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9" r:id="rId1"/>
    <p:sldMasterId id="2147484115" r:id="rId2"/>
  </p:sldMasterIdLst>
  <p:notesMasterIdLst>
    <p:notesMasterId r:id="rId6"/>
  </p:notesMasterIdLst>
  <p:handoutMasterIdLst>
    <p:handoutMasterId r:id="rId7"/>
  </p:handoutMasterIdLst>
  <p:sldIdLst>
    <p:sldId id="256" r:id="rId3"/>
    <p:sldId id="258" r:id="rId4"/>
    <p:sldId id="257" r:id="rId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191C33"/>
    <a:srgbClr val="F9DBDF"/>
    <a:srgbClr val="A61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B8A746-B920-412C-AE1B-312E8C66682B}">
  <a:tblStyle styleId="{B3A90745-2FDB-45B8-975E-7F37B3672547}" styleName="Broadcom Blue">
    <a:tblBg>
      <a:fill>
        <a:solidFill>
          <a:srgbClr val="FFFFFF"/>
        </a:solidFill>
      </a:fill>
    </a:tblBg>
    <a:wholeTbl>
      <a:tcTxStyle>
        <a:fontRef idx="minor"/>
        <a:schemeClr val="dk1"/>
      </a:tcTxStyle>
      <a:tcStyle>
        <a:tcBdr>
          <a:left>
            <a:lnRef idx="1">
              <a:schemeClr val="lt1"/>
            </a:lnRef>
          </a:left>
          <a:right>
            <a:lnRef idx="1">
              <a:schemeClr val="lt1"/>
            </a:lnRef>
          </a:right>
          <a:top>
            <a:lnRef idx="1">
              <a:schemeClr val="lt1"/>
            </a:lnRef>
          </a:top>
          <a:bottom>
            <a:lnRef idx="1">
              <a:schemeClr val="lt1"/>
            </a:lnRef>
          </a:bottom>
          <a:insideH>
            <a:lnRef idx="1">
              <a:schemeClr val="lt1"/>
            </a:lnRef>
          </a:insideH>
          <a:insideV>
            <a:lnRef idx="1">
              <a:schemeClr val="lt1"/>
            </a:lnRef>
          </a:insideV>
        </a:tcBdr>
        <a:fill>
          <a:noFill/>
        </a:fill>
      </a:tcStyle>
    </a:wholeTbl>
    <a:band1H>
      <a:tcStyle>
        <a:tcBdr/>
        <a:fill>
          <a:solidFill>
            <a:srgbClr val="E2E3E4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2E3E4"/>
          </a:solidFill>
        </a:fill>
      </a:tcStyle>
    </a:band1V>
    <a:band2V>
      <a:tcStyle>
        <a:tcBdr/>
      </a:tcStyle>
    </a:band2V>
    <a:lastCol>
      <a:tcTxStyle b="on">
        <a:schemeClr val="dk1"/>
      </a:tcTxStyle>
      <a:tcStyle>
        <a:tcBdr/>
        <a:fill>
          <a:solidFill>
            <a:schemeClr val="lt2">
              <a:alpha val="50000"/>
            </a:schemeClr>
          </a:solidFill>
        </a:fill>
      </a:tcStyle>
    </a:lastCol>
    <a:firstCol>
      <a:tcTxStyle b="on">
        <a:schemeClr val="dk1"/>
      </a:tcTxStyle>
      <a:tcStyle>
        <a:tcBdr/>
        <a:fill>
          <a:solidFill>
            <a:srgbClr val="BBBCBC">
              <a:alpha val="80000"/>
            </a:srgbClr>
          </a:solidFill>
        </a:fill>
      </a:tcStyle>
    </a:firstCol>
    <a:lastRow>
      <a:tcTxStyle b="on">
        <a:schemeClr val="lt1"/>
      </a:tcTxStyle>
      <a:tcStyle>
        <a:tcBdr/>
        <a:fill>
          <a:solidFill>
            <a:schemeClr val="lt2"/>
          </a:solidFill>
        </a:fill>
      </a:tcStyle>
    </a:lastRow>
    <a:firstRow>
      <a:tcTxStyle b="on">
        <a:schemeClr val="lt1"/>
      </a:tcTxStyle>
      <a:tcStyle>
        <a:tcBdr/>
        <a:fill>
          <a:solidFill>
            <a:srgbClr val="005C8A"/>
          </a:solidFill>
        </a:fill>
      </a:tcStyle>
    </a:firstRow>
  </a:tblStyle>
  <a:tblStyle styleId="{28B8A746-B920-412C-AE1B-312E8C66682B}" styleName="Broadcom Red">
    <a:tblBg>
      <a:fill>
        <a:solidFill>
          <a:srgbClr val="FFFFFF"/>
        </a:solidFill>
      </a:fill>
    </a:tblBg>
    <a:wholeTbl>
      <a:tcTxStyle>
        <a:fontRef idx="minor"/>
        <a:schemeClr val="dk1"/>
      </a:tcTxStyle>
      <a:tcStyle>
        <a:tcBdr>
          <a:left>
            <a:lnRef idx="1">
              <a:schemeClr val="lt1"/>
            </a:lnRef>
          </a:left>
          <a:right>
            <a:lnRef idx="1">
              <a:schemeClr val="lt1"/>
            </a:lnRef>
          </a:right>
          <a:top>
            <a:lnRef idx="1">
              <a:schemeClr val="lt1"/>
            </a:lnRef>
          </a:top>
          <a:bottom>
            <a:lnRef idx="1">
              <a:schemeClr val="lt1"/>
            </a:lnRef>
          </a:bottom>
          <a:insideH>
            <a:lnRef idx="1">
              <a:schemeClr val="lt1"/>
            </a:lnRef>
          </a:insideH>
          <a:insideV>
            <a:lnRef idx="1">
              <a:schemeClr val="lt1"/>
            </a:lnRef>
          </a:insideV>
        </a:tcBdr>
        <a:fill>
          <a:noFill/>
        </a:fill>
      </a:tcStyle>
    </a:wholeTbl>
    <a:band1H>
      <a:tcStyle>
        <a:tcBdr/>
        <a:fill>
          <a:solidFill>
            <a:srgbClr val="E2E3E4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2E3E4"/>
          </a:solidFill>
        </a:fill>
      </a:tcStyle>
    </a:band1V>
    <a:band2V>
      <a:tcStyle>
        <a:tcBdr/>
      </a:tcStyle>
    </a:band2V>
    <a:lastCol>
      <a:tcTxStyle b="on">
        <a:schemeClr val="dk1"/>
      </a:tcTxStyle>
      <a:tcStyle>
        <a:tcBdr/>
        <a:fill>
          <a:solidFill>
            <a:schemeClr val="lt2">
              <a:alpha val="50000"/>
            </a:schemeClr>
          </a:solidFill>
        </a:fill>
      </a:tcStyle>
    </a:lastCol>
    <a:firstCol>
      <a:tcTxStyle b="on">
        <a:schemeClr val="dk1"/>
      </a:tcTxStyle>
      <a:tcStyle>
        <a:tcBdr/>
        <a:fill>
          <a:solidFill>
            <a:srgbClr val="BBBCBC">
              <a:alpha val="80000"/>
            </a:srgbClr>
          </a:solidFill>
        </a:fill>
      </a:tcStyle>
    </a:firstCol>
    <a:lastRow>
      <a:tcTxStyle b="on">
        <a:schemeClr val="lt1"/>
      </a:tcTxStyle>
      <a:tcStyle>
        <a:tcBdr/>
        <a:fill>
          <a:solidFill>
            <a:schemeClr val="lt2"/>
          </a:solidFill>
        </a:fill>
      </a:tcStyle>
    </a:lastRow>
    <a:firstRow>
      <a:tcTxStyle b="on">
        <a:schemeClr val="lt1"/>
      </a:tcTxStyle>
      <a:tcStyle>
        <a:tcBdr/>
        <a:fill>
          <a:solidFill>
            <a:srgbClr val="CC092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73" autoAdjust="0"/>
    <p:restoredTop sz="90670" autoAdjust="0"/>
  </p:normalViewPr>
  <p:slideViewPr>
    <p:cSldViewPr snapToGrid="0" snapToObjects="1">
      <p:cViewPr varScale="1">
        <p:scale>
          <a:sx n="78" d="100"/>
          <a:sy n="78" d="100"/>
        </p:scale>
        <p:origin x="3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3180" y="-96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7763" tIns="48882" rIns="97763" bIns="48882" rtlCol="0"/>
          <a:lstStyle>
            <a:lvl1pPr algn="l">
              <a:defRPr sz="13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7763" tIns="48882" rIns="97763" bIns="48882" rtlCol="0"/>
          <a:lstStyle>
            <a:lvl1pPr algn="r">
              <a:defRPr sz="1300"/>
            </a:lvl1pPr>
          </a:lstStyle>
          <a:p>
            <a:fld id="{C50E5DEF-305C-4654-A2C3-CA60F55E85EF}" type="datetimeFigureOut">
              <a:rPr lang="en-US" smtClean="0">
                <a:latin typeface="Arial" panose="020B0604020202020204" pitchFamily="34" charset="0"/>
              </a:rPr>
              <a:t>7/20/2022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6"/>
            <a:ext cx="3169920" cy="480060"/>
          </a:xfrm>
          <a:prstGeom prst="rect">
            <a:avLst/>
          </a:prstGeom>
        </p:spPr>
        <p:txBody>
          <a:bodyPr vert="horz" lIns="97763" tIns="48882" rIns="97763" bIns="48882" rtlCol="0" anchor="b"/>
          <a:lstStyle>
            <a:lvl1pPr algn="l">
              <a:defRPr sz="13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6"/>
            <a:ext cx="3169920" cy="480060"/>
          </a:xfrm>
          <a:prstGeom prst="rect">
            <a:avLst/>
          </a:prstGeom>
        </p:spPr>
        <p:txBody>
          <a:bodyPr vert="horz" lIns="97763" tIns="48882" rIns="97763" bIns="48882" rtlCol="0" anchor="b"/>
          <a:lstStyle>
            <a:lvl1pPr algn="r">
              <a:defRPr sz="1300"/>
            </a:lvl1pPr>
          </a:lstStyle>
          <a:p>
            <a:fld id="{23747F37-FF1C-480A-AD32-7E5696CA968F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263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7763" tIns="48882" rIns="97763" bIns="48882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7763" tIns="48882" rIns="97763" bIns="48882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20BAC53A-F092-42C8-9364-10E62332E740}" type="datetimeFigureOut">
              <a:rPr lang="en-US" smtClean="0"/>
              <a:pPr/>
              <a:t>7/20/2022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19138"/>
            <a:ext cx="6403975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763" tIns="48882" rIns="97763" bIns="488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7763" tIns="48882" rIns="97763" bIns="4888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0060"/>
          </a:xfrm>
          <a:prstGeom prst="rect">
            <a:avLst/>
          </a:prstGeom>
        </p:spPr>
        <p:txBody>
          <a:bodyPr vert="horz" lIns="97763" tIns="48882" rIns="97763" bIns="48882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6"/>
            <a:ext cx="3169920" cy="480060"/>
          </a:xfrm>
          <a:prstGeom prst="rect">
            <a:avLst/>
          </a:prstGeom>
        </p:spPr>
        <p:txBody>
          <a:bodyPr vert="horz" lIns="97763" tIns="48882" rIns="97763" bIns="48882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FF0A437-926C-4CA3-A06C-CCC97DC4BF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76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1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15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d Gradient Block" descr="G:\_55906_Brand_Integration\_PPT_Template\R5_20151208\Images\Title_Red_Gradient_Reversed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5424175"/>
            <a:ext cx="12192000" cy="14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White Mask"/>
          <p:cNvSpPr/>
          <p:nvPr/>
        </p:nvSpPr>
        <p:spPr bwMode="white">
          <a:xfrm flipV="1">
            <a:off x="0" y="0"/>
            <a:ext cx="12192000" cy="21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/>
          </a:p>
        </p:txBody>
      </p:sp>
      <p:sp>
        <p:nvSpPr>
          <p:cNvPr id="11" name="Copyright"/>
          <p:cNvSpPr txBox="1">
            <a:spLocks/>
          </p:cNvSpPr>
          <p:nvPr/>
        </p:nvSpPr>
        <p:spPr bwMode="white">
          <a:xfrm>
            <a:off x="411480" y="6629400"/>
            <a:ext cx="7320915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Broadcom Proprietary and Confidential.  Copyright © 2021 Broadcom.  All Rights Reserved. The term “Broadcom” refers to Broadcom Inc. and/or its subsidiaries.</a:t>
            </a:r>
          </a:p>
        </p:txBody>
      </p:sp>
      <p:grpSp>
        <p:nvGrpSpPr>
          <p:cNvPr id="22" name="Gray Bar"/>
          <p:cNvGrpSpPr/>
          <p:nvPr/>
        </p:nvGrpSpPr>
        <p:grpSpPr bwMode="ltGray">
          <a:xfrm>
            <a:off x="-1" y="5424175"/>
            <a:ext cx="12192001" cy="0"/>
            <a:chOff x="-1" y="5905500"/>
            <a:chExt cx="12192001" cy="0"/>
          </a:xfrm>
        </p:grpSpPr>
        <p:cxnSp>
          <p:nvCxnSpPr>
            <p:cNvPr id="15" name="Straight Connector 14"/>
            <p:cNvCxnSpPr/>
            <p:nvPr/>
          </p:nvCxnSpPr>
          <p:spPr bwMode="ltGray">
            <a:xfrm>
              <a:off x="-1" y="5905500"/>
              <a:ext cx="12192001" cy="0"/>
            </a:xfrm>
            <a:prstGeom prst="line">
              <a:avLst/>
            </a:prstGeom>
            <a:ln w="825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ltGray">
            <a:xfrm>
              <a:off x="9083040" y="5905500"/>
              <a:ext cx="3108960" cy="0"/>
            </a:xfrm>
            <a:prstGeom prst="line">
              <a:avLst/>
            </a:prstGeom>
            <a:ln w="82550" cap="flat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Broadcom Software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0" y="5823184"/>
            <a:ext cx="3200400" cy="635806"/>
          </a:xfrm>
          <a:prstGeom prst="rect">
            <a:avLst/>
          </a:prstGeom>
        </p:spPr>
      </p:pic>
      <p:sp>
        <p:nvSpPr>
          <p:cNvPr id="10" name="Text Placeholder 1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411480" y="4701279"/>
            <a:ext cx="8595360" cy="523220"/>
          </a:xfrm>
          <a:effectLst/>
        </p:spPr>
        <p:txBody>
          <a:bodyPr vert="horz" wrap="square" lIns="0" tIns="0" rIns="0" bIns="0" rtlCol="0" anchor="b">
            <a:spAutoFit/>
          </a:bodyPr>
          <a:lstStyle>
            <a:lvl1pPr marL="0" marR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en-US" sz="4000" b="0" kern="1200" cap="none" baseline="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Arial" pitchFamily="34" charset="0"/>
              </a:defRPr>
            </a:lvl1pPr>
          </a:lstStyle>
          <a:p>
            <a:pPr marL="0" lvl="0" indent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3154178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Navy Abstract Image ">
    <p:bg>
      <p:bgPr>
        <a:solidFill>
          <a:srgbClr val="191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6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564074" y="1628956"/>
            <a:ext cx="6199797" cy="1929661"/>
          </a:xfrm>
          <a:effectLst/>
        </p:spPr>
        <p:txBody>
          <a:bodyPr vert="horz" wrap="square" lIns="0" tIns="0" rIns="0" bIns="0" rtlCol="0" anchor="b">
            <a:noAutofit/>
          </a:bodyPr>
          <a:lstStyle>
            <a:lvl1pPr marL="0" indent="0">
              <a:lnSpc>
                <a:spcPct val="85000"/>
              </a:lnSpc>
              <a:buNone/>
              <a:defRPr lang="en-US" sz="4000" b="0" i="0" cap="none" baseline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/>
              <a:t>Presentation Title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F0FAEF8-C9DE-354F-8779-07B187A5FD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4074" y="4543503"/>
            <a:ext cx="6199797" cy="221599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F61F0A-3211-DB49-A316-3DBCFB5D2D88}"/>
              </a:ext>
            </a:extLst>
          </p:cNvPr>
          <p:cNvCxnSpPr>
            <a:cxnSpLocks/>
          </p:cNvCxnSpPr>
          <p:nvPr userDrawn="1"/>
        </p:nvCxnSpPr>
        <p:spPr>
          <a:xfrm>
            <a:off x="564073" y="4304365"/>
            <a:ext cx="723153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A02E7E5-160D-D441-B31E-17CBC56CD5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4074" y="3797754"/>
            <a:ext cx="6199797" cy="221599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EB46B02A-52B5-214D-A6EB-936C64D29866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564074" y="6629400"/>
            <a:ext cx="7320915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Broadcom Proprietary and Confidential.  Copyright © 2021 Broadcom.  All Rights Reserved. The term “Broadcom” refers to Broadcom Inc. and/or its subsidiaries.</a:t>
            </a:r>
          </a:p>
        </p:txBody>
      </p:sp>
      <p:pic>
        <p:nvPicPr>
          <p:cNvPr id="9" name="Broadcom Software Logo">
            <a:extLst>
              <a:ext uri="{FF2B5EF4-FFF2-40B4-BE49-F238E27FC236}">
                <a16:creationId xmlns:a16="http://schemas.microsoft.com/office/drawing/2014/main" id="{62155EE7-D053-4044-A1DE-E8A6A94C6B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74" y="640080"/>
            <a:ext cx="2257186" cy="448422"/>
          </a:xfrm>
          <a:prstGeom prst="rect">
            <a:avLst/>
          </a:prstGeom>
        </p:spPr>
      </p:pic>
      <p:pic>
        <p:nvPicPr>
          <p:cNvPr id="11" name="Abstract Image">
            <a:extLst>
              <a:ext uri="{FF2B5EF4-FFF2-40B4-BE49-F238E27FC236}">
                <a16:creationId xmlns:a16="http://schemas.microsoft.com/office/drawing/2014/main" id="{DBB9B2B8-48F5-2340-AD26-516F99B40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476" y="7"/>
            <a:ext cx="5103362" cy="6857994"/>
          </a:xfrm>
          <a:custGeom>
            <a:avLst/>
            <a:gdLst>
              <a:gd name="connsiteX0" fmla="*/ 2031254 w 5103362"/>
              <a:gd name="connsiteY0" fmla="*/ 6795239 h 6857994"/>
              <a:gd name="connsiteX1" fmla="*/ 2073239 w 5103362"/>
              <a:gd name="connsiteY1" fmla="*/ 6813605 h 6857994"/>
              <a:gd name="connsiteX2" fmla="*/ 2089114 w 5103362"/>
              <a:gd name="connsiteY2" fmla="*/ 6855226 h 6857994"/>
              <a:gd name="connsiteX3" fmla="*/ 2088507 w 5103362"/>
              <a:gd name="connsiteY3" fmla="*/ 6857993 h 6857994"/>
              <a:gd name="connsiteX4" fmla="*/ 1972722 w 5103362"/>
              <a:gd name="connsiteY4" fmla="*/ 6857993 h 6857994"/>
              <a:gd name="connsiteX5" fmla="*/ 1971905 w 5103362"/>
              <a:gd name="connsiteY5" fmla="*/ 6853794 h 6857994"/>
              <a:gd name="connsiteX6" fmla="*/ 1988762 w 5103362"/>
              <a:gd name="connsiteY6" fmla="*/ 6812595 h 6857994"/>
              <a:gd name="connsiteX7" fmla="*/ 2031254 w 5103362"/>
              <a:gd name="connsiteY7" fmla="*/ 6795239 h 6857994"/>
              <a:gd name="connsiteX8" fmla="*/ 2603619 w 5103362"/>
              <a:gd name="connsiteY8" fmla="*/ 6753057 h 6857994"/>
              <a:gd name="connsiteX9" fmla="*/ 2676042 w 5103362"/>
              <a:gd name="connsiteY9" fmla="*/ 6783894 h 6857994"/>
              <a:gd name="connsiteX10" fmla="*/ 2704639 w 5103362"/>
              <a:gd name="connsiteY10" fmla="*/ 6856246 h 6857994"/>
              <a:gd name="connsiteX11" fmla="*/ 2704304 w 5103362"/>
              <a:gd name="connsiteY11" fmla="*/ 6857994 h 6857994"/>
              <a:gd name="connsiteX12" fmla="*/ 2499649 w 5103362"/>
              <a:gd name="connsiteY12" fmla="*/ 6857994 h 6857994"/>
              <a:gd name="connsiteX13" fmla="*/ 2499152 w 5103362"/>
              <a:gd name="connsiteY13" fmla="*/ 6855466 h 6857994"/>
              <a:gd name="connsiteX14" fmla="*/ 2530228 w 5103362"/>
              <a:gd name="connsiteY14" fmla="*/ 6782883 h 6857994"/>
              <a:gd name="connsiteX15" fmla="*/ 2603619 w 5103362"/>
              <a:gd name="connsiteY15" fmla="*/ 6753057 h 6857994"/>
              <a:gd name="connsiteX16" fmla="*/ 3173794 w 5103362"/>
              <a:gd name="connsiteY16" fmla="*/ 6722059 h 6857994"/>
              <a:gd name="connsiteX17" fmla="*/ 3267104 w 5103362"/>
              <a:gd name="connsiteY17" fmla="*/ 6761594 h 6857994"/>
              <a:gd name="connsiteX18" fmla="*/ 3305095 w 5103362"/>
              <a:gd name="connsiteY18" fmla="*/ 6857411 h 6857994"/>
              <a:gd name="connsiteX19" fmla="*/ 3304977 w 5103362"/>
              <a:gd name="connsiteY19" fmla="*/ 6857994 h 6857994"/>
              <a:gd name="connsiteX20" fmla="*/ 3038523 w 5103362"/>
              <a:gd name="connsiteY20" fmla="*/ 6857994 h 6857994"/>
              <a:gd name="connsiteX21" fmla="*/ 3037725 w 5103362"/>
              <a:gd name="connsiteY21" fmla="*/ 6853487 h 6857994"/>
              <a:gd name="connsiteX22" fmla="*/ 3079388 w 5103362"/>
              <a:gd name="connsiteY22" fmla="*/ 6759236 h 6857994"/>
              <a:gd name="connsiteX23" fmla="*/ 3173794 w 5103362"/>
              <a:gd name="connsiteY23" fmla="*/ 6722059 h 6857994"/>
              <a:gd name="connsiteX24" fmla="*/ 4889120 w 5103362"/>
              <a:gd name="connsiteY24" fmla="*/ 6704232 h 6857994"/>
              <a:gd name="connsiteX25" fmla="*/ 4996535 w 5103362"/>
              <a:gd name="connsiteY25" fmla="*/ 6750698 h 6857994"/>
              <a:gd name="connsiteX26" fmla="*/ 5039609 w 5103362"/>
              <a:gd name="connsiteY26" fmla="*/ 6857313 h 6857994"/>
              <a:gd name="connsiteX27" fmla="*/ 5039467 w 5103362"/>
              <a:gd name="connsiteY27" fmla="*/ 6857994 h 6857994"/>
              <a:gd name="connsiteX28" fmla="*/ 4736963 w 5103362"/>
              <a:gd name="connsiteY28" fmla="*/ 6857994 h 6857994"/>
              <a:gd name="connsiteX29" fmla="*/ 4736482 w 5103362"/>
              <a:gd name="connsiteY29" fmla="*/ 6855467 h 6857994"/>
              <a:gd name="connsiteX30" fmla="*/ 4781242 w 5103362"/>
              <a:gd name="connsiteY30" fmla="*/ 6747664 h 6857994"/>
              <a:gd name="connsiteX31" fmla="*/ 4889120 w 5103362"/>
              <a:gd name="connsiteY31" fmla="*/ 6704232 h 6857994"/>
              <a:gd name="connsiteX32" fmla="*/ 3744186 w 5103362"/>
              <a:gd name="connsiteY32" fmla="*/ 6703600 h 6857994"/>
              <a:gd name="connsiteX33" fmla="*/ 3851987 w 5103362"/>
              <a:gd name="connsiteY33" fmla="*/ 6747327 h 6857994"/>
              <a:gd name="connsiteX34" fmla="*/ 3897175 w 5103362"/>
              <a:gd name="connsiteY34" fmla="*/ 6854827 h 6857994"/>
              <a:gd name="connsiteX35" fmla="*/ 3896586 w 5103362"/>
              <a:gd name="connsiteY35" fmla="*/ 6857993 h 6857994"/>
              <a:gd name="connsiteX36" fmla="*/ 3592863 w 5103362"/>
              <a:gd name="connsiteY36" fmla="*/ 6857993 h 6857994"/>
              <a:gd name="connsiteX37" fmla="*/ 3592643 w 5103362"/>
              <a:gd name="connsiteY37" fmla="*/ 6856919 h 6857994"/>
              <a:gd name="connsiteX38" fmla="*/ 3636805 w 5103362"/>
              <a:gd name="connsiteY38" fmla="*/ 6749180 h 6857994"/>
              <a:gd name="connsiteX39" fmla="*/ 3744186 w 5103362"/>
              <a:gd name="connsiteY39" fmla="*/ 6703600 h 6857994"/>
              <a:gd name="connsiteX40" fmla="*/ 4313841 w 5103362"/>
              <a:gd name="connsiteY40" fmla="*/ 6698327 h 6857994"/>
              <a:gd name="connsiteX41" fmla="*/ 4424514 w 5103362"/>
              <a:gd name="connsiteY41" fmla="*/ 6743788 h 6857994"/>
              <a:gd name="connsiteX42" fmla="*/ 4472046 w 5103362"/>
              <a:gd name="connsiteY42" fmla="*/ 6854905 h 6857994"/>
              <a:gd name="connsiteX43" fmla="*/ 4471455 w 5103362"/>
              <a:gd name="connsiteY43" fmla="*/ 6857993 h 6857994"/>
              <a:gd name="connsiteX44" fmla="*/ 4157523 w 5103362"/>
              <a:gd name="connsiteY44" fmla="*/ 6857993 h 6857994"/>
              <a:gd name="connsiteX45" fmla="*/ 4157032 w 5103362"/>
              <a:gd name="connsiteY45" fmla="*/ 6855410 h 6857994"/>
              <a:gd name="connsiteX46" fmla="*/ 4203378 w 5103362"/>
              <a:gd name="connsiteY46" fmla="*/ 6743732 h 6857994"/>
              <a:gd name="connsiteX47" fmla="*/ 4313841 w 5103362"/>
              <a:gd name="connsiteY47" fmla="*/ 6698327 h 6857994"/>
              <a:gd name="connsiteX48" fmla="*/ 1746205 w 5103362"/>
              <a:gd name="connsiteY48" fmla="*/ 6500887 h 6857994"/>
              <a:gd name="connsiteX49" fmla="*/ 1794587 w 5103362"/>
              <a:gd name="connsiteY49" fmla="*/ 6521922 h 6857994"/>
              <a:gd name="connsiteX50" fmla="*/ 1792284 w 5103362"/>
              <a:gd name="connsiteY50" fmla="*/ 6618476 h 6857994"/>
              <a:gd name="connsiteX51" fmla="*/ 1697247 w 5103362"/>
              <a:gd name="connsiteY51" fmla="*/ 6617746 h 6857994"/>
              <a:gd name="connsiteX52" fmla="*/ 1697529 w 5103362"/>
              <a:gd name="connsiteY52" fmla="*/ 6520124 h 6857994"/>
              <a:gd name="connsiteX53" fmla="*/ 1746205 w 5103362"/>
              <a:gd name="connsiteY53" fmla="*/ 6500887 h 6857994"/>
              <a:gd name="connsiteX54" fmla="*/ 2317497 w 5103362"/>
              <a:gd name="connsiteY54" fmla="*/ 6452738 h 6857994"/>
              <a:gd name="connsiteX55" fmla="*/ 2400816 w 5103362"/>
              <a:gd name="connsiteY55" fmla="*/ 6487436 h 6857994"/>
              <a:gd name="connsiteX56" fmla="*/ 2399580 w 5103362"/>
              <a:gd name="connsiteY56" fmla="*/ 6656278 h 6857994"/>
              <a:gd name="connsiteX57" fmla="*/ 2232646 w 5103362"/>
              <a:gd name="connsiteY57" fmla="*/ 6653976 h 6857994"/>
              <a:gd name="connsiteX58" fmla="*/ 2234051 w 5103362"/>
              <a:gd name="connsiteY58" fmla="*/ 6487210 h 6857994"/>
              <a:gd name="connsiteX59" fmla="*/ 2317497 w 5103362"/>
              <a:gd name="connsiteY59" fmla="*/ 6452738 h 6857994"/>
              <a:gd name="connsiteX60" fmla="*/ 2890563 w 5103362"/>
              <a:gd name="connsiteY60" fmla="*/ 6414101 h 6857994"/>
              <a:gd name="connsiteX61" fmla="*/ 3000303 w 5103362"/>
              <a:gd name="connsiteY61" fmla="*/ 6461204 h 6857994"/>
              <a:gd name="connsiteX62" fmla="*/ 2997157 w 5103362"/>
              <a:gd name="connsiteY62" fmla="*/ 6680038 h 6857994"/>
              <a:gd name="connsiteX63" fmla="*/ 2778718 w 5103362"/>
              <a:gd name="connsiteY63" fmla="*/ 6677454 h 6857994"/>
              <a:gd name="connsiteX64" fmla="*/ 2779896 w 5103362"/>
              <a:gd name="connsiteY64" fmla="*/ 6459463 h 6857994"/>
              <a:gd name="connsiteX65" fmla="*/ 2890563 w 5103362"/>
              <a:gd name="connsiteY65" fmla="*/ 6414101 h 6857994"/>
              <a:gd name="connsiteX66" fmla="*/ 5103362 w 5103362"/>
              <a:gd name="connsiteY66" fmla="*/ 6409638 h 6857994"/>
              <a:gd name="connsiteX67" fmla="*/ 5103362 w 5103362"/>
              <a:gd name="connsiteY67" fmla="*/ 6733153 h 6857994"/>
              <a:gd name="connsiteX68" fmla="*/ 5047199 w 5103362"/>
              <a:gd name="connsiteY68" fmla="*/ 6695652 h 6857994"/>
              <a:gd name="connsiteX69" fmla="*/ 5048098 w 5103362"/>
              <a:gd name="connsiteY69" fmla="*/ 6446545 h 6857994"/>
              <a:gd name="connsiteX70" fmla="*/ 3457642 w 5103362"/>
              <a:gd name="connsiteY70" fmla="*/ 6392116 h 6857994"/>
              <a:gd name="connsiteX71" fmla="*/ 3582322 w 5103362"/>
              <a:gd name="connsiteY71" fmla="*/ 6443567 h 6857994"/>
              <a:gd name="connsiteX72" fmla="*/ 3582659 w 5103362"/>
              <a:gd name="connsiteY72" fmla="*/ 6694247 h 6857994"/>
              <a:gd name="connsiteX73" fmla="*/ 3333383 w 5103362"/>
              <a:gd name="connsiteY73" fmla="*/ 6695202 h 6857994"/>
              <a:gd name="connsiteX74" fmla="*/ 3333045 w 5103362"/>
              <a:gd name="connsiteY74" fmla="*/ 6443286 h 6857994"/>
              <a:gd name="connsiteX75" fmla="*/ 3457642 w 5103362"/>
              <a:gd name="connsiteY75" fmla="*/ 6392116 h 6857994"/>
              <a:gd name="connsiteX76" fmla="*/ 1462266 w 5103362"/>
              <a:gd name="connsiteY76" fmla="*/ 6211739 h 6857994"/>
              <a:gd name="connsiteX77" fmla="*/ 1513240 w 5103362"/>
              <a:gd name="connsiteY77" fmla="*/ 6233778 h 6857994"/>
              <a:gd name="connsiteX78" fmla="*/ 1511329 w 5103362"/>
              <a:gd name="connsiteY78" fmla="*/ 6336286 h 6857994"/>
              <a:gd name="connsiteX79" fmla="*/ 1408990 w 5103362"/>
              <a:gd name="connsiteY79" fmla="*/ 6334545 h 6857994"/>
              <a:gd name="connsiteX80" fmla="*/ 1410619 w 5103362"/>
              <a:gd name="connsiteY80" fmla="*/ 6232037 h 6857994"/>
              <a:gd name="connsiteX81" fmla="*/ 1462266 w 5103362"/>
              <a:gd name="connsiteY81" fmla="*/ 6211739 h 6857994"/>
              <a:gd name="connsiteX82" fmla="*/ 2031534 w 5103362"/>
              <a:gd name="connsiteY82" fmla="*/ 6155936 h 6857994"/>
              <a:gd name="connsiteX83" fmla="*/ 2122106 w 5103362"/>
              <a:gd name="connsiteY83" fmla="*/ 6194965 h 6857994"/>
              <a:gd name="connsiteX84" fmla="*/ 2121994 w 5103362"/>
              <a:gd name="connsiteY84" fmla="*/ 6374986 h 6857994"/>
              <a:gd name="connsiteX85" fmla="*/ 1939390 w 5103362"/>
              <a:gd name="connsiteY85" fmla="*/ 6375324 h 6857994"/>
              <a:gd name="connsiteX86" fmla="*/ 1940625 w 5103362"/>
              <a:gd name="connsiteY86" fmla="*/ 6193280 h 6857994"/>
              <a:gd name="connsiteX87" fmla="*/ 2031534 w 5103362"/>
              <a:gd name="connsiteY87" fmla="*/ 6155936 h 6857994"/>
              <a:gd name="connsiteX88" fmla="*/ 2604728 w 5103362"/>
              <a:gd name="connsiteY88" fmla="*/ 6115515 h 6857994"/>
              <a:gd name="connsiteX89" fmla="*/ 2723616 w 5103362"/>
              <a:gd name="connsiteY89" fmla="*/ 6165982 h 6857994"/>
              <a:gd name="connsiteX90" fmla="*/ 2722998 w 5103362"/>
              <a:gd name="connsiteY90" fmla="*/ 6404529 h 6857994"/>
              <a:gd name="connsiteX91" fmla="*/ 2483889 w 5103362"/>
              <a:gd name="connsiteY91" fmla="*/ 6403350 h 6857994"/>
              <a:gd name="connsiteX92" fmla="*/ 2485629 w 5103362"/>
              <a:gd name="connsiteY92" fmla="*/ 6164801 h 6857994"/>
              <a:gd name="connsiteX93" fmla="*/ 2604728 w 5103362"/>
              <a:gd name="connsiteY93" fmla="*/ 6115515 h 6857994"/>
              <a:gd name="connsiteX94" fmla="*/ 4284149 w 5103362"/>
              <a:gd name="connsiteY94" fmla="*/ 6001015 h 6857994"/>
              <a:gd name="connsiteX95" fmla="*/ 4275050 w 5103362"/>
              <a:gd name="connsiteY95" fmla="*/ 6064765 h 6857994"/>
              <a:gd name="connsiteX96" fmla="*/ 4358292 w 5103362"/>
              <a:gd name="connsiteY96" fmla="*/ 6067180 h 6857994"/>
              <a:gd name="connsiteX97" fmla="*/ 4349585 w 5103362"/>
              <a:gd name="connsiteY97" fmla="*/ 6006182 h 6857994"/>
              <a:gd name="connsiteX98" fmla="*/ 4284149 w 5103362"/>
              <a:gd name="connsiteY98" fmla="*/ 6001015 h 6857994"/>
              <a:gd name="connsiteX99" fmla="*/ 4935649 w 5103362"/>
              <a:gd name="connsiteY99" fmla="*/ 5996465 h 6857994"/>
              <a:gd name="connsiteX100" fmla="*/ 4854260 w 5103362"/>
              <a:gd name="connsiteY100" fmla="*/ 5998768 h 6857994"/>
              <a:gd name="connsiteX101" fmla="*/ 4841736 w 5103362"/>
              <a:gd name="connsiteY101" fmla="*/ 6077796 h 6857994"/>
              <a:gd name="connsiteX102" fmla="*/ 4897734 w 5103362"/>
              <a:gd name="connsiteY102" fmla="*/ 6076224 h 6857994"/>
              <a:gd name="connsiteX103" fmla="*/ 4951656 w 5103362"/>
              <a:gd name="connsiteY103" fmla="*/ 6083246 h 6857994"/>
              <a:gd name="connsiteX104" fmla="*/ 4935649 w 5103362"/>
              <a:gd name="connsiteY104" fmla="*/ 5996465 h 6857994"/>
              <a:gd name="connsiteX105" fmla="*/ 3695332 w 5103362"/>
              <a:gd name="connsiteY105" fmla="*/ 5996241 h 6857994"/>
              <a:gd name="connsiteX106" fmla="*/ 3680167 w 5103362"/>
              <a:gd name="connsiteY106" fmla="*/ 6082909 h 6857994"/>
              <a:gd name="connsiteX107" fmla="*/ 3736112 w 5103362"/>
              <a:gd name="connsiteY107" fmla="*/ 6076112 h 6857994"/>
              <a:gd name="connsiteX108" fmla="*/ 3791382 w 5103362"/>
              <a:gd name="connsiteY108" fmla="*/ 6078527 h 6857994"/>
              <a:gd name="connsiteX109" fmla="*/ 3778800 w 5103362"/>
              <a:gd name="connsiteY109" fmla="*/ 5998656 h 6857994"/>
              <a:gd name="connsiteX110" fmla="*/ 3695332 w 5103362"/>
              <a:gd name="connsiteY110" fmla="*/ 5996241 h 6857994"/>
              <a:gd name="connsiteX111" fmla="*/ 3091352 w 5103362"/>
              <a:gd name="connsiteY111" fmla="*/ 5960236 h 6857994"/>
              <a:gd name="connsiteX112" fmla="*/ 3050237 w 5103362"/>
              <a:gd name="connsiteY112" fmla="*/ 6130990 h 6857994"/>
              <a:gd name="connsiteX113" fmla="*/ 3244018 w 5103362"/>
              <a:gd name="connsiteY113" fmla="*/ 6102230 h 6857994"/>
              <a:gd name="connsiteX114" fmla="*/ 3227280 w 5103362"/>
              <a:gd name="connsiteY114" fmla="*/ 6034042 h 6857994"/>
              <a:gd name="connsiteX115" fmla="*/ 3223686 w 5103362"/>
              <a:gd name="connsiteY115" fmla="*/ 5968774 h 6857994"/>
              <a:gd name="connsiteX116" fmla="*/ 3091352 w 5103362"/>
              <a:gd name="connsiteY116" fmla="*/ 5960236 h 6857994"/>
              <a:gd name="connsiteX117" fmla="*/ 1174059 w 5103362"/>
              <a:gd name="connsiteY117" fmla="*/ 5929316 h 6857994"/>
              <a:gd name="connsiteX118" fmla="*/ 1222400 w 5103362"/>
              <a:gd name="connsiteY118" fmla="*/ 5949677 h 6857994"/>
              <a:gd name="connsiteX119" fmla="*/ 1222286 w 5103362"/>
              <a:gd name="connsiteY119" fmla="*/ 6046737 h 6857994"/>
              <a:gd name="connsiteX120" fmla="*/ 1126743 w 5103362"/>
              <a:gd name="connsiteY120" fmla="*/ 6047129 h 6857994"/>
              <a:gd name="connsiteX121" fmla="*/ 1125846 w 5103362"/>
              <a:gd name="connsiteY121" fmla="*/ 5950069 h 6857994"/>
              <a:gd name="connsiteX122" fmla="*/ 1174059 w 5103362"/>
              <a:gd name="connsiteY122" fmla="*/ 5929316 h 6857994"/>
              <a:gd name="connsiteX123" fmla="*/ 1746136 w 5103362"/>
              <a:gd name="connsiteY123" fmla="*/ 5868127 h 6857994"/>
              <a:gd name="connsiteX124" fmla="*/ 1838512 w 5103362"/>
              <a:gd name="connsiteY124" fmla="*/ 5905809 h 6857994"/>
              <a:gd name="connsiteX125" fmla="*/ 1838568 w 5103362"/>
              <a:gd name="connsiteY125" fmla="*/ 6093244 h 6857994"/>
              <a:gd name="connsiteX126" fmla="*/ 1653716 w 5103362"/>
              <a:gd name="connsiteY126" fmla="*/ 6092738 h 6857994"/>
              <a:gd name="connsiteX127" fmla="*/ 1653716 w 5103362"/>
              <a:gd name="connsiteY127" fmla="*/ 5906483 h 6857994"/>
              <a:gd name="connsiteX128" fmla="*/ 1746136 w 5103362"/>
              <a:gd name="connsiteY128" fmla="*/ 5868127 h 6857994"/>
              <a:gd name="connsiteX129" fmla="*/ 2317419 w 5103362"/>
              <a:gd name="connsiteY129" fmla="*/ 5820728 h 6857994"/>
              <a:gd name="connsiteX130" fmla="*/ 2442324 w 5103362"/>
              <a:gd name="connsiteY130" fmla="*/ 5871659 h 6857994"/>
              <a:gd name="connsiteX131" fmla="*/ 2441537 w 5103362"/>
              <a:gd name="connsiteY131" fmla="*/ 6122956 h 6857994"/>
              <a:gd name="connsiteX132" fmla="*/ 2192878 w 5103362"/>
              <a:gd name="connsiteY132" fmla="*/ 6122788 h 6857994"/>
              <a:gd name="connsiteX133" fmla="*/ 2192430 w 5103362"/>
              <a:gd name="connsiteY133" fmla="*/ 5871489 h 6857994"/>
              <a:gd name="connsiteX134" fmla="*/ 2317419 w 5103362"/>
              <a:gd name="connsiteY134" fmla="*/ 5820728 h 6857994"/>
              <a:gd name="connsiteX135" fmla="*/ 3427914 w 5103362"/>
              <a:gd name="connsiteY135" fmla="*/ 5712926 h 6857994"/>
              <a:gd name="connsiteX136" fmla="*/ 3422073 w 5103362"/>
              <a:gd name="connsiteY136" fmla="*/ 5767521 h 6857994"/>
              <a:gd name="connsiteX137" fmla="*/ 3463188 w 5103362"/>
              <a:gd name="connsiteY137" fmla="*/ 5764433 h 6857994"/>
              <a:gd name="connsiteX138" fmla="*/ 3458301 w 5103362"/>
              <a:gd name="connsiteY138" fmla="*/ 5714217 h 6857994"/>
              <a:gd name="connsiteX139" fmla="*/ 3427914 w 5103362"/>
              <a:gd name="connsiteY139" fmla="*/ 5712926 h 6857994"/>
              <a:gd name="connsiteX140" fmla="*/ 2816968 w 5103362"/>
              <a:gd name="connsiteY140" fmla="*/ 5690514 h 6857994"/>
              <a:gd name="connsiteX141" fmla="*/ 2791917 w 5103362"/>
              <a:gd name="connsiteY141" fmla="*/ 5816894 h 6857994"/>
              <a:gd name="connsiteX142" fmla="*/ 2930204 w 5103362"/>
              <a:gd name="connsiteY142" fmla="*/ 5797516 h 6857994"/>
              <a:gd name="connsiteX143" fmla="*/ 2918127 w 5103362"/>
              <a:gd name="connsiteY143" fmla="*/ 5697086 h 6857994"/>
              <a:gd name="connsiteX144" fmla="*/ 2816968 w 5103362"/>
              <a:gd name="connsiteY144" fmla="*/ 5690514 h 6857994"/>
              <a:gd name="connsiteX145" fmla="*/ 889713 w 5103362"/>
              <a:gd name="connsiteY145" fmla="*/ 5654272 h 6857994"/>
              <a:gd name="connsiteX146" fmla="*/ 931837 w 5103362"/>
              <a:gd name="connsiteY146" fmla="*/ 5672091 h 6857994"/>
              <a:gd name="connsiteX147" fmla="*/ 930771 w 5103362"/>
              <a:gd name="connsiteY147" fmla="*/ 5754602 h 6857994"/>
              <a:gd name="connsiteX148" fmla="*/ 848428 w 5103362"/>
              <a:gd name="connsiteY148" fmla="*/ 5754546 h 6857994"/>
              <a:gd name="connsiteX149" fmla="*/ 847417 w 5103362"/>
              <a:gd name="connsiteY149" fmla="*/ 5672260 h 6857994"/>
              <a:gd name="connsiteX150" fmla="*/ 889713 w 5103362"/>
              <a:gd name="connsiteY150" fmla="*/ 5654272 h 6857994"/>
              <a:gd name="connsiteX151" fmla="*/ 1459429 w 5103362"/>
              <a:gd name="connsiteY151" fmla="*/ 5584560 h 6857994"/>
              <a:gd name="connsiteX152" fmla="*/ 1550367 w 5103362"/>
              <a:gd name="connsiteY152" fmla="*/ 5623282 h 6857994"/>
              <a:gd name="connsiteX153" fmla="*/ 1548063 w 5103362"/>
              <a:gd name="connsiteY153" fmla="*/ 5804706 h 6857994"/>
              <a:gd name="connsiteX154" fmla="*/ 1368043 w 5103362"/>
              <a:gd name="connsiteY154" fmla="*/ 5803976 h 6857994"/>
              <a:gd name="connsiteX155" fmla="*/ 1368323 w 5103362"/>
              <a:gd name="connsiteY155" fmla="*/ 5621372 h 6857994"/>
              <a:gd name="connsiteX156" fmla="*/ 1459429 w 5103362"/>
              <a:gd name="connsiteY156" fmla="*/ 5584560 h 6857994"/>
              <a:gd name="connsiteX157" fmla="*/ 2034575 w 5103362"/>
              <a:gd name="connsiteY157" fmla="*/ 5533110 h 6857994"/>
              <a:gd name="connsiteX158" fmla="*/ 2161256 w 5103362"/>
              <a:gd name="connsiteY158" fmla="*/ 5586773 h 6857994"/>
              <a:gd name="connsiteX159" fmla="*/ 2157998 w 5103362"/>
              <a:gd name="connsiteY159" fmla="*/ 5841047 h 6857994"/>
              <a:gd name="connsiteX160" fmla="*/ 1903666 w 5103362"/>
              <a:gd name="connsiteY160" fmla="*/ 5838914 h 6857994"/>
              <a:gd name="connsiteX161" fmla="*/ 1906420 w 5103362"/>
              <a:gd name="connsiteY161" fmla="*/ 5583964 h 6857994"/>
              <a:gd name="connsiteX162" fmla="*/ 2034575 w 5103362"/>
              <a:gd name="connsiteY162" fmla="*/ 5533110 h 6857994"/>
              <a:gd name="connsiteX163" fmla="*/ 2539215 w 5103362"/>
              <a:gd name="connsiteY163" fmla="*/ 5411076 h 6857994"/>
              <a:gd name="connsiteX164" fmla="*/ 2524611 w 5103362"/>
              <a:gd name="connsiteY164" fmla="*/ 5507237 h 6857994"/>
              <a:gd name="connsiteX165" fmla="*/ 2624928 w 5103362"/>
              <a:gd name="connsiteY165" fmla="*/ 5493868 h 6857994"/>
              <a:gd name="connsiteX166" fmla="*/ 2616952 w 5103362"/>
              <a:gd name="connsiteY166" fmla="*/ 5418096 h 6857994"/>
              <a:gd name="connsiteX167" fmla="*/ 2539215 w 5103362"/>
              <a:gd name="connsiteY167" fmla="*/ 5411076 h 6857994"/>
              <a:gd name="connsiteX168" fmla="*/ 603864 w 5103362"/>
              <a:gd name="connsiteY168" fmla="*/ 5383595 h 6857994"/>
              <a:gd name="connsiteX169" fmla="*/ 634089 w 5103362"/>
              <a:gd name="connsiteY169" fmla="*/ 5396528 h 6857994"/>
              <a:gd name="connsiteX170" fmla="*/ 633415 w 5103362"/>
              <a:gd name="connsiteY170" fmla="*/ 5456235 h 6857994"/>
              <a:gd name="connsiteX171" fmla="*/ 572246 w 5103362"/>
              <a:gd name="connsiteY171" fmla="*/ 5455000 h 6857994"/>
              <a:gd name="connsiteX172" fmla="*/ 572921 w 5103362"/>
              <a:gd name="connsiteY172" fmla="*/ 5396359 h 6857994"/>
              <a:gd name="connsiteX173" fmla="*/ 603864 w 5103362"/>
              <a:gd name="connsiteY173" fmla="*/ 5383595 h 6857994"/>
              <a:gd name="connsiteX174" fmla="*/ 1172809 w 5103362"/>
              <a:gd name="connsiteY174" fmla="*/ 5309747 h 6857994"/>
              <a:gd name="connsiteX175" fmla="*/ 1256718 w 5103362"/>
              <a:gd name="connsiteY175" fmla="*/ 5343280 h 6857994"/>
              <a:gd name="connsiteX176" fmla="*/ 1259806 w 5103362"/>
              <a:gd name="connsiteY176" fmla="*/ 5510101 h 6857994"/>
              <a:gd name="connsiteX177" fmla="*/ 1090851 w 5103362"/>
              <a:gd name="connsiteY177" fmla="*/ 5512122 h 6857994"/>
              <a:gd name="connsiteX178" fmla="*/ 1089954 w 5103362"/>
              <a:gd name="connsiteY178" fmla="*/ 5345303 h 6857994"/>
              <a:gd name="connsiteX179" fmla="*/ 1172809 w 5103362"/>
              <a:gd name="connsiteY179" fmla="*/ 5309747 h 6857994"/>
              <a:gd name="connsiteX180" fmla="*/ 1746557 w 5103362"/>
              <a:gd name="connsiteY180" fmla="*/ 5249115 h 6857994"/>
              <a:gd name="connsiteX181" fmla="*/ 1871090 w 5103362"/>
              <a:gd name="connsiteY181" fmla="*/ 5300425 h 6857994"/>
              <a:gd name="connsiteX182" fmla="*/ 1870471 w 5103362"/>
              <a:gd name="connsiteY182" fmla="*/ 5552340 h 6857994"/>
              <a:gd name="connsiteX183" fmla="*/ 1619173 w 5103362"/>
              <a:gd name="connsiteY183" fmla="*/ 5549082 h 6857994"/>
              <a:gd name="connsiteX184" fmla="*/ 1621813 w 5103362"/>
              <a:gd name="connsiteY184" fmla="*/ 5300425 h 6857994"/>
              <a:gd name="connsiteX185" fmla="*/ 1746557 w 5103362"/>
              <a:gd name="connsiteY185" fmla="*/ 5249115 h 6857994"/>
              <a:gd name="connsiteX186" fmla="*/ 318239 w 5103362"/>
              <a:gd name="connsiteY186" fmla="*/ 5117273 h 6857994"/>
              <a:gd name="connsiteX187" fmla="*/ 334877 w 5103362"/>
              <a:gd name="connsiteY187" fmla="*/ 5123830 h 6857994"/>
              <a:gd name="connsiteX188" fmla="*/ 336507 w 5103362"/>
              <a:gd name="connsiteY188" fmla="*/ 5157026 h 6857994"/>
              <a:gd name="connsiteX189" fmla="*/ 301403 w 5103362"/>
              <a:gd name="connsiteY189" fmla="*/ 5158879 h 6857994"/>
              <a:gd name="connsiteX190" fmla="*/ 301514 w 5103362"/>
              <a:gd name="connsiteY190" fmla="*/ 5123606 h 6857994"/>
              <a:gd name="connsiteX191" fmla="*/ 318239 w 5103362"/>
              <a:gd name="connsiteY191" fmla="*/ 5117273 h 6857994"/>
              <a:gd name="connsiteX192" fmla="*/ 2247138 w 5103362"/>
              <a:gd name="connsiteY192" fmla="*/ 5115404 h 6857994"/>
              <a:gd name="connsiteX193" fmla="*/ 2244274 w 5103362"/>
              <a:gd name="connsiteY193" fmla="*/ 5169719 h 6857994"/>
              <a:gd name="connsiteX194" fmla="*/ 2233770 w 5103362"/>
              <a:gd name="connsiteY194" fmla="*/ 5221732 h 6857994"/>
              <a:gd name="connsiteX195" fmla="*/ 2334367 w 5103362"/>
              <a:gd name="connsiteY195" fmla="*/ 5206173 h 6857994"/>
              <a:gd name="connsiteX196" fmla="*/ 2327179 w 5103362"/>
              <a:gd name="connsiteY196" fmla="*/ 5124503 h 6857994"/>
              <a:gd name="connsiteX197" fmla="*/ 2247138 w 5103362"/>
              <a:gd name="connsiteY197" fmla="*/ 5115404 h 6857994"/>
              <a:gd name="connsiteX198" fmla="*/ 887691 w 5103362"/>
              <a:gd name="connsiteY198" fmla="*/ 5038678 h 6857994"/>
              <a:gd name="connsiteX199" fmla="*/ 959811 w 5103362"/>
              <a:gd name="connsiteY199" fmla="*/ 5067661 h 6857994"/>
              <a:gd name="connsiteX200" fmla="*/ 960092 w 5103362"/>
              <a:gd name="connsiteY200" fmla="*/ 5213476 h 6857994"/>
              <a:gd name="connsiteX201" fmla="*/ 814840 w 5103362"/>
              <a:gd name="connsiteY201" fmla="*/ 5213308 h 6857994"/>
              <a:gd name="connsiteX202" fmla="*/ 815401 w 5103362"/>
              <a:gd name="connsiteY202" fmla="*/ 5067493 h 6857994"/>
              <a:gd name="connsiteX203" fmla="*/ 887691 w 5103362"/>
              <a:gd name="connsiteY203" fmla="*/ 5038678 h 6857994"/>
              <a:gd name="connsiteX204" fmla="*/ 1459724 w 5103362"/>
              <a:gd name="connsiteY204" fmla="*/ 4971930 h 6857994"/>
              <a:gd name="connsiteX205" fmla="*/ 1579349 w 5103362"/>
              <a:gd name="connsiteY205" fmla="*/ 5020705 h 6857994"/>
              <a:gd name="connsiteX206" fmla="*/ 1582607 w 5103362"/>
              <a:gd name="connsiteY206" fmla="*/ 5259534 h 6857994"/>
              <a:gd name="connsiteX207" fmla="*/ 1341420 w 5103362"/>
              <a:gd name="connsiteY207" fmla="*/ 5261443 h 6857994"/>
              <a:gd name="connsiteX208" fmla="*/ 1340858 w 5103362"/>
              <a:gd name="connsiteY208" fmla="*/ 5022614 h 6857994"/>
              <a:gd name="connsiteX209" fmla="*/ 1459724 w 5103362"/>
              <a:gd name="connsiteY209" fmla="*/ 4971930 h 6857994"/>
              <a:gd name="connsiteX210" fmla="*/ 1947366 w 5103362"/>
              <a:gd name="connsiteY210" fmla="*/ 4813329 h 6857994"/>
              <a:gd name="connsiteX211" fmla="*/ 1934055 w 5103362"/>
              <a:gd name="connsiteY211" fmla="*/ 4941619 h 6857994"/>
              <a:gd name="connsiteX212" fmla="*/ 2055267 w 5103362"/>
              <a:gd name="connsiteY212" fmla="*/ 4921004 h 6857994"/>
              <a:gd name="connsiteX213" fmla="*/ 2047346 w 5103362"/>
              <a:gd name="connsiteY213" fmla="*/ 4826303 h 6857994"/>
              <a:gd name="connsiteX214" fmla="*/ 1997805 w 5103362"/>
              <a:gd name="connsiteY214" fmla="*/ 4822484 h 6857994"/>
              <a:gd name="connsiteX215" fmla="*/ 1947366 w 5103362"/>
              <a:gd name="connsiteY215" fmla="*/ 4813329 h 6857994"/>
              <a:gd name="connsiteX216" fmla="*/ 603181 w 5103362"/>
              <a:gd name="connsiteY216" fmla="*/ 4777396 h 6857994"/>
              <a:gd name="connsiteX217" fmla="*/ 659421 w 5103362"/>
              <a:gd name="connsiteY217" fmla="*/ 4800579 h 6857994"/>
              <a:gd name="connsiteX218" fmla="*/ 658411 w 5103362"/>
              <a:gd name="connsiteY218" fmla="*/ 4913759 h 6857994"/>
              <a:gd name="connsiteX219" fmla="*/ 547700 w 5103362"/>
              <a:gd name="connsiteY219" fmla="*/ 4913254 h 6857994"/>
              <a:gd name="connsiteX220" fmla="*/ 546691 w 5103362"/>
              <a:gd name="connsiteY220" fmla="*/ 4800973 h 6857994"/>
              <a:gd name="connsiteX221" fmla="*/ 603181 w 5103362"/>
              <a:gd name="connsiteY221" fmla="*/ 4777396 h 6857994"/>
              <a:gd name="connsiteX222" fmla="*/ 1175091 w 5103362"/>
              <a:gd name="connsiteY222" fmla="*/ 4699771 h 6857994"/>
              <a:gd name="connsiteX223" fmla="*/ 1285307 w 5103362"/>
              <a:gd name="connsiteY223" fmla="*/ 4746265 h 6857994"/>
              <a:gd name="connsiteX224" fmla="*/ 1282668 w 5103362"/>
              <a:gd name="connsiteY224" fmla="*/ 4964649 h 6857994"/>
              <a:gd name="connsiteX225" fmla="*/ 1064678 w 5103362"/>
              <a:gd name="connsiteY225" fmla="*/ 4963413 h 6857994"/>
              <a:gd name="connsiteX226" fmla="*/ 1064452 w 5103362"/>
              <a:gd name="connsiteY226" fmla="*/ 4745030 h 6857994"/>
              <a:gd name="connsiteX227" fmla="*/ 1175091 w 5103362"/>
              <a:gd name="connsiteY227" fmla="*/ 4699771 h 6857994"/>
              <a:gd name="connsiteX228" fmla="*/ 319131 w 5103362"/>
              <a:gd name="connsiteY228" fmla="*/ 4520825 h 6857994"/>
              <a:gd name="connsiteX229" fmla="*/ 355942 w 5103362"/>
              <a:gd name="connsiteY229" fmla="*/ 4536756 h 6857994"/>
              <a:gd name="connsiteX230" fmla="*/ 353078 w 5103362"/>
              <a:gd name="connsiteY230" fmla="*/ 4608708 h 6857994"/>
              <a:gd name="connsiteX231" fmla="*/ 281688 w 5103362"/>
              <a:gd name="connsiteY231" fmla="*/ 4607304 h 6857994"/>
              <a:gd name="connsiteX232" fmla="*/ 281518 w 5103362"/>
              <a:gd name="connsiteY232" fmla="*/ 4535351 h 6857994"/>
              <a:gd name="connsiteX233" fmla="*/ 319131 w 5103362"/>
              <a:gd name="connsiteY233" fmla="*/ 4520825 h 6857994"/>
              <a:gd name="connsiteX234" fmla="*/ 889432 w 5103362"/>
              <a:gd name="connsiteY234" fmla="*/ 4435323 h 6857994"/>
              <a:gd name="connsiteX235" fmla="*/ 984245 w 5103362"/>
              <a:gd name="connsiteY235" fmla="*/ 4474971 h 6857994"/>
              <a:gd name="connsiteX236" fmla="*/ 984861 w 5103362"/>
              <a:gd name="connsiteY236" fmla="*/ 4664091 h 6857994"/>
              <a:gd name="connsiteX237" fmla="*/ 793214 w 5103362"/>
              <a:gd name="connsiteY237" fmla="*/ 4664203 h 6857994"/>
              <a:gd name="connsiteX238" fmla="*/ 794619 w 5103362"/>
              <a:gd name="connsiteY238" fmla="*/ 4474073 h 6857994"/>
              <a:gd name="connsiteX239" fmla="*/ 889432 w 5103362"/>
              <a:gd name="connsiteY239" fmla="*/ 4435323 h 6857994"/>
              <a:gd name="connsiteX240" fmla="*/ 1982752 w 5103362"/>
              <a:gd name="connsiteY240" fmla="*/ 4282929 h 6857994"/>
              <a:gd name="connsiteX241" fmla="*/ 1980561 w 5103362"/>
              <a:gd name="connsiteY241" fmla="*/ 4318765 h 6857994"/>
              <a:gd name="connsiteX242" fmla="*/ 2033024 w 5103362"/>
              <a:gd name="connsiteY242" fmla="*/ 4313260 h 6857994"/>
              <a:gd name="connsiteX243" fmla="*/ 2029709 w 5103362"/>
              <a:gd name="connsiteY243" fmla="*/ 4286635 h 6857994"/>
              <a:gd name="connsiteX244" fmla="*/ 1982752 w 5103362"/>
              <a:gd name="connsiteY244" fmla="*/ 4282929 h 6857994"/>
              <a:gd name="connsiteX245" fmla="*/ 31982 w 5103362"/>
              <a:gd name="connsiteY245" fmla="*/ 4265391 h 6857994"/>
              <a:gd name="connsiteX246" fmla="*/ 44599 w 5103362"/>
              <a:gd name="connsiteY246" fmla="*/ 4271358 h 6857994"/>
              <a:gd name="connsiteX247" fmla="*/ 45106 w 5103362"/>
              <a:gd name="connsiteY247" fmla="*/ 4299556 h 6857994"/>
              <a:gd name="connsiteX248" fmla="*/ 16628 w 5103362"/>
              <a:gd name="connsiteY248" fmla="*/ 4298488 h 6857994"/>
              <a:gd name="connsiteX249" fmla="*/ 18987 w 5103362"/>
              <a:gd name="connsiteY249" fmla="*/ 4270460 h 6857994"/>
              <a:gd name="connsiteX250" fmla="*/ 31982 w 5103362"/>
              <a:gd name="connsiteY250" fmla="*/ 4265391 h 6857994"/>
              <a:gd name="connsiteX251" fmla="*/ 603225 w 5103362"/>
              <a:gd name="connsiteY251" fmla="*/ 4178436 h 6857994"/>
              <a:gd name="connsiteX252" fmla="*/ 678070 w 5103362"/>
              <a:gd name="connsiteY252" fmla="*/ 4208058 h 6857994"/>
              <a:gd name="connsiteX253" fmla="*/ 681720 w 5103362"/>
              <a:gd name="connsiteY253" fmla="*/ 4359207 h 6857994"/>
              <a:gd name="connsiteX254" fmla="*/ 530290 w 5103362"/>
              <a:gd name="connsiteY254" fmla="*/ 4361510 h 6857994"/>
              <a:gd name="connsiteX255" fmla="*/ 529223 w 5103362"/>
              <a:gd name="connsiteY255" fmla="*/ 4210360 h 6857994"/>
              <a:gd name="connsiteX256" fmla="*/ 603225 w 5103362"/>
              <a:gd name="connsiteY256" fmla="*/ 4178436 h 6857994"/>
              <a:gd name="connsiteX257" fmla="*/ 1174423 w 5103362"/>
              <a:gd name="connsiteY257" fmla="*/ 4108111 h 6857994"/>
              <a:gd name="connsiteX258" fmla="*/ 1299742 w 5103362"/>
              <a:gd name="connsiteY258" fmla="*/ 4160987 h 6857994"/>
              <a:gd name="connsiteX259" fmla="*/ 1300135 w 5103362"/>
              <a:gd name="connsiteY259" fmla="*/ 4410264 h 6857994"/>
              <a:gd name="connsiteX260" fmla="*/ 1048219 w 5103362"/>
              <a:gd name="connsiteY260" fmla="*/ 4410038 h 6857994"/>
              <a:gd name="connsiteX261" fmla="*/ 1049063 w 5103362"/>
              <a:gd name="connsiteY261" fmla="*/ 4160763 h 6857994"/>
              <a:gd name="connsiteX262" fmla="*/ 1174423 w 5103362"/>
              <a:gd name="connsiteY262" fmla="*/ 4108111 h 6857994"/>
              <a:gd name="connsiteX263" fmla="*/ 1670792 w 5103362"/>
              <a:gd name="connsiteY263" fmla="*/ 3954960 h 6857994"/>
              <a:gd name="connsiteX264" fmla="*/ 1665119 w 5103362"/>
              <a:gd name="connsiteY264" fmla="*/ 4063198 h 6857994"/>
              <a:gd name="connsiteX265" fmla="*/ 1748922 w 5103362"/>
              <a:gd name="connsiteY265" fmla="*/ 4048144 h 6857994"/>
              <a:gd name="connsiteX266" fmla="*/ 1746788 w 5103362"/>
              <a:gd name="connsiteY266" fmla="*/ 3966588 h 6857994"/>
              <a:gd name="connsiteX267" fmla="*/ 1670792 w 5103362"/>
              <a:gd name="connsiteY267" fmla="*/ 3954960 h 6857994"/>
              <a:gd name="connsiteX268" fmla="*/ 317410 w 5103362"/>
              <a:gd name="connsiteY268" fmla="*/ 3928724 h 6857994"/>
              <a:gd name="connsiteX269" fmla="*/ 366389 w 5103362"/>
              <a:gd name="connsiteY269" fmla="*/ 3948053 h 6857994"/>
              <a:gd name="connsiteX270" fmla="*/ 367175 w 5103362"/>
              <a:gd name="connsiteY270" fmla="*/ 4047472 h 6857994"/>
              <a:gd name="connsiteX271" fmla="*/ 269835 w 5103362"/>
              <a:gd name="connsiteY271" fmla="*/ 4048427 h 6857994"/>
              <a:gd name="connsiteX272" fmla="*/ 268769 w 5103362"/>
              <a:gd name="connsiteY272" fmla="*/ 3948951 h 6857994"/>
              <a:gd name="connsiteX273" fmla="*/ 317410 w 5103362"/>
              <a:gd name="connsiteY273" fmla="*/ 3928724 h 6857994"/>
              <a:gd name="connsiteX274" fmla="*/ 889629 w 5103362"/>
              <a:gd name="connsiteY274" fmla="*/ 3848156 h 6857994"/>
              <a:gd name="connsiteX275" fmla="*/ 997220 w 5103362"/>
              <a:gd name="connsiteY275" fmla="*/ 3892501 h 6857994"/>
              <a:gd name="connsiteX276" fmla="*/ 997556 w 5103362"/>
              <a:gd name="connsiteY276" fmla="*/ 4107965 h 6857994"/>
              <a:gd name="connsiteX277" fmla="*/ 782374 w 5103362"/>
              <a:gd name="connsiteY277" fmla="*/ 4107965 h 6857994"/>
              <a:gd name="connsiteX278" fmla="*/ 782038 w 5103362"/>
              <a:gd name="connsiteY278" fmla="*/ 3893119 h 6857994"/>
              <a:gd name="connsiteX279" fmla="*/ 889629 w 5103362"/>
              <a:gd name="connsiteY279" fmla="*/ 3848156 h 6857994"/>
              <a:gd name="connsiteX280" fmla="*/ 32727 w 5103362"/>
              <a:gd name="connsiteY280" fmla="*/ 3682248 h 6857994"/>
              <a:gd name="connsiteX281" fmla="*/ 55664 w 5103362"/>
              <a:gd name="connsiteY281" fmla="*/ 3692091 h 6857994"/>
              <a:gd name="connsiteX282" fmla="*/ 55720 w 5103362"/>
              <a:gd name="connsiteY282" fmla="*/ 3735117 h 6857994"/>
              <a:gd name="connsiteX283" fmla="*/ 10224 w 5103362"/>
              <a:gd name="connsiteY283" fmla="*/ 3735623 h 6857994"/>
              <a:gd name="connsiteX284" fmla="*/ 10168 w 5103362"/>
              <a:gd name="connsiteY284" fmla="*/ 3691698 h 6857994"/>
              <a:gd name="connsiteX285" fmla="*/ 32727 w 5103362"/>
              <a:gd name="connsiteY285" fmla="*/ 3682248 h 6857994"/>
              <a:gd name="connsiteX286" fmla="*/ 601432 w 5103362"/>
              <a:gd name="connsiteY286" fmla="*/ 3595188 h 6857994"/>
              <a:gd name="connsiteX287" fmla="*/ 685201 w 5103362"/>
              <a:gd name="connsiteY287" fmla="*/ 3628566 h 6857994"/>
              <a:gd name="connsiteX288" fmla="*/ 688404 w 5103362"/>
              <a:gd name="connsiteY288" fmla="*/ 3795499 h 6857994"/>
              <a:gd name="connsiteX289" fmla="*/ 519561 w 5103362"/>
              <a:gd name="connsiteY289" fmla="*/ 3797633 h 6857994"/>
              <a:gd name="connsiteX290" fmla="*/ 518381 w 5103362"/>
              <a:gd name="connsiteY290" fmla="*/ 3630813 h 6857994"/>
              <a:gd name="connsiteX291" fmla="*/ 601432 w 5103362"/>
              <a:gd name="connsiteY291" fmla="*/ 3595188 h 6857994"/>
              <a:gd name="connsiteX292" fmla="*/ 1683431 w 5103362"/>
              <a:gd name="connsiteY292" fmla="*/ 3387829 h 6857994"/>
              <a:gd name="connsiteX293" fmla="*/ 1682475 w 5103362"/>
              <a:gd name="connsiteY293" fmla="*/ 3470113 h 6857994"/>
              <a:gd name="connsiteX294" fmla="*/ 1741676 w 5103362"/>
              <a:gd name="connsiteY294" fmla="*/ 3461406 h 6857994"/>
              <a:gd name="connsiteX295" fmla="*/ 1741620 w 5103362"/>
              <a:gd name="connsiteY295" fmla="*/ 3396253 h 6857994"/>
              <a:gd name="connsiteX296" fmla="*/ 1683431 w 5103362"/>
              <a:gd name="connsiteY296" fmla="*/ 3387829 h 6857994"/>
              <a:gd name="connsiteX297" fmla="*/ 318161 w 5103362"/>
              <a:gd name="connsiteY297" fmla="*/ 3352366 h 6857994"/>
              <a:gd name="connsiteX298" fmla="*/ 372399 w 5103362"/>
              <a:gd name="connsiteY298" fmla="*/ 3374179 h 6857994"/>
              <a:gd name="connsiteX299" fmla="*/ 370713 w 5103362"/>
              <a:gd name="connsiteY299" fmla="*/ 3484156 h 6857994"/>
              <a:gd name="connsiteX300" fmla="*/ 263264 w 5103362"/>
              <a:gd name="connsiteY300" fmla="*/ 3482078 h 6857994"/>
              <a:gd name="connsiteX301" fmla="*/ 263882 w 5103362"/>
              <a:gd name="connsiteY301" fmla="*/ 3374067 h 6857994"/>
              <a:gd name="connsiteX302" fmla="*/ 318161 w 5103362"/>
              <a:gd name="connsiteY302" fmla="*/ 3352366 h 6857994"/>
              <a:gd name="connsiteX303" fmla="*/ 893076 w 5103362"/>
              <a:gd name="connsiteY303" fmla="*/ 3268697 h 6857994"/>
              <a:gd name="connsiteX304" fmla="*/ 1004634 w 5103362"/>
              <a:gd name="connsiteY304" fmla="*/ 3318180 h 6857994"/>
              <a:gd name="connsiteX305" fmla="*/ 998792 w 5103362"/>
              <a:gd name="connsiteY305" fmla="*/ 3541392 h 6857994"/>
              <a:gd name="connsiteX306" fmla="*/ 775801 w 5103362"/>
              <a:gd name="connsiteY306" fmla="*/ 3536337 h 6857994"/>
              <a:gd name="connsiteX307" fmla="*/ 779621 w 5103362"/>
              <a:gd name="connsiteY307" fmla="*/ 3313574 h 6857994"/>
              <a:gd name="connsiteX308" fmla="*/ 893076 w 5103362"/>
              <a:gd name="connsiteY308" fmla="*/ 3268697 h 6857994"/>
              <a:gd name="connsiteX309" fmla="*/ 31772 w 5103362"/>
              <a:gd name="connsiteY309" fmla="*/ 3110878 h 6857994"/>
              <a:gd name="connsiteX310" fmla="*/ 54541 w 5103362"/>
              <a:gd name="connsiteY310" fmla="*/ 3120411 h 6857994"/>
              <a:gd name="connsiteX311" fmla="*/ 51508 w 5103362"/>
              <a:gd name="connsiteY311" fmla="*/ 3165795 h 6857994"/>
              <a:gd name="connsiteX312" fmla="*/ 8483 w 5103362"/>
              <a:gd name="connsiteY312" fmla="*/ 3163269 h 6857994"/>
              <a:gd name="connsiteX313" fmla="*/ 8708 w 5103362"/>
              <a:gd name="connsiteY313" fmla="*/ 3119794 h 6857994"/>
              <a:gd name="connsiteX314" fmla="*/ 31772 w 5103362"/>
              <a:gd name="connsiteY314" fmla="*/ 3110878 h 6857994"/>
              <a:gd name="connsiteX315" fmla="*/ 606264 w 5103362"/>
              <a:gd name="connsiteY315" fmla="*/ 3022910 h 6857994"/>
              <a:gd name="connsiteX316" fmla="*/ 690425 w 5103362"/>
              <a:gd name="connsiteY316" fmla="*/ 3059469 h 6857994"/>
              <a:gd name="connsiteX317" fmla="*/ 689583 w 5103362"/>
              <a:gd name="connsiteY317" fmla="*/ 3226681 h 6857994"/>
              <a:gd name="connsiteX318" fmla="*/ 519841 w 5103362"/>
              <a:gd name="connsiteY318" fmla="*/ 3226400 h 6857994"/>
              <a:gd name="connsiteX319" fmla="*/ 521639 w 5103362"/>
              <a:gd name="connsiteY319" fmla="*/ 3057166 h 6857994"/>
              <a:gd name="connsiteX320" fmla="*/ 606264 w 5103362"/>
              <a:gd name="connsiteY320" fmla="*/ 3022910 h 6857994"/>
              <a:gd name="connsiteX321" fmla="*/ 1665961 w 5103362"/>
              <a:gd name="connsiteY321" fmla="*/ 2793400 h 6857994"/>
              <a:gd name="connsiteX322" fmla="*/ 1670006 w 5103362"/>
              <a:gd name="connsiteY322" fmla="*/ 2903097 h 6857994"/>
              <a:gd name="connsiteX323" fmla="*/ 1746788 w 5103362"/>
              <a:gd name="connsiteY323" fmla="*/ 2891022 h 6857994"/>
              <a:gd name="connsiteX324" fmla="*/ 1748922 w 5103362"/>
              <a:gd name="connsiteY324" fmla="*/ 2807667 h 6857994"/>
              <a:gd name="connsiteX325" fmla="*/ 1665961 w 5103362"/>
              <a:gd name="connsiteY325" fmla="*/ 2793400 h 6857994"/>
              <a:gd name="connsiteX326" fmla="*/ 317951 w 5103362"/>
              <a:gd name="connsiteY326" fmla="*/ 2785703 h 6857994"/>
              <a:gd name="connsiteX327" fmla="*/ 367625 w 5103362"/>
              <a:gd name="connsiteY327" fmla="*/ 2806765 h 6857994"/>
              <a:gd name="connsiteX328" fmla="*/ 365939 w 5103362"/>
              <a:gd name="connsiteY328" fmla="*/ 2906184 h 6857994"/>
              <a:gd name="connsiteX329" fmla="*/ 268319 w 5103362"/>
              <a:gd name="connsiteY329" fmla="*/ 2904387 h 6857994"/>
              <a:gd name="connsiteX330" fmla="*/ 268319 w 5103362"/>
              <a:gd name="connsiteY330" fmla="*/ 2806934 h 6857994"/>
              <a:gd name="connsiteX331" fmla="*/ 317951 w 5103362"/>
              <a:gd name="connsiteY331" fmla="*/ 2785703 h 6857994"/>
              <a:gd name="connsiteX332" fmla="*/ 889207 w 5103362"/>
              <a:gd name="connsiteY332" fmla="*/ 2705157 h 6857994"/>
              <a:gd name="connsiteX333" fmla="*/ 996882 w 5103362"/>
              <a:gd name="connsiteY333" fmla="*/ 2749923 h 6857994"/>
              <a:gd name="connsiteX334" fmla="*/ 996994 w 5103362"/>
              <a:gd name="connsiteY334" fmla="*/ 2964768 h 6857994"/>
              <a:gd name="connsiteX335" fmla="*/ 781812 w 5103362"/>
              <a:gd name="connsiteY335" fmla="*/ 2965161 h 6857994"/>
              <a:gd name="connsiteX336" fmla="*/ 781699 w 5103362"/>
              <a:gd name="connsiteY336" fmla="*/ 2749698 h 6857994"/>
              <a:gd name="connsiteX337" fmla="*/ 889207 w 5103362"/>
              <a:gd name="connsiteY337" fmla="*/ 2705157 h 6857994"/>
              <a:gd name="connsiteX338" fmla="*/ 34292 w 5103362"/>
              <a:gd name="connsiteY338" fmla="*/ 2546567 h 6857994"/>
              <a:gd name="connsiteX339" fmla="*/ 50667 w 5103362"/>
              <a:gd name="connsiteY339" fmla="*/ 2553673 h 6857994"/>
              <a:gd name="connsiteX340" fmla="*/ 51226 w 5103362"/>
              <a:gd name="connsiteY340" fmla="*/ 2586980 h 6857994"/>
              <a:gd name="connsiteX341" fmla="*/ 16010 w 5103362"/>
              <a:gd name="connsiteY341" fmla="*/ 2587542 h 6857994"/>
              <a:gd name="connsiteX342" fmla="*/ 17414 w 5103362"/>
              <a:gd name="connsiteY342" fmla="*/ 2552437 h 6857994"/>
              <a:gd name="connsiteX343" fmla="*/ 34292 w 5103362"/>
              <a:gd name="connsiteY343" fmla="*/ 2546567 h 6857994"/>
              <a:gd name="connsiteX344" fmla="*/ 1978202 w 5103362"/>
              <a:gd name="connsiteY344" fmla="*/ 2535085 h 6857994"/>
              <a:gd name="connsiteX345" fmla="*/ 1980955 w 5103362"/>
              <a:gd name="connsiteY345" fmla="*/ 2575636 h 6857994"/>
              <a:gd name="connsiteX346" fmla="*/ 2031057 w 5103362"/>
              <a:gd name="connsiteY346" fmla="*/ 2570581 h 6857994"/>
              <a:gd name="connsiteX347" fmla="*/ 2032350 w 5103362"/>
              <a:gd name="connsiteY347" fmla="*/ 2539971 h 6857994"/>
              <a:gd name="connsiteX348" fmla="*/ 1978202 w 5103362"/>
              <a:gd name="connsiteY348" fmla="*/ 2535085 h 6857994"/>
              <a:gd name="connsiteX349" fmla="*/ 602213 w 5103362"/>
              <a:gd name="connsiteY349" fmla="*/ 2464926 h 6857994"/>
              <a:gd name="connsiteX350" fmla="*/ 676833 w 5103362"/>
              <a:gd name="connsiteY350" fmla="*/ 2495875 h 6857994"/>
              <a:gd name="connsiteX351" fmla="*/ 678011 w 5103362"/>
              <a:gd name="connsiteY351" fmla="*/ 2644215 h 6857994"/>
              <a:gd name="connsiteX352" fmla="*/ 527088 w 5103362"/>
              <a:gd name="connsiteY352" fmla="*/ 2644944 h 6857994"/>
              <a:gd name="connsiteX353" fmla="*/ 527929 w 5103362"/>
              <a:gd name="connsiteY353" fmla="*/ 2495482 h 6857994"/>
              <a:gd name="connsiteX354" fmla="*/ 602213 w 5103362"/>
              <a:gd name="connsiteY354" fmla="*/ 2464926 h 6857994"/>
              <a:gd name="connsiteX355" fmla="*/ 1177064 w 5103362"/>
              <a:gd name="connsiteY355" fmla="*/ 2393723 h 6857994"/>
              <a:gd name="connsiteX356" fmla="*/ 1301596 w 5103362"/>
              <a:gd name="connsiteY356" fmla="*/ 2444986 h 6857994"/>
              <a:gd name="connsiteX357" fmla="*/ 1301034 w 5103362"/>
              <a:gd name="connsiteY357" fmla="*/ 2696900 h 6857994"/>
              <a:gd name="connsiteX358" fmla="*/ 1051759 w 5103362"/>
              <a:gd name="connsiteY358" fmla="*/ 2695720 h 6857994"/>
              <a:gd name="connsiteX359" fmla="*/ 1052320 w 5103362"/>
              <a:gd name="connsiteY359" fmla="*/ 2445042 h 6857994"/>
              <a:gd name="connsiteX360" fmla="*/ 1177064 w 5103362"/>
              <a:gd name="connsiteY360" fmla="*/ 2393723 h 6857994"/>
              <a:gd name="connsiteX361" fmla="*/ 319208 w 5103362"/>
              <a:gd name="connsiteY361" fmla="*/ 2234928 h 6857994"/>
              <a:gd name="connsiteX362" fmla="*/ 355998 w 5103362"/>
              <a:gd name="connsiteY362" fmla="*/ 2250865 h 6857994"/>
              <a:gd name="connsiteX363" fmla="*/ 353078 w 5103362"/>
              <a:gd name="connsiteY363" fmla="*/ 2322761 h 6857994"/>
              <a:gd name="connsiteX364" fmla="*/ 281688 w 5103362"/>
              <a:gd name="connsiteY364" fmla="*/ 2321357 h 6857994"/>
              <a:gd name="connsiteX365" fmla="*/ 281575 w 5103362"/>
              <a:gd name="connsiteY365" fmla="*/ 2249406 h 6857994"/>
              <a:gd name="connsiteX366" fmla="*/ 319208 w 5103362"/>
              <a:gd name="connsiteY366" fmla="*/ 2234928 h 6857994"/>
              <a:gd name="connsiteX367" fmla="*/ 1611703 w 5103362"/>
              <a:gd name="connsiteY367" fmla="*/ 2161111 h 6857994"/>
              <a:gd name="connsiteX368" fmla="*/ 1643101 w 5103362"/>
              <a:gd name="connsiteY368" fmla="*/ 2359720 h 6857994"/>
              <a:gd name="connsiteX369" fmla="*/ 1776726 w 5103362"/>
              <a:gd name="connsiteY369" fmla="*/ 2338321 h 6857994"/>
              <a:gd name="connsiteX370" fmla="*/ 1784814 w 5103362"/>
              <a:gd name="connsiteY370" fmla="*/ 2205989 h 6857994"/>
              <a:gd name="connsiteX371" fmla="*/ 1611703 w 5103362"/>
              <a:gd name="connsiteY371" fmla="*/ 2161111 h 6857994"/>
              <a:gd name="connsiteX372" fmla="*/ 889297 w 5103362"/>
              <a:gd name="connsiteY372" fmla="*/ 2149389 h 6857994"/>
              <a:gd name="connsiteX373" fmla="*/ 984131 w 5103362"/>
              <a:gd name="connsiteY373" fmla="*/ 2188969 h 6857994"/>
              <a:gd name="connsiteX374" fmla="*/ 984974 w 5103362"/>
              <a:gd name="connsiteY374" fmla="*/ 2378087 h 6857994"/>
              <a:gd name="connsiteX375" fmla="*/ 795348 w 5103362"/>
              <a:gd name="connsiteY375" fmla="*/ 2380445 h 6857994"/>
              <a:gd name="connsiteX376" fmla="*/ 794507 w 5103362"/>
              <a:gd name="connsiteY376" fmla="*/ 2188295 h 6857994"/>
              <a:gd name="connsiteX377" fmla="*/ 889297 w 5103362"/>
              <a:gd name="connsiteY377" fmla="*/ 2149389 h 6857994"/>
              <a:gd name="connsiteX378" fmla="*/ 604895 w 5103362"/>
              <a:gd name="connsiteY378" fmla="*/ 1920068 h 6857994"/>
              <a:gd name="connsiteX379" fmla="*/ 661442 w 5103362"/>
              <a:gd name="connsiteY379" fmla="*/ 1943119 h 6857994"/>
              <a:gd name="connsiteX380" fmla="*/ 659926 w 5103362"/>
              <a:gd name="connsiteY380" fmla="*/ 2055849 h 6857994"/>
              <a:gd name="connsiteX381" fmla="*/ 547645 w 5103362"/>
              <a:gd name="connsiteY381" fmla="*/ 2053770 h 6857994"/>
              <a:gd name="connsiteX382" fmla="*/ 548263 w 5103362"/>
              <a:gd name="connsiteY382" fmla="*/ 1943063 h 6857994"/>
              <a:gd name="connsiteX383" fmla="*/ 604895 w 5103362"/>
              <a:gd name="connsiteY383" fmla="*/ 1920068 h 6857994"/>
              <a:gd name="connsiteX384" fmla="*/ 1932875 w 5103362"/>
              <a:gd name="connsiteY384" fmla="*/ 1909140 h 6857994"/>
              <a:gd name="connsiteX385" fmla="*/ 1947983 w 5103362"/>
              <a:gd name="connsiteY385" fmla="*/ 2042765 h 6857994"/>
              <a:gd name="connsiteX386" fmla="*/ 2048021 w 5103362"/>
              <a:gd name="connsiteY386" fmla="*/ 2030464 h 6857994"/>
              <a:gd name="connsiteX387" fmla="*/ 2054929 w 5103362"/>
              <a:gd name="connsiteY387" fmla="*/ 1929360 h 6857994"/>
              <a:gd name="connsiteX388" fmla="*/ 1932875 w 5103362"/>
              <a:gd name="connsiteY388" fmla="*/ 1909140 h 6857994"/>
              <a:gd name="connsiteX389" fmla="*/ 1176622 w 5103362"/>
              <a:gd name="connsiteY389" fmla="*/ 1846271 h 6857994"/>
              <a:gd name="connsiteX390" fmla="*/ 1285757 w 5103362"/>
              <a:gd name="connsiteY390" fmla="*/ 1892175 h 6857994"/>
              <a:gd name="connsiteX391" fmla="*/ 1285757 w 5103362"/>
              <a:gd name="connsiteY391" fmla="*/ 2110165 h 6857994"/>
              <a:gd name="connsiteX392" fmla="*/ 1067373 w 5103362"/>
              <a:gd name="connsiteY392" fmla="*/ 2111626 h 6857994"/>
              <a:gd name="connsiteX393" fmla="*/ 1067318 w 5103362"/>
              <a:gd name="connsiteY393" fmla="*/ 1890770 h 6857994"/>
              <a:gd name="connsiteX394" fmla="*/ 1176622 w 5103362"/>
              <a:gd name="connsiteY394" fmla="*/ 1846271 h 6857994"/>
              <a:gd name="connsiteX395" fmla="*/ 319917 w 5103362"/>
              <a:gd name="connsiteY395" fmla="*/ 1690312 h 6857994"/>
              <a:gd name="connsiteX396" fmla="*/ 337575 w 5103362"/>
              <a:gd name="connsiteY396" fmla="*/ 1697776 h 6857994"/>
              <a:gd name="connsiteX397" fmla="*/ 337744 w 5103362"/>
              <a:gd name="connsiteY397" fmla="*/ 1730914 h 6857994"/>
              <a:gd name="connsiteX398" fmla="*/ 302526 w 5103362"/>
              <a:gd name="connsiteY398" fmla="*/ 1731251 h 6857994"/>
              <a:gd name="connsiteX399" fmla="*/ 302300 w 5103362"/>
              <a:gd name="connsiteY399" fmla="*/ 1697888 h 6857994"/>
              <a:gd name="connsiteX400" fmla="*/ 319917 w 5103362"/>
              <a:gd name="connsiteY400" fmla="*/ 1690312 h 6857994"/>
              <a:gd name="connsiteX401" fmla="*/ 2238151 w 5103362"/>
              <a:gd name="connsiteY401" fmla="*/ 1637169 h 6857994"/>
              <a:gd name="connsiteX402" fmla="*/ 2251351 w 5103362"/>
              <a:gd name="connsiteY402" fmla="*/ 1737656 h 6857994"/>
              <a:gd name="connsiteX403" fmla="*/ 2327403 w 5103362"/>
              <a:gd name="connsiteY403" fmla="*/ 1729175 h 6857994"/>
              <a:gd name="connsiteX404" fmla="*/ 2334031 w 5103362"/>
              <a:gd name="connsiteY404" fmla="*/ 1651494 h 6857994"/>
              <a:gd name="connsiteX405" fmla="*/ 2238151 w 5103362"/>
              <a:gd name="connsiteY405" fmla="*/ 1637169 h 6857994"/>
              <a:gd name="connsiteX406" fmla="*/ 890450 w 5103362"/>
              <a:gd name="connsiteY406" fmla="*/ 1611697 h 6857994"/>
              <a:gd name="connsiteX407" fmla="*/ 963124 w 5103362"/>
              <a:gd name="connsiteY407" fmla="*/ 1643348 h 6857994"/>
              <a:gd name="connsiteX408" fmla="*/ 960092 w 5103362"/>
              <a:gd name="connsiteY408" fmla="*/ 1788600 h 6857994"/>
              <a:gd name="connsiteX409" fmla="*/ 816301 w 5103362"/>
              <a:gd name="connsiteY409" fmla="*/ 1787141 h 6857994"/>
              <a:gd name="connsiteX410" fmla="*/ 817310 w 5103362"/>
              <a:gd name="connsiteY410" fmla="*/ 1640709 h 6857994"/>
              <a:gd name="connsiteX411" fmla="*/ 890450 w 5103362"/>
              <a:gd name="connsiteY411" fmla="*/ 1611697 h 6857994"/>
              <a:gd name="connsiteX412" fmla="*/ 1462196 w 5103362"/>
              <a:gd name="connsiteY412" fmla="*/ 1547052 h 6857994"/>
              <a:gd name="connsiteX413" fmla="*/ 1581146 w 5103362"/>
              <a:gd name="connsiteY413" fmla="*/ 1597570 h 6857994"/>
              <a:gd name="connsiteX414" fmla="*/ 1578844 w 5103362"/>
              <a:gd name="connsiteY414" fmla="*/ 1838421 h 6857994"/>
              <a:gd name="connsiteX415" fmla="*/ 1339677 w 5103362"/>
              <a:gd name="connsiteY415" fmla="*/ 1834826 h 6857994"/>
              <a:gd name="connsiteX416" fmla="*/ 1342655 w 5103362"/>
              <a:gd name="connsiteY416" fmla="*/ 1595997 h 6857994"/>
              <a:gd name="connsiteX417" fmla="*/ 1462196 w 5103362"/>
              <a:gd name="connsiteY417" fmla="*/ 1547052 h 6857994"/>
              <a:gd name="connsiteX418" fmla="*/ 604102 w 5103362"/>
              <a:gd name="connsiteY418" fmla="*/ 1384880 h 6857994"/>
              <a:gd name="connsiteX419" fmla="*/ 635100 w 5103362"/>
              <a:gd name="connsiteY419" fmla="*/ 1396880 h 6857994"/>
              <a:gd name="connsiteX420" fmla="*/ 637628 w 5103362"/>
              <a:gd name="connsiteY420" fmla="*/ 1460855 h 6857994"/>
              <a:gd name="connsiteX421" fmla="*/ 573258 w 5103362"/>
              <a:gd name="connsiteY421" fmla="*/ 1461921 h 6857994"/>
              <a:gd name="connsiteX422" fmla="*/ 573483 w 5103362"/>
              <a:gd name="connsiteY422" fmla="*/ 1397947 h 6857994"/>
              <a:gd name="connsiteX423" fmla="*/ 604102 w 5103362"/>
              <a:gd name="connsiteY423" fmla="*/ 1384880 h 6857994"/>
              <a:gd name="connsiteX424" fmla="*/ 2523488 w 5103362"/>
              <a:gd name="connsiteY424" fmla="*/ 1346891 h 6857994"/>
              <a:gd name="connsiteX425" fmla="*/ 2539496 w 5103362"/>
              <a:gd name="connsiteY425" fmla="*/ 1446589 h 6857994"/>
              <a:gd name="connsiteX426" fmla="*/ 2620941 w 5103362"/>
              <a:gd name="connsiteY426" fmla="*/ 1439793 h 6857994"/>
              <a:gd name="connsiteX427" fmla="*/ 2629646 w 5103362"/>
              <a:gd name="connsiteY427" fmla="*/ 1360989 h 6857994"/>
              <a:gd name="connsiteX428" fmla="*/ 2523488 w 5103362"/>
              <a:gd name="connsiteY428" fmla="*/ 1346891 h 6857994"/>
              <a:gd name="connsiteX429" fmla="*/ 1174192 w 5103362"/>
              <a:gd name="connsiteY429" fmla="*/ 1311314 h 6857994"/>
              <a:gd name="connsiteX430" fmla="*/ 1257616 w 5103362"/>
              <a:gd name="connsiteY430" fmla="*/ 1345768 h 6857994"/>
              <a:gd name="connsiteX431" fmla="*/ 1258909 w 5103362"/>
              <a:gd name="connsiteY431" fmla="*/ 1512643 h 6857994"/>
              <a:gd name="connsiteX432" fmla="*/ 1091976 w 5103362"/>
              <a:gd name="connsiteY432" fmla="*/ 1514834 h 6857994"/>
              <a:gd name="connsiteX433" fmla="*/ 1090851 w 5103362"/>
              <a:gd name="connsiteY433" fmla="*/ 1345992 h 6857994"/>
              <a:gd name="connsiteX434" fmla="*/ 1174192 w 5103362"/>
              <a:gd name="connsiteY434" fmla="*/ 1311314 h 6857994"/>
              <a:gd name="connsiteX435" fmla="*/ 1748846 w 5103362"/>
              <a:gd name="connsiteY435" fmla="*/ 1252862 h 6857994"/>
              <a:gd name="connsiteX436" fmla="*/ 1874404 w 5103362"/>
              <a:gd name="connsiteY436" fmla="*/ 1305324 h 6857994"/>
              <a:gd name="connsiteX437" fmla="*/ 1872493 w 5103362"/>
              <a:gd name="connsiteY437" fmla="*/ 1554600 h 6857994"/>
              <a:gd name="connsiteX438" fmla="*/ 1621813 w 5103362"/>
              <a:gd name="connsiteY438" fmla="*/ 1553309 h 6857994"/>
              <a:gd name="connsiteX439" fmla="*/ 1622487 w 5103362"/>
              <a:gd name="connsiteY439" fmla="*/ 1304032 h 6857994"/>
              <a:gd name="connsiteX440" fmla="*/ 1748846 w 5103362"/>
              <a:gd name="connsiteY440" fmla="*/ 1252862 h 6857994"/>
              <a:gd name="connsiteX441" fmla="*/ 3426960 w 5103362"/>
              <a:gd name="connsiteY441" fmla="*/ 1093907 h 6857994"/>
              <a:gd name="connsiteX442" fmla="*/ 3431903 w 5103362"/>
              <a:gd name="connsiteY442" fmla="*/ 1144514 h 6857994"/>
              <a:gd name="connsiteX443" fmla="*/ 3458695 w 5103362"/>
              <a:gd name="connsiteY443" fmla="*/ 1143056 h 6857994"/>
              <a:gd name="connsiteX444" fmla="*/ 3462458 w 5103362"/>
              <a:gd name="connsiteY444" fmla="*/ 1094750 h 6857994"/>
              <a:gd name="connsiteX445" fmla="*/ 3426960 w 5103362"/>
              <a:gd name="connsiteY445" fmla="*/ 1093907 h 6857994"/>
              <a:gd name="connsiteX446" fmla="*/ 891038 w 5103362"/>
              <a:gd name="connsiteY446" fmla="*/ 1084413 h 6857994"/>
              <a:gd name="connsiteX447" fmla="*/ 933467 w 5103362"/>
              <a:gd name="connsiteY447" fmla="*/ 1101883 h 6857994"/>
              <a:gd name="connsiteX448" fmla="*/ 933074 w 5103362"/>
              <a:gd name="connsiteY448" fmla="*/ 1184281 h 6857994"/>
              <a:gd name="connsiteX449" fmla="*/ 850844 w 5103362"/>
              <a:gd name="connsiteY449" fmla="*/ 1185011 h 6857994"/>
              <a:gd name="connsiteX450" fmla="*/ 848989 w 5103362"/>
              <a:gd name="connsiteY450" fmla="*/ 1102668 h 6857994"/>
              <a:gd name="connsiteX451" fmla="*/ 891038 w 5103362"/>
              <a:gd name="connsiteY451" fmla="*/ 1084413 h 6857994"/>
              <a:gd name="connsiteX452" fmla="*/ 2803039 w 5103362"/>
              <a:gd name="connsiteY452" fmla="*/ 1048017 h 6857994"/>
              <a:gd name="connsiteX453" fmla="*/ 2823540 w 5103362"/>
              <a:gd name="connsiteY453" fmla="*/ 1167713 h 6857994"/>
              <a:gd name="connsiteX454" fmla="*/ 2917454 w 5103362"/>
              <a:gd name="connsiteY454" fmla="*/ 1160130 h 6857994"/>
              <a:gd name="connsiteX455" fmla="*/ 2929642 w 5103362"/>
              <a:gd name="connsiteY455" fmla="*/ 1068576 h 6857994"/>
              <a:gd name="connsiteX456" fmla="*/ 2865330 w 5103362"/>
              <a:gd name="connsiteY456" fmla="*/ 1062452 h 6857994"/>
              <a:gd name="connsiteX457" fmla="*/ 2803039 w 5103362"/>
              <a:gd name="connsiteY457" fmla="*/ 1048017 h 6857994"/>
              <a:gd name="connsiteX458" fmla="*/ 1461536 w 5103362"/>
              <a:gd name="connsiteY458" fmla="*/ 1014560 h 6857994"/>
              <a:gd name="connsiteX459" fmla="*/ 1552164 w 5103362"/>
              <a:gd name="connsiteY459" fmla="*/ 1053128 h 6857994"/>
              <a:gd name="connsiteX460" fmla="*/ 1553062 w 5103362"/>
              <a:gd name="connsiteY460" fmla="*/ 1233148 h 6857994"/>
              <a:gd name="connsiteX461" fmla="*/ 1370458 w 5103362"/>
              <a:gd name="connsiteY461" fmla="*/ 1234497 h 6857994"/>
              <a:gd name="connsiteX462" fmla="*/ 1370740 w 5103362"/>
              <a:gd name="connsiteY462" fmla="*/ 1052454 h 6857994"/>
              <a:gd name="connsiteX463" fmla="*/ 1461536 w 5103362"/>
              <a:gd name="connsiteY463" fmla="*/ 1014560 h 6857994"/>
              <a:gd name="connsiteX464" fmla="*/ 4274543 w 5103362"/>
              <a:gd name="connsiteY464" fmla="*/ 790147 h 6857994"/>
              <a:gd name="connsiteX465" fmla="*/ 4283588 w 5103362"/>
              <a:gd name="connsiteY465" fmla="*/ 851932 h 6857994"/>
              <a:gd name="connsiteX466" fmla="*/ 4348855 w 5103362"/>
              <a:gd name="connsiteY466" fmla="*/ 855751 h 6857994"/>
              <a:gd name="connsiteX467" fmla="*/ 4357786 w 5103362"/>
              <a:gd name="connsiteY467" fmla="*/ 793292 h 6857994"/>
              <a:gd name="connsiteX468" fmla="*/ 4274543 w 5103362"/>
              <a:gd name="connsiteY468" fmla="*/ 790147 h 6857994"/>
              <a:gd name="connsiteX469" fmla="*/ 1177429 w 5103362"/>
              <a:gd name="connsiteY469" fmla="*/ 790034 h 6857994"/>
              <a:gd name="connsiteX470" fmla="*/ 1225600 w 5103362"/>
              <a:gd name="connsiteY470" fmla="*/ 810368 h 6857994"/>
              <a:gd name="connsiteX471" fmla="*/ 1225714 w 5103362"/>
              <a:gd name="connsiteY471" fmla="*/ 905910 h 6857994"/>
              <a:gd name="connsiteX472" fmla="*/ 1128653 w 5103362"/>
              <a:gd name="connsiteY472" fmla="*/ 906528 h 6857994"/>
              <a:gd name="connsiteX473" fmla="*/ 1128541 w 5103362"/>
              <a:gd name="connsiteY473" fmla="*/ 809974 h 6857994"/>
              <a:gd name="connsiteX474" fmla="*/ 1177429 w 5103362"/>
              <a:gd name="connsiteY474" fmla="*/ 790034 h 6857994"/>
              <a:gd name="connsiteX475" fmla="*/ 4951938 w 5103362"/>
              <a:gd name="connsiteY475" fmla="*/ 777788 h 6857994"/>
              <a:gd name="connsiteX476" fmla="*/ 4842016 w 5103362"/>
              <a:gd name="connsiteY476" fmla="*/ 781552 h 6857994"/>
              <a:gd name="connsiteX477" fmla="*/ 4854316 w 5103362"/>
              <a:gd name="connsiteY477" fmla="*/ 858953 h 6857994"/>
              <a:gd name="connsiteX478" fmla="*/ 4937784 w 5103362"/>
              <a:gd name="connsiteY478" fmla="*/ 861649 h 6857994"/>
              <a:gd name="connsiteX479" fmla="*/ 4951938 w 5103362"/>
              <a:gd name="connsiteY479" fmla="*/ 777788 h 6857994"/>
              <a:gd name="connsiteX480" fmla="*/ 3681796 w 5103362"/>
              <a:gd name="connsiteY480" fmla="*/ 776609 h 6857994"/>
              <a:gd name="connsiteX481" fmla="*/ 3697299 w 5103362"/>
              <a:gd name="connsiteY481" fmla="*/ 861368 h 6857994"/>
              <a:gd name="connsiteX482" fmla="*/ 3778688 w 5103362"/>
              <a:gd name="connsiteY482" fmla="*/ 859177 h 6857994"/>
              <a:gd name="connsiteX483" fmla="*/ 3790539 w 5103362"/>
              <a:gd name="connsiteY483" fmla="*/ 782732 h 6857994"/>
              <a:gd name="connsiteX484" fmla="*/ 3681796 w 5103362"/>
              <a:gd name="connsiteY484" fmla="*/ 776609 h 6857994"/>
              <a:gd name="connsiteX485" fmla="*/ 1744935 w 5103362"/>
              <a:gd name="connsiteY485" fmla="*/ 726787 h 6857994"/>
              <a:gd name="connsiteX486" fmla="*/ 1837501 w 5103362"/>
              <a:gd name="connsiteY486" fmla="*/ 764701 h 6857994"/>
              <a:gd name="connsiteX487" fmla="*/ 1838230 w 5103362"/>
              <a:gd name="connsiteY487" fmla="*/ 950956 h 6857994"/>
              <a:gd name="connsiteX488" fmla="*/ 1653436 w 5103362"/>
              <a:gd name="connsiteY488" fmla="*/ 952304 h 6857994"/>
              <a:gd name="connsiteX489" fmla="*/ 1652706 w 5103362"/>
              <a:gd name="connsiteY489" fmla="*/ 764870 h 6857994"/>
              <a:gd name="connsiteX490" fmla="*/ 1744935 w 5103362"/>
              <a:gd name="connsiteY490" fmla="*/ 726787 h 6857994"/>
              <a:gd name="connsiteX491" fmla="*/ 2319498 w 5103362"/>
              <a:gd name="connsiteY491" fmla="*/ 681311 h 6857994"/>
              <a:gd name="connsiteX492" fmla="*/ 2445189 w 5103362"/>
              <a:gd name="connsiteY492" fmla="*/ 734482 h 6857994"/>
              <a:gd name="connsiteX493" fmla="*/ 2444010 w 5103362"/>
              <a:gd name="connsiteY493" fmla="*/ 983196 h 6857994"/>
              <a:gd name="connsiteX494" fmla="*/ 2194733 w 5103362"/>
              <a:gd name="connsiteY494" fmla="*/ 984657 h 6857994"/>
              <a:gd name="connsiteX495" fmla="*/ 2193890 w 5103362"/>
              <a:gd name="connsiteY495" fmla="*/ 732740 h 6857994"/>
              <a:gd name="connsiteX496" fmla="*/ 2319498 w 5103362"/>
              <a:gd name="connsiteY496" fmla="*/ 681311 h 6857994"/>
              <a:gd name="connsiteX497" fmla="*/ 1460489 w 5103362"/>
              <a:gd name="connsiteY497" fmla="*/ 500893 h 6857994"/>
              <a:gd name="connsiteX498" fmla="*/ 1511947 w 5103362"/>
              <a:gd name="connsiteY498" fmla="*/ 521662 h 6857994"/>
              <a:gd name="connsiteX499" fmla="*/ 1512677 w 5103362"/>
              <a:gd name="connsiteY499" fmla="*/ 624169 h 6857994"/>
              <a:gd name="connsiteX500" fmla="*/ 1410338 w 5103362"/>
              <a:gd name="connsiteY500" fmla="*/ 625012 h 6857994"/>
              <a:gd name="connsiteX501" fmla="*/ 1409328 w 5103362"/>
              <a:gd name="connsiteY501" fmla="*/ 522504 h 6857994"/>
              <a:gd name="connsiteX502" fmla="*/ 1460489 w 5103362"/>
              <a:gd name="connsiteY502" fmla="*/ 500893 h 6857994"/>
              <a:gd name="connsiteX503" fmla="*/ 2033480 w 5103362"/>
              <a:gd name="connsiteY503" fmla="*/ 443221 h 6857994"/>
              <a:gd name="connsiteX504" fmla="*/ 2123342 w 5103362"/>
              <a:gd name="connsiteY504" fmla="*/ 480152 h 6857994"/>
              <a:gd name="connsiteX505" fmla="*/ 2123399 w 5103362"/>
              <a:gd name="connsiteY505" fmla="*/ 662756 h 6857994"/>
              <a:gd name="connsiteX506" fmla="*/ 1941357 w 5103362"/>
              <a:gd name="connsiteY506" fmla="*/ 661183 h 6857994"/>
              <a:gd name="connsiteX507" fmla="*/ 1943322 w 5103362"/>
              <a:gd name="connsiteY507" fmla="*/ 479759 h 6857994"/>
              <a:gd name="connsiteX508" fmla="*/ 2033480 w 5103362"/>
              <a:gd name="connsiteY508" fmla="*/ 443221 h 6857994"/>
              <a:gd name="connsiteX509" fmla="*/ 2604728 w 5103362"/>
              <a:gd name="connsiteY509" fmla="*/ 404661 h 6857994"/>
              <a:gd name="connsiteX510" fmla="*/ 2723616 w 5103362"/>
              <a:gd name="connsiteY510" fmla="*/ 455101 h 6857994"/>
              <a:gd name="connsiteX511" fmla="*/ 2723054 w 5103362"/>
              <a:gd name="connsiteY511" fmla="*/ 693649 h 6857994"/>
              <a:gd name="connsiteX512" fmla="*/ 2483945 w 5103362"/>
              <a:gd name="connsiteY512" fmla="*/ 692526 h 6857994"/>
              <a:gd name="connsiteX513" fmla="*/ 2485629 w 5103362"/>
              <a:gd name="connsiteY513" fmla="*/ 453977 h 6857994"/>
              <a:gd name="connsiteX514" fmla="*/ 2604728 w 5103362"/>
              <a:gd name="connsiteY514" fmla="*/ 404661 h 6857994"/>
              <a:gd name="connsiteX515" fmla="*/ 1749323 w 5103362"/>
              <a:gd name="connsiteY515" fmla="*/ 218441 h 6857994"/>
              <a:gd name="connsiteX516" fmla="*/ 1797283 w 5103362"/>
              <a:gd name="connsiteY516" fmla="*/ 240199 h 6857994"/>
              <a:gd name="connsiteX517" fmla="*/ 1796442 w 5103362"/>
              <a:gd name="connsiteY517" fmla="*/ 335237 h 6857994"/>
              <a:gd name="connsiteX518" fmla="*/ 1698820 w 5103362"/>
              <a:gd name="connsiteY518" fmla="*/ 334900 h 6857994"/>
              <a:gd name="connsiteX519" fmla="*/ 1700729 w 5103362"/>
              <a:gd name="connsiteY519" fmla="*/ 237840 h 6857994"/>
              <a:gd name="connsiteX520" fmla="*/ 1749323 w 5103362"/>
              <a:gd name="connsiteY520" fmla="*/ 218441 h 6857994"/>
              <a:gd name="connsiteX521" fmla="*/ 2317419 w 5103362"/>
              <a:gd name="connsiteY521" fmla="*/ 168341 h 6857994"/>
              <a:gd name="connsiteX522" fmla="*/ 2400758 w 5103362"/>
              <a:gd name="connsiteY522" fmla="*/ 203017 h 6857994"/>
              <a:gd name="connsiteX523" fmla="*/ 2399580 w 5103362"/>
              <a:gd name="connsiteY523" fmla="*/ 371860 h 6857994"/>
              <a:gd name="connsiteX524" fmla="*/ 2232704 w 5103362"/>
              <a:gd name="connsiteY524" fmla="*/ 369613 h 6857994"/>
              <a:gd name="connsiteX525" fmla="*/ 2233995 w 5103362"/>
              <a:gd name="connsiteY525" fmla="*/ 202792 h 6857994"/>
              <a:gd name="connsiteX526" fmla="*/ 2317419 w 5103362"/>
              <a:gd name="connsiteY526" fmla="*/ 168341 h 6857994"/>
              <a:gd name="connsiteX527" fmla="*/ 2891294 w 5103362"/>
              <a:gd name="connsiteY527" fmla="*/ 131872 h 6857994"/>
              <a:gd name="connsiteX528" fmla="*/ 3000584 w 5103362"/>
              <a:gd name="connsiteY528" fmla="*/ 177123 h 6857994"/>
              <a:gd name="connsiteX529" fmla="*/ 3000415 w 5103362"/>
              <a:gd name="connsiteY529" fmla="*/ 395562 h 6857994"/>
              <a:gd name="connsiteX530" fmla="*/ 2782425 w 5103362"/>
              <a:gd name="connsiteY530" fmla="*/ 396853 h 6857994"/>
              <a:gd name="connsiteX531" fmla="*/ 2781751 w 5103362"/>
              <a:gd name="connsiteY531" fmla="*/ 176393 h 6857994"/>
              <a:gd name="connsiteX532" fmla="*/ 2891294 w 5103362"/>
              <a:gd name="connsiteY532" fmla="*/ 131872 h 6857994"/>
              <a:gd name="connsiteX533" fmla="*/ 5103362 w 5103362"/>
              <a:gd name="connsiteY533" fmla="*/ 127587 h 6857994"/>
              <a:gd name="connsiteX534" fmla="*/ 5103362 w 5103362"/>
              <a:gd name="connsiteY534" fmla="*/ 449989 h 6857994"/>
              <a:gd name="connsiteX535" fmla="*/ 5049615 w 5103362"/>
              <a:gd name="connsiteY535" fmla="*/ 414605 h 6857994"/>
              <a:gd name="connsiteX536" fmla="*/ 5049840 w 5103362"/>
              <a:gd name="connsiteY536" fmla="*/ 162688 h 6857994"/>
              <a:gd name="connsiteX537" fmla="*/ 3461075 w 5103362"/>
              <a:gd name="connsiteY537" fmla="*/ 109651 h 6857994"/>
              <a:gd name="connsiteX538" fmla="*/ 3586310 w 5103362"/>
              <a:gd name="connsiteY538" fmla="*/ 163138 h 6857994"/>
              <a:gd name="connsiteX539" fmla="*/ 3585524 w 5103362"/>
              <a:gd name="connsiteY539" fmla="*/ 412414 h 6857994"/>
              <a:gd name="connsiteX540" fmla="*/ 3335630 w 5103362"/>
              <a:gd name="connsiteY540" fmla="*/ 413032 h 6857994"/>
              <a:gd name="connsiteX541" fmla="*/ 3335630 w 5103362"/>
              <a:gd name="connsiteY541" fmla="*/ 161734 h 6857994"/>
              <a:gd name="connsiteX542" fmla="*/ 3461075 w 5103362"/>
              <a:gd name="connsiteY542" fmla="*/ 109651 h 6857994"/>
              <a:gd name="connsiteX543" fmla="*/ 4628413 w 5103362"/>
              <a:gd name="connsiteY543" fmla="*/ 101260 h 6857994"/>
              <a:gd name="connsiteX544" fmla="*/ 4739956 w 5103362"/>
              <a:gd name="connsiteY544" fmla="*/ 159093 h 6857994"/>
              <a:gd name="connsiteX545" fmla="*/ 4750460 w 5103362"/>
              <a:gd name="connsiteY545" fmla="*/ 402641 h 6857994"/>
              <a:gd name="connsiteX546" fmla="*/ 4624025 w 5103362"/>
              <a:gd name="connsiteY546" fmla="*/ 472681 h 6857994"/>
              <a:gd name="connsiteX547" fmla="*/ 4483210 w 5103362"/>
              <a:gd name="connsiteY547" fmla="*/ 434095 h 6857994"/>
              <a:gd name="connsiteX548" fmla="*/ 4528313 w 5103362"/>
              <a:gd name="connsiteY548" fmla="*/ 614282 h 6857994"/>
              <a:gd name="connsiteX549" fmla="*/ 4607567 w 5103362"/>
              <a:gd name="connsiteY549" fmla="*/ 608273 h 6857994"/>
              <a:gd name="connsiteX550" fmla="*/ 4683338 w 5103362"/>
              <a:gd name="connsiteY550" fmla="*/ 618158 h 6857994"/>
              <a:gd name="connsiteX551" fmla="*/ 4907395 w 5103362"/>
              <a:gd name="connsiteY551" fmla="*/ 365008 h 6857994"/>
              <a:gd name="connsiteX552" fmla="*/ 5091010 w 5103362"/>
              <a:gd name="connsiteY552" fmla="*/ 636245 h 6857994"/>
              <a:gd name="connsiteX553" fmla="*/ 5103362 w 5103362"/>
              <a:gd name="connsiteY553" fmla="*/ 634121 h 6857994"/>
              <a:gd name="connsiteX554" fmla="*/ 5103362 w 5103362"/>
              <a:gd name="connsiteY554" fmla="*/ 6223115 h 6857994"/>
              <a:gd name="connsiteX555" fmla="*/ 5086293 w 5103362"/>
              <a:gd name="connsiteY555" fmla="*/ 6220746 h 6857994"/>
              <a:gd name="connsiteX556" fmla="*/ 5043043 w 5103362"/>
              <a:gd name="connsiteY556" fmla="*/ 6421156 h 6857994"/>
              <a:gd name="connsiteX557" fmla="*/ 4890096 w 5103362"/>
              <a:gd name="connsiteY557" fmla="*/ 6493052 h 6857994"/>
              <a:gd name="connsiteX558" fmla="*/ 4679408 w 5103362"/>
              <a:gd name="connsiteY558" fmla="*/ 6241248 h 6857994"/>
              <a:gd name="connsiteX559" fmla="*/ 4604422 w 5103362"/>
              <a:gd name="connsiteY559" fmla="*/ 6249617 h 6857994"/>
              <a:gd name="connsiteX560" fmla="*/ 4528594 w 5103362"/>
              <a:gd name="connsiteY560" fmla="*/ 6242876 h 6857994"/>
              <a:gd name="connsiteX561" fmla="*/ 4492759 w 5103362"/>
              <a:gd name="connsiteY561" fmla="*/ 6411833 h 6857994"/>
              <a:gd name="connsiteX562" fmla="*/ 4676038 w 5103362"/>
              <a:gd name="connsiteY562" fmla="*/ 6397733 h 6857994"/>
              <a:gd name="connsiteX563" fmla="*/ 4766470 w 5103362"/>
              <a:gd name="connsiteY563" fmla="*/ 6481368 h 6857994"/>
              <a:gd name="connsiteX564" fmla="*/ 4726252 w 5103362"/>
              <a:gd name="connsiteY564" fmla="*/ 6708121 h 6857994"/>
              <a:gd name="connsiteX565" fmla="*/ 4489388 w 5103362"/>
              <a:gd name="connsiteY565" fmla="*/ 6718961 h 6857994"/>
              <a:gd name="connsiteX566" fmla="*/ 4416987 w 5103362"/>
              <a:gd name="connsiteY566" fmla="*/ 6599997 h 6857994"/>
              <a:gd name="connsiteX567" fmla="*/ 4444622 w 5103362"/>
              <a:gd name="connsiteY567" fmla="*/ 6461765 h 6857994"/>
              <a:gd name="connsiteX568" fmla="*/ 4173160 w 5103362"/>
              <a:gd name="connsiteY568" fmla="*/ 6447387 h 6857994"/>
              <a:gd name="connsiteX569" fmla="*/ 4148333 w 5103362"/>
              <a:gd name="connsiteY569" fmla="*/ 6716209 h 6857994"/>
              <a:gd name="connsiteX570" fmla="*/ 3898327 w 5103362"/>
              <a:gd name="connsiteY570" fmla="*/ 6704020 h 6857994"/>
              <a:gd name="connsiteX571" fmla="*/ 3884003 w 5103362"/>
              <a:gd name="connsiteY571" fmla="*/ 6454577 h 6857994"/>
              <a:gd name="connsiteX572" fmla="*/ 4148727 w 5103362"/>
              <a:gd name="connsiteY572" fmla="*/ 6423233 h 6857994"/>
              <a:gd name="connsiteX573" fmla="*/ 4105926 w 5103362"/>
              <a:gd name="connsiteY573" fmla="*/ 6239731 h 6857994"/>
              <a:gd name="connsiteX574" fmla="*/ 3947811 w 5103362"/>
              <a:gd name="connsiteY574" fmla="*/ 6236079 h 6857994"/>
              <a:gd name="connsiteX575" fmla="*/ 3879679 w 5103362"/>
              <a:gd name="connsiteY575" fmla="*/ 6442106 h 6857994"/>
              <a:gd name="connsiteX576" fmla="*/ 3720778 w 5103362"/>
              <a:gd name="connsiteY576" fmla="*/ 6491816 h 6857994"/>
              <a:gd name="connsiteX577" fmla="*/ 3542554 w 5103362"/>
              <a:gd name="connsiteY577" fmla="*/ 6218669 h 6857994"/>
              <a:gd name="connsiteX578" fmla="*/ 3355064 w 5103362"/>
              <a:gd name="connsiteY578" fmla="*/ 6210410 h 6857994"/>
              <a:gd name="connsiteX579" fmla="*/ 3345572 w 5103362"/>
              <a:gd name="connsiteY579" fmla="*/ 6374872 h 6857994"/>
              <a:gd name="connsiteX580" fmla="*/ 3259072 w 5103362"/>
              <a:gd name="connsiteY580" fmla="*/ 6458901 h 6857994"/>
              <a:gd name="connsiteX581" fmla="*/ 3032937 w 5103362"/>
              <a:gd name="connsiteY581" fmla="*/ 6418909 h 6857994"/>
              <a:gd name="connsiteX582" fmla="*/ 3020580 w 5103362"/>
              <a:gd name="connsiteY582" fmla="*/ 6160252 h 6857994"/>
              <a:gd name="connsiteX583" fmla="*/ 2764900 w 5103362"/>
              <a:gd name="connsiteY583" fmla="*/ 6163510 h 6857994"/>
              <a:gd name="connsiteX584" fmla="*/ 2688623 w 5103362"/>
              <a:gd name="connsiteY584" fmla="*/ 6046567 h 6857994"/>
              <a:gd name="connsiteX585" fmla="*/ 2705080 w 5103362"/>
              <a:gd name="connsiteY585" fmla="*/ 5904461 h 6857994"/>
              <a:gd name="connsiteX586" fmla="*/ 2454344 w 5103362"/>
              <a:gd name="connsiteY586" fmla="*/ 5869242 h 6857994"/>
              <a:gd name="connsiteX587" fmla="*/ 2400478 w 5103362"/>
              <a:gd name="connsiteY587" fmla="*/ 5632211 h 6857994"/>
              <a:gd name="connsiteX588" fmla="*/ 2161538 w 5103362"/>
              <a:gd name="connsiteY588" fmla="*/ 5581603 h 6857994"/>
              <a:gd name="connsiteX589" fmla="*/ 2114806 w 5103362"/>
              <a:gd name="connsiteY589" fmla="*/ 5342325 h 6857994"/>
              <a:gd name="connsiteX590" fmla="*/ 1873617 w 5103362"/>
              <a:gd name="connsiteY590" fmla="*/ 5288571 h 6857994"/>
              <a:gd name="connsiteX591" fmla="*/ 1836209 w 5103362"/>
              <a:gd name="connsiteY591" fmla="*/ 5044183 h 6857994"/>
              <a:gd name="connsiteX592" fmla="*/ 1584966 w 5103362"/>
              <a:gd name="connsiteY592" fmla="*/ 4983913 h 6857994"/>
              <a:gd name="connsiteX593" fmla="*/ 1565363 w 5103362"/>
              <a:gd name="connsiteY593" fmla="*/ 4759071 h 6857994"/>
              <a:gd name="connsiteX594" fmla="*/ 1788296 w 5103362"/>
              <a:gd name="connsiteY594" fmla="*/ 4653192 h 6857994"/>
              <a:gd name="connsiteX595" fmla="*/ 1778412 w 5103362"/>
              <a:gd name="connsiteY595" fmla="*/ 4585958 h 6857994"/>
              <a:gd name="connsiteX596" fmla="*/ 1779703 w 5103362"/>
              <a:gd name="connsiteY596" fmla="*/ 4517658 h 6857994"/>
              <a:gd name="connsiteX597" fmla="*/ 1639787 w 5103362"/>
              <a:gd name="connsiteY597" fmla="*/ 4493337 h 6857994"/>
              <a:gd name="connsiteX598" fmla="*/ 1607995 w 5103362"/>
              <a:gd name="connsiteY598" fmla="*/ 4694139 h 6857994"/>
              <a:gd name="connsiteX599" fmla="*/ 1463586 w 5103362"/>
              <a:gd name="connsiteY599" fmla="*/ 4764014 h 6857994"/>
              <a:gd name="connsiteX600" fmla="*/ 1265143 w 5103362"/>
              <a:gd name="connsiteY600" fmla="*/ 4559896 h 6857994"/>
              <a:gd name="connsiteX601" fmla="*/ 1308392 w 5103362"/>
              <a:gd name="connsiteY601" fmla="*/ 4447165 h 6857994"/>
              <a:gd name="connsiteX602" fmla="*/ 1412696 w 5103362"/>
              <a:gd name="connsiteY602" fmla="*/ 4381280 h 6857994"/>
              <a:gd name="connsiteX603" fmla="*/ 1538122 w 5103362"/>
              <a:gd name="connsiteY603" fmla="*/ 4390997 h 6857994"/>
              <a:gd name="connsiteX604" fmla="*/ 1530033 w 5103362"/>
              <a:gd name="connsiteY604" fmla="*/ 4197665 h 6857994"/>
              <a:gd name="connsiteX605" fmla="*/ 1331758 w 5103362"/>
              <a:gd name="connsiteY605" fmla="*/ 4162448 h 6857994"/>
              <a:gd name="connsiteX606" fmla="*/ 1252505 w 5103362"/>
              <a:gd name="connsiteY606" fmla="*/ 4013208 h 6857994"/>
              <a:gd name="connsiteX607" fmla="*/ 1323726 w 5103362"/>
              <a:gd name="connsiteY607" fmla="*/ 3840208 h 6857994"/>
              <a:gd name="connsiteX608" fmla="*/ 1507847 w 5103362"/>
              <a:gd name="connsiteY608" fmla="*/ 3793195 h 6857994"/>
              <a:gd name="connsiteX609" fmla="*/ 1505600 w 5103362"/>
              <a:gd name="connsiteY609" fmla="*/ 3640584 h 6857994"/>
              <a:gd name="connsiteX610" fmla="*/ 1334678 w 5103362"/>
              <a:gd name="connsiteY610" fmla="*/ 3607614 h 6857994"/>
              <a:gd name="connsiteX611" fmla="*/ 1351922 w 5103362"/>
              <a:gd name="connsiteY611" fmla="*/ 3778197 h 6857994"/>
              <a:gd name="connsiteX612" fmla="*/ 1271490 w 5103362"/>
              <a:gd name="connsiteY612" fmla="*/ 3874977 h 6857994"/>
              <a:gd name="connsiteX613" fmla="*/ 1040975 w 5103362"/>
              <a:gd name="connsiteY613" fmla="*/ 3842623 h 6857994"/>
              <a:gd name="connsiteX614" fmla="*/ 1021766 w 5103362"/>
              <a:gd name="connsiteY614" fmla="*/ 3608400 h 6857994"/>
              <a:gd name="connsiteX615" fmla="*/ 1286543 w 5103362"/>
              <a:gd name="connsiteY615" fmla="*/ 3557904 h 6857994"/>
              <a:gd name="connsiteX616" fmla="*/ 1245429 w 5103362"/>
              <a:gd name="connsiteY616" fmla="*/ 3422821 h 6857994"/>
              <a:gd name="connsiteX617" fmla="*/ 1290811 w 5103362"/>
              <a:gd name="connsiteY617" fmla="*/ 3292794 h 6857994"/>
              <a:gd name="connsiteX618" fmla="*/ 1118824 w 5103362"/>
              <a:gd name="connsiteY618" fmla="*/ 3320597 h 6857994"/>
              <a:gd name="connsiteX619" fmla="*/ 1019967 w 5103362"/>
              <a:gd name="connsiteY619" fmla="*/ 3247298 h 6857994"/>
              <a:gd name="connsiteX620" fmla="*/ 1040975 w 5103362"/>
              <a:gd name="connsiteY620" fmla="*/ 3011167 h 6857994"/>
              <a:gd name="connsiteX621" fmla="*/ 1271883 w 5103362"/>
              <a:gd name="connsiteY621" fmla="*/ 2982576 h 6857994"/>
              <a:gd name="connsiteX622" fmla="*/ 1358382 w 5103362"/>
              <a:gd name="connsiteY622" fmla="*/ 3108056 h 6857994"/>
              <a:gd name="connsiteX623" fmla="*/ 1325693 w 5103362"/>
              <a:gd name="connsiteY623" fmla="*/ 3257858 h 6857994"/>
              <a:gd name="connsiteX624" fmla="*/ 1505824 w 5103362"/>
              <a:gd name="connsiteY624" fmla="*/ 3216910 h 6857994"/>
              <a:gd name="connsiteX625" fmla="*/ 1508633 w 5103362"/>
              <a:gd name="connsiteY625" fmla="*/ 3062336 h 6857994"/>
              <a:gd name="connsiteX626" fmla="*/ 1251719 w 5103362"/>
              <a:gd name="connsiteY626" fmla="*/ 2841649 h 6857994"/>
              <a:gd name="connsiteX627" fmla="*/ 1521777 w 5103362"/>
              <a:gd name="connsiteY627" fmla="*/ 2652921 h 6857994"/>
              <a:gd name="connsiteX628" fmla="*/ 1512902 w 5103362"/>
              <a:gd name="connsiteY628" fmla="*/ 2561258 h 6857994"/>
              <a:gd name="connsiteX629" fmla="*/ 1528854 w 5103362"/>
              <a:gd name="connsiteY629" fmla="*/ 2471218 h 6857994"/>
              <a:gd name="connsiteX630" fmla="*/ 1278119 w 5103362"/>
              <a:gd name="connsiteY630" fmla="*/ 2349724 h 6857994"/>
              <a:gd name="connsiteX631" fmla="*/ 1339959 w 5103362"/>
              <a:gd name="connsiteY631" fmla="*/ 2134034 h 6857994"/>
              <a:gd name="connsiteX632" fmla="*/ 1584011 w 5103362"/>
              <a:gd name="connsiteY632" fmla="*/ 2131898 h 6857994"/>
              <a:gd name="connsiteX633" fmla="*/ 1584854 w 5103362"/>
              <a:gd name="connsiteY633" fmla="*/ 1874651 h 6857994"/>
              <a:gd name="connsiteX634" fmla="*/ 1839972 w 5103362"/>
              <a:gd name="connsiteY634" fmla="*/ 1815562 h 6857994"/>
              <a:gd name="connsiteX635" fmla="*/ 1872943 w 5103362"/>
              <a:gd name="connsiteY635" fmla="*/ 1570216 h 6857994"/>
              <a:gd name="connsiteX636" fmla="*/ 2113400 w 5103362"/>
              <a:gd name="connsiteY636" fmla="*/ 1512756 h 6857994"/>
              <a:gd name="connsiteX637" fmla="*/ 2150134 w 5103362"/>
              <a:gd name="connsiteY637" fmla="*/ 1286003 h 6857994"/>
              <a:gd name="connsiteX638" fmla="*/ 1968823 w 5103362"/>
              <a:gd name="connsiteY638" fmla="*/ 1312964 h 6857994"/>
              <a:gd name="connsiteX639" fmla="*/ 1877268 w 5103362"/>
              <a:gd name="connsiteY639" fmla="*/ 1234947 h 6857994"/>
              <a:gd name="connsiteX640" fmla="*/ 1915069 w 5103362"/>
              <a:gd name="connsiteY640" fmla="*/ 1009317 h 6857994"/>
              <a:gd name="connsiteX641" fmla="*/ 2143788 w 5103362"/>
              <a:gd name="connsiteY641" fmla="*/ 1003700 h 6857994"/>
              <a:gd name="connsiteX642" fmla="*/ 2211358 w 5103362"/>
              <a:gd name="connsiteY642" fmla="*/ 1124969 h 6857994"/>
              <a:gd name="connsiteX643" fmla="*/ 2174624 w 5103362"/>
              <a:gd name="connsiteY643" fmla="*/ 1260502 h 6857994"/>
              <a:gd name="connsiteX644" fmla="*/ 2404522 w 5103362"/>
              <a:gd name="connsiteY644" fmla="*/ 1227813 h 6857994"/>
              <a:gd name="connsiteX645" fmla="*/ 2457096 w 5103362"/>
              <a:gd name="connsiteY645" fmla="*/ 986849 h 6857994"/>
              <a:gd name="connsiteX646" fmla="*/ 2701992 w 5103362"/>
              <a:gd name="connsiteY646" fmla="*/ 949608 h 6857994"/>
              <a:gd name="connsiteX647" fmla="*/ 2771415 w 5103362"/>
              <a:gd name="connsiteY647" fmla="*/ 690109 h 6857994"/>
              <a:gd name="connsiteX648" fmla="*/ 2987160 w 5103362"/>
              <a:gd name="connsiteY648" fmla="*/ 677978 h 6857994"/>
              <a:gd name="connsiteX649" fmla="*/ 3092420 w 5103362"/>
              <a:gd name="connsiteY649" fmla="*/ 900855 h 6857994"/>
              <a:gd name="connsiteX650" fmla="*/ 3159428 w 5103362"/>
              <a:gd name="connsiteY650" fmla="*/ 890689 h 6857994"/>
              <a:gd name="connsiteX651" fmla="*/ 3227842 w 5103362"/>
              <a:gd name="connsiteY651" fmla="*/ 892260 h 6857994"/>
              <a:gd name="connsiteX652" fmla="*/ 3253006 w 5103362"/>
              <a:gd name="connsiteY652" fmla="*/ 750829 h 6857994"/>
              <a:gd name="connsiteX653" fmla="*/ 3085286 w 5103362"/>
              <a:gd name="connsiteY653" fmla="*/ 743077 h 6857994"/>
              <a:gd name="connsiteX654" fmla="*/ 3001426 w 5103362"/>
              <a:gd name="connsiteY654" fmla="*/ 656296 h 6857994"/>
              <a:gd name="connsiteX655" fmla="*/ 3046811 w 5103362"/>
              <a:gd name="connsiteY655" fmla="*/ 426961 h 6857994"/>
              <a:gd name="connsiteX656" fmla="*/ 3275080 w 5103362"/>
              <a:gd name="connsiteY656" fmla="*/ 404606 h 6857994"/>
              <a:gd name="connsiteX657" fmla="*/ 3357423 w 5103362"/>
              <a:gd name="connsiteY657" fmla="*/ 644782 h 6857994"/>
              <a:gd name="connsiteX658" fmla="*/ 3450607 w 5103362"/>
              <a:gd name="connsiteY658" fmla="*/ 627370 h 6857994"/>
              <a:gd name="connsiteX659" fmla="*/ 3546768 w 5103362"/>
              <a:gd name="connsiteY659" fmla="*/ 636919 h 6857994"/>
              <a:gd name="connsiteX660" fmla="*/ 3636525 w 5103362"/>
              <a:gd name="connsiteY660" fmla="*/ 397416 h 6857994"/>
              <a:gd name="connsiteX661" fmla="*/ 3852998 w 5103362"/>
              <a:gd name="connsiteY661" fmla="*/ 394159 h 6857994"/>
              <a:gd name="connsiteX662" fmla="*/ 3952922 w 5103362"/>
              <a:gd name="connsiteY662" fmla="*/ 616754 h 6857994"/>
              <a:gd name="connsiteX663" fmla="*/ 4029030 w 5103362"/>
              <a:gd name="connsiteY663" fmla="*/ 608217 h 6857994"/>
              <a:gd name="connsiteX664" fmla="*/ 4105027 w 5103362"/>
              <a:gd name="connsiteY664" fmla="*/ 614731 h 6857994"/>
              <a:gd name="connsiteX665" fmla="*/ 4143166 w 5103362"/>
              <a:gd name="connsiteY665" fmla="*/ 442576 h 6857994"/>
              <a:gd name="connsiteX666" fmla="*/ 3997969 w 5103362"/>
              <a:gd name="connsiteY666" fmla="*/ 472625 h 6857994"/>
              <a:gd name="connsiteX667" fmla="*/ 3874118 w 5103362"/>
              <a:gd name="connsiteY667" fmla="*/ 388767 h 6857994"/>
              <a:gd name="connsiteX668" fmla="*/ 3902820 w 5103362"/>
              <a:gd name="connsiteY668" fmla="*/ 153532 h 6857994"/>
              <a:gd name="connsiteX669" fmla="*/ 4136930 w 5103362"/>
              <a:gd name="connsiteY669" fmla="*/ 133985 h 6857994"/>
              <a:gd name="connsiteX670" fmla="*/ 4216409 w 5103362"/>
              <a:gd name="connsiteY670" fmla="*/ 257894 h 6857994"/>
              <a:gd name="connsiteX671" fmla="*/ 4183382 w 5103362"/>
              <a:gd name="connsiteY671" fmla="*/ 401012 h 6857994"/>
              <a:gd name="connsiteX672" fmla="*/ 4456699 w 5103362"/>
              <a:gd name="connsiteY672" fmla="*/ 407976 h 6857994"/>
              <a:gd name="connsiteX673" fmla="*/ 4418842 w 5103362"/>
              <a:gd name="connsiteY673" fmla="*/ 256714 h 6857994"/>
              <a:gd name="connsiteX674" fmla="*/ 4504948 w 5103362"/>
              <a:gd name="connsiteY674" fmla="*/ 127807 h 6857994"/>
              <a:gd name="connsiteX675" fmla="*/ 4628413 w 5103362"/>
              <a:gd name="connsiteY675" fmla="*/ 101260 h 6857994"/>
              <a:gd name="connsiteX676" fmla="*/ 2501704 w 5103362"/>
              <a:gd name="connsiteY676" fmla="*/ 2 h 6857994"/>
              <a:gd name="connsiteX677" fmla="*/ 2706755 w 5103362"/>
              <a:gd name="connsiteY677" fmla="*/ 2 h 6857994"/>
              <a:gd name="connsiteX678" fmla="*/ 2698853 w 5103362"/>
              <a:gd name="connsiteY678" fmla="*/ 38742 h 6857994"/>
              <a:gd name="connsiteX679" fmla="*/ 2675816 w 5103362"/>
              <a:gd name="connsiteY679" fmla="*/ 72875 h 6857994"/>
              <a:gd name="connsiteX680" fmla="*/ 2530564 w 5103362"/>
              <a:gd name="connsiteY680" fmla="*/ 71248 h 6857994"/>
              <a:gd name="connsiteX681" fmla="*/ 2508299 w 5103362"/>
              <a:gd name="connsiteY681" fmla="*/ 36719 h 6857994"/>
              <a:gd name="connsiteX682" fmla="*/ 1974488 w 5103362"/>
              <a:gd name="connsiteY682" fmla="*/ 2 h 6857994"/>
              <a:gd name="connsiteX683" fmla="*/ 2090821 w 5103362"/>
              <a:gd name="connsiteY683" fmla="*/ 2 h 6857994"/>
              <a:gd name="connsiteX684" fmla="*/ 2091095 w 5103362"/>
              <a:gd name="connsiteY684" fmla="*/ 1339 h 6857994"/>
              <a:gd name="connsiteX685" fmla="*/ 2074700 w 5103362"/>
              <a:gd name="connsiteY685" fmla="*/ 42602 h 6857994"/>
              <a:gd name="connsiteX686" fmla="*/ 1992358 w 5103362"/>
              <a:gd name="connsiteY686" fmla="*/ 44679 h 6857994"/>
              <a:gd name="connsiteX687" fmla="*/ 1973990 w 5103362"/>
              <a:gd name="connsiteY687" fmla="*/ 2693 h 6857994"/>
              <a:gd name="connsiteX688" fmla="*/ 4736352 w 5103362"/>
              <a:gd name="connsiteY688" fmla="*/ 1 h 6857994"/>
              <a:gd name="connsiteX689" fmla="*/ 5038835 w 5103362"/>
              <a:gd name="connsiteY689" fmla="*/ 1 h 6857994"/>
              <a:gd name="connsiteX690" fmla="*/ 5039434 w 5103362"/>
              <a:gd name="connsiteY690" fmla="*/ 3283 h 6857994"/>
              <a:gd name="connsiteX691" fmla="*/ 4995074 w 5103362"/>
              <a:gd name="connsiteY691" fmla="*/ 109778 h 6857994"/>
              <a:gd name="connsiteX692" fmla="*/ 4779780 w 5103362"/>
              <a:gd name="connsiteY692" fmla="*/ 107531 h 6857994"/>
              <a:gd name="connsiteX693" fmla="*/ 4746649 w 5103362"/>
              <a:gd name="connsiteY693" fmla="*/ 56807 h 6857994"/>
              <a:gd name="connsiteX694" fmla="*/ 3041585 w 5103362"/>
              <a:gd name="connsiteY694" fmla="*/ 1 h 6857994"/>
              <a:gd name="connsiteX695" fmla="*/ 3309631 w 5103362"/>
              <a:gd name="connsiteY695" fmla="*/ 1 h 6857994"/>
              <a:gd name="connsiteX696" fmla="*/ 3309975 w 5103362"/>
              <a:gd name="connsiteY696" fmla="*/ 1786 h 6857994"/>
              <a:gd name="connsiteX697" fmla="*/ 3271316 w 5103362"/>
              <a:gd name="connsiteY697" fmla="*/ 96915 h 6857994"/>
              <a:gd name="connsiteX698" fmla="*/ 3081691 w 5103362"/>
              <a:gd name="connsiteY698" fmla="*/ 97646 h 6857994"/>
              <a:gd name="connsiteX699" fmla="*/ 3040962 w 5103362"/>
              <a:gd name="connsiteY699" fmla="*/ 3367 h 6857994"/>
              <a:gd name="connsiteX700" fmla="*/ 4161499 w 5103362"/>
              <a:gd name="connsiteY700" fmla="*/ 0 h 6857994"/>
              <a:gd name="connsiteX701" fmla="*/ 4475738 w 5103362"/>
              <a:gd name="connsiteY701" fmla="*/ 0 h 6857994"/>
              <a:gd name="connsiteX702" fmla="*/ 4476105 w 5103362"/>
              <a:gd name="connsiteY702" fmla="*/ 1835 h 6857994"/>
              <a:gd name="connsiteX703" fmla="*/ 4429458 w 5103362"/>
              <a:gd name="connsiteY703" fmla="*/ 113203 h 6857994"/>
              <a:gd name="connsiteX704" fmla="*/ 4206299 w 5103362"/>
              <a:gd name="connsiteY704" fmla="*/ 113035 h 6857994"/>
              <a:gd name="connsiteX705" fmla="*/ 4161069 w 5103362"/>
              <a:gd name="connsiteY705" fmla="*/ 2277 h 6857994"/>
              <a:gd name="connsiteX706" fmla="*/ 3592935 w 5103362"/>
              <a:gd name="connsiteY706" fmla="*/ 0 h 6857994"/>
              <a:gd name="connsiteX707" fmla="*/ 3896686 w 5103362"/>
              <a:gd name="connsiteY707" fmla="*/ 0 h 6857994"/>
              <a:gd name="connsiteX708" fmla="*/ 3897295 w 5103362"/>
              <a:gd name="connsiteY708" fmla="*/ 3232 h 6857994"/>
              <a:gd name="connsiteX709" fmla="*/ 3851425 w 5103362"/>
              <a:gd name="connsiteY709" fmla="*/ 110338 h 6857994"/>
              <a:gd name="connsiteX710" fmla="*/ 3636244 w 5103362"/>
              <a:gd name="connsiteY710" fmla="*/ 108823 h 6857994"/>
              <a:gd name="connsiteX711" fmla="*/ 3592770 w 5103362"/>
              <a:gd name="connsiteY711" fmla="*/ 817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</a:cxnLst>
            <a:rect l="l" t="t" r="r" b="b"/>
            <a:pathLst>
              <a:path w="5103362" h="6857994">
                <a:moveTo>
                  <a:pt x="2031254" y="6795239"/>
                </a:moveTo>
                <a:cubicBezTo>
                  <a:pt x="2046658" y="6795421"/>
                  <a:pt x="2061978" y="6801557"/>
                  <a:pt x="2073239" y="6813605"/>
                </a:cubicBezTo>
                <a:cubicBezTo>
                  <a:pt x="2084220" y="6825373"/>
                  <a:pt x="2089486" y="6840370"/>
                  <a:pt x="2089114" y="6855226"/>
                </a:cubicBezTo>
                <a:lnTo>
                  <a:pt x="2088507" y="6857993"/>
                </a:lnTo>
                <a:lnTo>
                  <a:pt x="1972722" y="6857993"/>
                </a:lnTo>
                <a:lnTo>
                  <a:pt x="1971905" y="6853794"/>
                </a:lnTo>
                <a:cubicBezTo>
                  <a:pt x="1971884" y="6838909"/>
                  <a:pt x="1977500" y="6824024"/>
                  <a:pt x="1988762" y="6812595"/>
                </a:cubicBezTo>
                <a:cubicBezTo>
                  <a:pt x="2000361" y="6800827"/>
                  <a:pt x="2015850" y="6795056"/>
                  <a:pt x="2031254" y="6795239"/>
                </a:cubicBezTo>
                <a:close/>
                <a:moveTo>
                  <a:pt x="2603619" y="6753057"/>
                </a:moveTo>
                <a:cubicBezTo>
                  <a:pt x="2630082" y="6753239"/>
                  <a:pt x="2656383" y="6763532"/>
                  <a:pt x="2676042" y="6783894"/>
                </a:cubicBezTo>
                <a:cubicBezTo>
                  <a:pt x="2695224" y="6803749"/>
                  <a:pt x="2704744" y="6830022"/>
                  <a:pt x="2704639" y="6856246"/>
                </a:cubicBezTo>
                <a:lnTo>
                  <a:pt x="2704304" y="6857994"/>
                </a:lnTo>
                <a:lnTo>
                  <a:pt x="2499649" y="6857994"/>
                </a:lnTo>
                <a:lnTo>
                  <a:pt x="2499152" y="6855466"/>
                </a:lnTo>
                <a:cubicBezTo>
                  <a:pt x="2499251" y="6829361"/>
                  <a:pt x="2509614" y="6803271"/>
                  <a:pt x="2530228" y="6782883"/>
                </a:cubicBezTo>
                <a:cubicBezTo>
                  <a:pt x="2550532" y="6762802"/>
                  <a:pt x="2577156" y="6752874"/>
                  <a:pt x="2603619" y="6753057"/>
                </a:cubicBezTo>
                <a:close/>
                <a:moveTo>
                  <a:pt x="3173794" y="6722059"/>
                </a:moveTo>
                <a:cubicBezTo>
                  <a:pt x="3207874" y="6722487"/>
                  <a:pt x="3241772" y="6735700"/>
                  <a:pt x="3267104" y="6761594"/>
                </a:cubicBezTo>
                <a:cubicBezTo>
                  <a:pt x="3292800" y="6787881"/>
                  <a:pt x="3305438" y="6822762"/>
                  <a:pt x="3305095" y="6857411"/>
                </a:cubicBezTo>
                <a:lnTo>
                  <a:pt x="3304977" y="6857994"/>
                </a:lnTo>
                <a:lnTo>
                  <a:pt x="3038523" y="6857994"/>
                </a:lnTo>
                <a:lnTo>
                  <a:pt x="3037725" y="6853487"/>
                </a:lnTo>
                <a:cubicBezTo>
                  <a:pt x="3038428" y="6819392"/>
                  <a:pt x="3052372" y="6785410"/>
                  <a:pt x="3079388" y="6759236"/>
                </a:cubicBezTo>
                <a:cubicBezTo>
                  <a:pt x="3105450" y="6733988"/>
                  <a:pt x="3139713" y="6721631"/>
                  <a:pt x="3173794" y="6722059"/>
                </a:cubicBezTo>
                <a:close/>
                <a:moveTo>
                  <a:pt x="4889120" y="6704232"/>
                </a:moveTo>
                <a:cubicBezTo>
                  <a:pt x="4928038" y="6704780"/>
                  <a:pt x="4966878" y="6720311"/>
                  <a:pt x="4996535" y="6750698"/>
                </a:cubicBezTo>
                <a:cubicBezTo>
                  <a:pt x="5025742" y="6780607"/>
                  <a:pt x="5040066" y="6818999"/>
                  <a:pt x="5039609" y="6857313"/>
                </a:cubicBezTo>
                <a:lnTo>
                  <a:pt x="5039467" y="6857994"/>
                </a:lnTo>
                <a:lnTo>
                  <a:pt x="4736963" y="6857994"/>
                </a:lnTo>
                <a:lnTo>
                  <a:pt x="4736482" y="6855467"/>
                </a:lnTo>
                <a:cubicBezTo>
                  <a:pt x="4736573" y="6816204"/>
                  <a:pt x="4751500" y="6776984"/>
                  <a:pt x="4781242" y="6747664"/>
                </a:cubicBezTo>
                <a:cubicBezTo>
                  <a:pt x="4811207" y="6718119"/>
                  <a:pt x="4850202" y="6703684"/>
                  <a:pt x="4889120" y="6704232"/>
                </a:cubicBezTo>
                <a:close/>
                <a:moveTo>
                  <a:pt x="3744186" y="6703600"/>
                </a:moveTo>
                <a:cubicBezTo>
                  <a:pt x="3783097" y="6703263"/>
                  <a:pt x="3822078" y="6717810"/>
                  <a:pt x="3851987" y="6747327"/>
                </a:cubicBezTo>
                <a:cubicBezTo>
                  <a:pt x="3881812" y="6776759"/>
                  <a:pt x="3896894" y="6815754"/>
                  <a:pt x="3897175" y="6854827"/>
                </a:cubicBezTo>
                <a:lnTo>
                  <a:pt x="3896586" y="6857993"/>
                </a:lnTo>
                <a:lnTo>
                  <a:pt x="3592863" y="6857993"/>
                </a:lnTo>
                <a:lnTo>
                  <a:pt x="3592643" y="6856919"/>
                </a:lnTo>
                <a:cubicBezTo>
                  <a:pt x="3592362" y="6818183"/>
                  <a:pt x="3607064" y="6779342"/>
                  <a:pt x="3636805" y="6749180"/>
                </a:cubicBezTo>
                <a:cubicBezTo>
                  <a:pt x="3666434" y="6719158"/>
                  <a:pt x="3705275" y="6703936"/>
                  <a:pt x="3744186" y="6703600"/>
                </a:cubicBezTo>
                <a:close/>
                <a:moveTo>
                  <a:pt x="4313841" y="6698327"/>
                </a:moveTo>
                <a:cubicBezTo>
                  <a:pt x="4353784" y="6698333"/>
                  <a:pt x="4393762" y="6713485"/>
                  <a:pt x="4424514" y="6743788"/>
                </a:cubicBezTo>
                <a:cubicBezTo>
                  <a:pt x="4455912" y="6774737"/>
                  <a:pt x="4471780" y="6814786"/>
                  <a:pt x="4472046" y="6854905"/>
                </a:cubicBezTo>
                <a:lnTo>
                  <a:pt x="4471455" y="6857993"/>
                </a:lnTo>
                <a:lnTo>
                  <a:pt x="4157523" y="6857993"/>
                </a:lnTo>
                <a:lnTo>
                  <a:pt x="4157032" y="6855410"/>
                </a:lnTo>
                <a:cubicBezTo>
                  <a:pt x="4157137" y="6814771"/>
                  <a:pt x="4172598" y="6774175"/>
                  <a:pt x="4203378" y="6743732"/>
                </a:cubicBezTo>
                <a:cubicBezTo>
                  <a:pt x="4233990" y="6713457"/>
                  <a:pt x="4273898" y="6698319"/>
                  <a:pt x="4313841" y="6698327"/>
                </a:cubicBezTo>
                <a:close/>
                <a:moveTo>
                  <a:pt x="1746205" y="6500887"/>
                </a:moveTo>
                <a:cubicBezTo>
                  <a:pt x="1763807" y="6501210"/>
                  <a:pt x="1781360" y="6508245"/>
                  <a:pt x="1794587" y="6521922"/>
                </a:cubicBezTo>
                <a:cubicBezTo>
                  <a:pt x="1821324" y="6549556"/>
                  <a:pt x="1820368" y="6591683"/>
                  <a:pt x="1792284" y="6618476"/>
                </a:cubicBezTo>
                <a:cubicBezTo>
                  <a:pt x="1765829" y="6643807"/>
                  <a:pt x="1723029" y="6643471"/>
                  <a:pt x="1697247" y="6617746"/>
                </a:cubicBezTo>
                <a:cubicBezTo>
                  <a:pt x="1671130" y="6591683"/>
                  <a:pt x="1671242" y="6545962"/>
                  <a:pt x="1697529" y="6520124"/>
                </a:cubicBezTo>
                <a:cubicBezTo>
                  <a:pt x="1710952" y="6506952"/>
                  <a:pt x="1728603" y="6500564"/>
                  <a:pt x="1746205" y="6500887"/>
                </a:cubicBezTo>
                <a:close/>
                <a:moveTo>
                  <a:pt x="2317497" y="6452738"/>
                </a:moveTo>
                <a:cubicBezTo>
                  <a:pt x="2347624" y="6452780"/>
                  <a:pt x="2377731" y="6464350"/>
                  <a:pt x="2400816" y="6487436"/>
                </a:cubicBezTo>
                <a:cubicBezTo>
                  <a:pt x="2447772" y="6534392"/>
                  <a:pt x="2447266" y="6609939"/>
                  <a:pt x="2399580" y="6656278"/>
                </a:cubicBezTo>
                <a:cubicBezTo>
                  <a:pt x="2353072" y="6701438"/>
                  <a:pt x="2278256" y="6700427"/>
                  <a:pt x="2232646" y="6653976"/>
                </a:cubicBezTo>
                <a:cubicBezTo>
                  <a:pt x="2187038" y="6607524"/>
                  <a:pt x="2187655" y="6533156"/>
                  <a:pt x="2234051" y="6487210"/>
                </a:cubicBezTo>
                <a:cubicBezTo>
                  <a:pt x="2257220" y="6464181"/>
                  <a:pt x="2287369" y="6452695"/>
                  <a:pt x="2317497" y="6452738"/>
                </a:cubicBezTo>
                <a:close/>
                <a:moveTo>
                  <a:pt x="2890563" y="6414101"/>
                </a:moveTo>
                <a:cubicBezTo>
                  <a:pt x="2930457" y="6414416"/>
                  <a:pt x="2970196" y="6430143"/>
                  <a:pt x="3000303" y="6461204"/>
                </a:cubicBezTo>
                <a:cubicBezTo>
                  <a:pt x="3059280" y="6522092"/>
                  <a:pt x="3057819" y="6620723"/>
                  <a:pt x="2997157" y="6680038"/>
                </a:cubicBezTo>
                <a:cubicBezTo>
                  <a:pt x="2936215" y="6739633"/>
                  <a:pt x="2838931" y="6738453"/>
                  <a:pt x="2778718" y="6677454"/>
                </a:cubicBezTo>
                <a:cubicBezTo>
                  <a:pt x="2718336" y="6616230"/>
                  <a:pt x="2718842" y="6520238"/>
                  <a:pt x="2779896" y="6459463"/>
                </a:cubicBezTo>
                <a:cubicBezTo>
                  <a:pt x="2810621" y="6428879"/>
                  <a:pt x="2850670" y="6413784"/>
                  <a:pt x="2890563" y="6414101"/>
                </a:cubicBezTo>
                <a:close/>
                <a:moveTo>
                  <a:pt x="5103362" y="6409638"/>
                </a:moveTo>
                <a:lnTo>
                  <a:pt x="5103362" y="6733153"/>
                </a:lnTo>
                <a:lnTo>
                  <a:pt x="5047199" y="6695652"/>
                </a:lnTo>
                <a:cubicBezTo>
                  <a:pt x="4979011" y="6626622"/>
                  <a:pt x="4979404" y="6515294"/>
                  <a:pt x="5048098" y="6446545"/>
                </a:cubicBezTo>
                <a:close/>
                <a:moveTo>
                  <a:pt x="3457642" y="6392116"/>
                </a:moveTo>
                <a:cubicBezTo>
                  <a:pt x="3502746" y="6392172"/>
                  <a:pt x="3547863" y="6409332"/>
                  <a:pt x="3582322" y="6443567"/>
                </a:cubicBezTo>
                <a:cubicBezTo>
                  <a:pt x="3652758" y="6513496"/>
                  <a:pt x="3652926" y="6624204"/>
                  <a:pt x="3582659" y="6694247"/>
                </a:cubicBezTo>
                <a:cubicBezTo>
                  <a:pt x="3513796" y="6762886"/>
                  <a:pt x="3402470" y="6763335"/>
                  <a:pt x="3333383" y="6695202"/>
                </a:cubicBezTo>
                <a:cubicBezTo>
                  <a:pt x="3264183" y="6626957"/>
                  <a:pt x="3264015" y="6511811"/>
                  <a:pt x="3333045" y="6443286"/>
                </a:cubicBezTo>
                <a:cubicBezTo>
                  <a:pt x="3367448" y="6409107"/>
                  <a:pt x="3412538" y="6392060"/>
                  <a:pt x="3457642" y="6392116"/>
                </a:cubicBezTo>
                <a:close/>
                <a:moveTo>
                  <a:pt x="1462266" y="6211739"/>
                </a:moveTo>
                <a:cubicBezTo>
                  <a:pt x="1480844" y="6212055"/>
                  <a:pt x="1499310" y="6219427"/>
                  <a:pt x="1513240" y="6233778"/>
                </a:cubicBezTo>
                <a:cubicBezTo>
                  <a:pt x="1541098" y="6262536"/>
                  <a:pt x="1540257" y="6308202"/>
                  <a:pt x="1511329" y="6336286"/>
                </a:cubicBezTo>
                <a:cubicBezTo>
                  <a:pt x="1482290" y="6364426"/>
                  <a:pt x="1437074" y="6363697"/>
                  <a:pt x="1408990" y="6334545"/>
                </a:cubicBezTo>
                <a:cubicBezTo>
                  <a:pt x="1381074" y="6305617"/>
                  <a:pt x="1381804" y="6259785"/>
                  <a:pt x="1410619" y="6232037"/>
                </a:cubicBezTo>
                <a:cubicBezTo>
                  <a:pt x="1424998" y="6218163"/>
                  <a:pt x="1443688" y="6211423"/>
                  <a:pt x="1462266" y="6211739"/>
                </a:cubicBezTo>
                <a:close/>
                <a:moveTo>
                  <a:pt x="2031534" y="6155936"/>
                </a:moveTo>
                <a:cubicBezTo>
                  <a:pt x="2064210" y="6156238"/>
                  <a:pt x="2096830" y="6169268"/>
                  <a:pt x="2122106" y="6194965"/>
                </a:cubicBezTo>
                <a:cubicBezTo>
                  <a:pt x="2171085" y="6244843"/>
                  <a:pt x="2171029" y="6325390"/>
                  <a:pt x="2121994" y="6374986"/>
                </a:cubicBezTo>
                <a:cubicBezTo>
                  <a:pt x="2072622" y="6424863"/>
                  <a:pt x="1989044" y="6425032"/>
                  <a:pt x="1939390" y="6375324"/>
                </a:cubicBezTo>
                <a:cubicBezTo>
                  <a:pt x="1889400" y="6325276"/>
                  <a:pt x="1889962" y="6243438"/>
                  <a:pt x="1940625" y="6193280"/>
                </a:cubicBezTo>
                <a:cubicBezTo>
                  <a:pt x="1966126" y="6168061"/>
                  <a:pt x="1998858" y="6155634"/>
                  <a:pt x="2031534" y="6155936"/>
                </a:cubicBezTo>
                <a:close/>
                <a:moveTo>
                  <a:pt x="2604728" y="6115515"/>
                </a:moveTo>
                <a:cubicBezTo>
                  <a:pt x="2647606" y="6115725"/>
                  <a:pt x="2690448" y="6132562"/>
                  <a:pt x="2723616" y="6165982"/>
                </a:cubicBezTo>
                <a:cubicBezTo>
                  <a:pt x="2789277" y="6232149"/>
                  <a:pt x="2789053" y="6339262"/>
                  <a:pt x="2722998" y="6404529"/>
                </a:cubicBezTo>
                <a:cubicBezTo>
                  <a:pt x="2657169" y="6469573"/>
                  <a:pt x="2548931" y="6469011"/>
                  <a:pt x="2483889" y="6403350"/>
                </a:cubicBezTo>
                <a:cubicBezTo>
                  <a:pt x="2418452" y="6337240"/>
                  <a:pt x="2419239" y="6230744"/>
                  <a:pt x="2485629" y="6164801"/>
                </a:cubicBezTo>
                <a:cubicBezTo>
                  <a:pt x="2518938" y="6131718"/>
                  <a:pt x="2561850" y="6115304"/>
                  <a:pt x="2604728" y="6115515"/>
                </a:cubicBezTo>
                <a:close/>
                <a:moveTo>
                  <a:pt x="4284149" y="6001015"/>
                </a:moveTo>
                <a:cubicBezTo>
                  <a:pt x="4280667" y="6025335"/>
                  <a:pt x="4277465" y="6047634"/>
                  <a:pt x="4275050" y="6064765"/>
                </a:cubicBezTo>
                <a:cubicBezTo>
                  <a:pt x="4302628" y="6065552"/>
                  <a:pt x="4330601" y="6066338"/>
                  <a:pt x="4358292" y="6067180"/>
                </a:cubicBezTo>
                <a:cubicBezTo>
                  <a:pt x="4355427" y="6047354"/>
                  <a:pt x="4352225" y="6024999"/>
                  <a:pt x="4349585" y="6006182"/>
                </a:cubicBezTo>
                <a:cubicBezTo>
                  <a:pt x="4325938" y="6004329"/>
                  <a:pt x="4304706" y="6002644"/>
                  <a:pt x="4284149" y="6001015"/>
                </a:cubicBezTo>
                <a:close/>
                <a:moveTo>
                  <a:pt x="4935649" y="5996465"/>
                </a:moveTo>
                <a:cubicBezTo>
                  <a:pt x="4908574" y="5997251"/>
                  <a:pt x="4880716" y="5998038"/>
                  <a:pt x="4854260" y="5998768"/>
                </a:cubicBezTo>
                <a:cubicBezTo>
                  <a:pt x="4849935" y="6026178"/>
                  <a:pt x="4845891" y="6051398"/>
                  <a:pt x="4841736" y="6077796"/>
                </a:cubicBezTo>
                <a:cubicBezTo>
                  <a:pt x="4860214" y="6077178"/>
                  <a:pt x="4879030" y="6075325"/>
                  <a:pt x="4897734" y="6076224"/>
                </a:cubicBezTo>
                <a:cubicBezTo>
                  <a:pt x="4915934" y="6077122"/>
                  <a:pt x="4934020" y="6080830"/>
                  <a:pt x="4951656" y="6083246"/>
                </a:cubicBezTo>
                <a:cubicBezTo>
                  <a:pt x="4946096" y="6053251"/>
                  <a:pt x="4940984" y="6025391"/>
                  <a:pt x="4935649" y="5996465"/>
                </a:cubicBezTo>
                <a:close/>
                <a:moveTo>
                  <a:pt x="3695332" y="5996241"/>
                </a:moveTo>
                <a:cubicBezTo>
                  <a:pt x="3690222" y="6025447"/>
                  <a:pt x="3685166" y="6054149"/>
                  <a:pt x="3680167" y="6082909"/>
                </a:cubicBezTo>
                <a:cubicBezTo>
                  <a:pt x="3698760" y="6080548"/>
                  <a:pt x="3717352" y="6076842"/>
                  <a:pt x="3736112" y="6076112"/>
                </a:cubicBezTo>
                <a:cubicBezTo>
                  <a:pt x="3754591" y="6075381"/>
                  <a:pt x="3773183" y="6077629"/>
                  <a:pt x="3791382" y="6078527"/>
                </a:cubicBezTo>
                <a:cubicBezTo>
                  <a:pt x="3787001" y="6050949"/>
                  <a:pt x="3782957" y="6024943"/>
                  <a:pt x="3778800" y="5998656"/>
                </a:cubicBezTo>
                <a:cubicBezTo>
                  <a:pt x="3750772" y="5997812"/>
                  <a:pt x="3722687" y="5997027"/>
                  <a:pt x="3695332" y="5996241"/>
                </a:cubicBezTo>
                <a:close/>
                <a:moveTo>
                  <a:pt x="3091352" y="5960236"/>
                </a:moveTo>
                <a:cubicBezTo>
                  <a:pt x="3102362" y="6021571"/>
                  <a:pt x="3087476" y="6078807"/>
                  <a:pt x="3050237" y="6130990"/>
                </a:cubicBezTo>
                <a:cubicBezTo>
                  <a:pt x="3110056" y="6089367"/>
                  <a:pt x="3173920" y="6078865"/>
                  <a:pt x="3244018" y="6102230"/>
                </a:cubicBezTo>
                <a:cubicBezTo>
                  <a:pt x="3237840" y="6077853"/>
                  <a:pt x="3230482" y="6056228"/>
                  <a:pt x="3227280" y="6034042"/>
                </a:cubicBezTo>
                <a:cubicBezTo>
                  <a:pt x="3223966" y="6011181"/>
                  <a:pt x="3224584" y="5987760"/>
                  <a:pt x="3223686" y="5968774"/>
                </a:cubicBezTo>
                <a:cubicBezTo>
                  <a:pt x="3178638" y="5965852"/>
                  <a:pt x="3135501" y="5963101"/>
                  <a:pt x="3091352" y="5960236"/>
                </a:cubicBezTo>
                <a:close/>
                <a:moveTo>
                  <a:pt x="1174059" y="5929316"/>
                </a:moveTo>
                <a:cubicBezTo>
                  <a:pt x="1191394" y="5929245"/>
                  <a:pt x="1208751" y="5936028"/>
                  <a:pt x="1222400" y="5949677"/>
                </a:cubicBezTo>
                <a:cubicBezTo>
                  <a:pt x="1249248" y="5976526"/>
                  <a:pt x="1249191" y="6020674"/>
                  <a:pt x="1222286" y="6046737"/>
                </a:cubicBezTo>
                <a:cubicBezTo>
                  <a:pt x="1196336" y="6071899"/>
                  <a:pt x="1152974" y="6072069"/>
                  <a:pt x="1126743" y="6047129"/>
                </a:cubicBezTo>
                <a:cubicBezTo>
                  <a:pt x="1099614" y="6021347"/>
                  <a:pt x="1099221" y="5977030"/>
                  <a:pt x="1125846" y="5950069"/>
                </a:cubicBezTo>
                <a:cubicBezTo>
                  <a:pt x="1139410" y="5936308"/>
                  <a:pt x="1156724" y="5929385"/>
                  <a:pt x="1174059" y="5929316"/>
                </a:cubicBezTo>
                <a:close/>
                <a:moveTo>
                  <a:pt x="1746136" y="5868127"/>
                </a:moveTo>
                <a:cubicBezTo>
                  <a:pt x="1779549" y="5868007"/>
                  <a:pt x="1812956" y="5880561"/>
                  <a:pt x="1838512" y="5905809"/>
                </a:cubicBezTo>
                <a:cubicBezTo>
                  <a:pt x="1889962" y="5956642"/>
                  <a:pt x="1889962" y="6042356"/>
                  <a:pt x="1838568" y="6093244"/>
                </a:cubicBezTo>
                <a:cubicBezTo>
                  <a:pt x="1787511" y="6143796"/>
                  <a:pt x="1704887" y="6143572"/>
                  <a:pt x="1653716" y="6092738"/>
                </a:cubicBezTo>
                <a:cubicBezTo>
                  <a:pt x="1601031" y="6040390"/>
                  <a:pt x="1601031" y="5958833"/>
                  <a:pt x="1653716" y="5906483"/>
                </a:cubicBezTo>
                <a:cubicBezTo>
                  <a:pt x="1679302" y="5881039"/>
                  <a:pt x="1712722" y="5868246"/>
                  <a:pt x="1746136" y="5868127"/>
                </a:cubicBezTo>
                <a:close/>
                <a:moveTo>
                  <a:pt x="2317419" y="5820728"/>
                </a:moveTo>
                <a:cubicBezTo>
                  <a:pt x="2362775" y="5820756"/>
                  <a:pt x="2408118" y="5837733"/>
                  <a:pt x="2442324" y="5871659"/>
                </a:cubicBezTo>
                <a:cubicBezTo>
                  <a:pt x="2511860" y="5940577"/>
                  <a:pt x="2511468" y="6053419"/>
                  <a:pt x="2441537" y="6122956"/>
                </a:cubicBezTo>
                <a:cubicBezTo>
                  <a:pt x="2372170" y="6191932"/>
                  <a:pt x="2262191" y="6191820"/>
                  <a:pt x="2192878" y="6122788"/>
                </a:cubicBezTo>
                <a:cubicBezTo>
                  <a:pt x="2123005" y="6053251"/>
                  <a:pt x="2122837" y="5940296"/>
                  <a:pt x="2192430" y="5871489"/>
                </a:cubicBezTo>
                <a:cubicBezTo>
                  <a:pt x="2226692" y="5837620"/>
                  <a:pt x="2272062" y="5820699"/>
                  <a:pt x="2317419" y="5820728"/>
                </a:cubicBezTo>
                <a:close/>
                <a:moveTo>
                  <a:pt x="3427914" y="5712926"/>
                </a:moveTo>
                <a:cubicBezTo>
                  <a:pt x="3426005" y="5731124"/>
                  <a:pt x="3424208" y="5747918"/>
                  <a:pt x="3422073" y="5767521"/>
                </a:cubicBezTo>
                <a:cubicBezTo>
                  <a:pt x="3437576" y="5766342"/>
                  <a:pt x="3449652" y="5765443"/>
                  <a:pt x="3463188" y="5764433"/>
                </a:cubicBezTo>
                <a:cubicBezTo>
                  <a:pt x="3461503" y="5746852"/>
                  <a:pt x="3459930" y="5731012"/>
                  <a:pt x="3458301" y="5714217"/>
                </a:cubicBezTo>
                <a:cubicBezTo>
                  <a:pt x="3447573" y="5713769"/>
                  <a:pt x="3438250" y="5713375"/>
                  <a:pt x="3427914" y="5712926"/>
                </a:cubicBezTo>
                <a:close/>
                <a:moveTo>
                  <a:pt x="2816968" y="5690514"/>
                </a:moveTo>
                <a:cubicBezTo>
                  <a:pt x="2820732" y="5732866"/>
                  <a:pt x="2813149" y="5773138"/>
                  <a:pt x="2791917" y="5816894"/>
                </a:cubicBezTo>
                <a:cubicBezTo>
                  <a:pt x="2839380" y="5794988"/>
                  <a:pt x="2883752" y="5788809"/>
                  <a:pt x="2930204" y="5797516"/>
                </a:cubicBezTo>
                <a:cubicBezTo>
                  <a:pt x="2925935" y="5762130"/>
                  <a:pt x="2921948" y="5728933"/>
                  <a:pt x="2918127" y="5697086"/>
                </a:cubicBezTo>
                <a:cubicBezTo>
                  <a:pt x="2885663" y="5695064"/>
                  <a:pt x="2853647" y="5692930"/>
                  <a:pt x="2816968" y="5690514"/>
                </a:cubicBezTo>
                <a:close/>
                <a:moveTo>
                  <a:pt x="889713" y="5654272"/>
                </a:moveTo>
                <a:cubicBezTo>
                  <a:pt x="905060" y="5654244"/>
                  <a:pt x="920380" y="5660183"/>
                  <a:pt x="931837" y="5672091"/>
                </a:cubicBezTo>
                <a:cubicBezTo>
                  <a:pt x="953970" y="5695064"/>
                  <a:pt x="953464" y="5732249"/>
                  <a:pt x="930771" y="5754602"/>
                </a:cubicBezTo>
                <a:cubicBezTo>
                  <a:pt x="907910" y="5777127"/>
                  <a:pt x="871232" y="5777070"/>
                  <a:pt x="848428" y="5754546"/>
                </a:cubicBezTo>
                <a:cubicBezTo>
                  <a:pt x="825623" y="5732023"/>
                  <a:pt x="825176" y="5695232"/>
                  <a:pt x="847417" y="5672260"/>
                </a:cubicBezTo>
                <a:cubicBezTo>
                  <a:pt x="858988" y="5660296"/>
                  <a:pt x="874365" y="5654300"/>
                  <a:pt x="889713" y="5654272"/>
                </a:cubicBezTo>
                <a:close/>
                <a:moveTo>
                  <a:pt x="1459429" y="5584560"/>
                </a:moveTo>
                <a:cubicBezTo>
                  <a:pt x="1492372" y="5584904"/>
                  <a:pt x="1525288" y="5597837"/>
                  <a:pt x="1550367" y="5623282"/>
                </a:cubicBezTo>
                <a:cubicBezTo>
                  <a:pt x="1600637" y="5674282"/>
                  <a:pt x="1599626" y="5754210"/>
                  <a:pt x="1548063" y="5804706"/>
                </a:cubicBezTo>
                <a:cubicBezTo>
                  <a:pt x="1498186" y="5853516"/>
                  <a:pt x="1417304" y="5853180"/>
                  <a:pt x="1368043" y="5803976"/>
                </a:cubicBezTo>
                <a:cubicBezTo>
                  <a:pt x="1318333" y="5754323"/>
                  <a:pt x="1318447" y="5670688"/>
                  <a:pt x="1368323" y="5621372"/>
                </a:cubicBezTo>
                <a:cubicBezTo>
                  <a:pt x="1393515" y="5596461"/>
                  <a:pt x="1426486" y="5584216"/>
                  <a:pt x="1459429" y="5584560"/>
                </a:cubicBezTo>
                <a:close/>
                <a:moveTo>
                  <a:pt x="2034575" y="5533110"/>
                </a:moveTo>
                <a:cubicBezTo>
                  <a:pt x="2080836" y="5533623"/>
                  <a:pt x="2126852" y="5551555"/>
                  <a:pt x="2161256" y="5586773"/>
                </a:cubicBezTo>
                <a:cubicBezTo>
                  <a:pt x="2230681" y="5657825"/>
                  <a:pt x="2229220" y="5770892"/>
                  <a:pt x="2157998" y="5841047"/>
                </a:cubicBezTo>
                <a:cubicBezTo>
                  <a:pt x="2087339" y="5910696"/>
                  <a:pt x="1972473" y="5909742"/>
                  <a:pt x="1903666" y="5838914"/>
                </a:cubicBezTo>
                <a:cubicBezTo>
                  <a:pt x="1834860" y="5768140"/>
                  <a:pt x="1836096" y="5652433"/>
                  <a:pt x="1906420" y="5583964"/>
                </a:cubicBezTo>
                <a:cubicBezTo>
                  <a:pt x="1941806" y="5549504"/>
                  <a:pt x="1988313" y="5532598"/>
                  <a:pt x="2034575" y="5533110"/>
                </a:cubicBezTo>
                <a:close/>
                <a:moveTo>
                  <a:pt x="2539215" y="5411076"/>
                </a:moveTo>
                <a:cubicBezTo>
                  <a:pt x="2534216" y="5444272"/>
                  <a:pt x="2529272" y="5476736"/>
                  <a:pt x="2524611" y="5507237"/>
                </a:cubicBezTo>
                <a:cubicBezTo>
                  <a:pt x="2557413" y="5502855"/>
                  <a:pt x="2590834" y="5498418"/>
                  <a:pt x="2624928" y="5493868"/>
                </a:cubicBezTo>
                <a:cubicBezTo>
                  <a:pt x="2622288" y="5468984"/>
                  <a:pt x="2619648" y="5443654"/>
                  <a:pt x="2616952" y="5418096"/>
                </a:cubicBezTo>
                <a:cubicBezTo>
                  <a:pt x="2590610" y="5415738"/>
                  <a:pt x="2564378" y="5413379"/>
                  <a:pt x="2539215" y="5411076"/>
                </a:cubicBezTo>
                <a:close/>
                <a:moveTo>
                  <a:pt x="603864" y="5383595"/>
                </a:moveTo>
                <a:cubicBezTo>
                  <a:pt x="615034" y="5383623"/>
                  <a:pt x="626084" y="5387934"/>
                  <a:pt x="634089" y="5396528"/>
                </a:cubicBezTo>
                <a:cubicBezTo>
                  <a:pt x="649142" y="5412649"/>
                  <a:pt x="648804" y="5440564"/>
                  <a:pt x="633415" y="5456235"/>
                </a:cubicBezTo>
                <a:cubicBezTo>
                  <a:pt x="616902" y="5473086"/>
                  <a:pt x="588929" y="5472524"/>
                  <a:pt x="572246" y="5455000"/>
                </a:cubicBezTo>
                <a:cubicBezTo>
                  <a:pt x="556184" y="5438205"/>
                  <a:pt x="556463" y="5412929"/>
                  <a:pt x="572921" y="5396359"/>
                </a:cubicBezTo>
                <a:cubicBezTo>
                  <a:pt x="581403" y="5387821"/>
                  <a:pt x="592693" y="5383567"/>
                  <a:pt x="603864" y="5383595"/>
                </a:cubicBezTo>
                <a:close/>
                <a:moveTo>
                  <a:pt x="1172809" y="5309747"/>
                </a:moveTo>
                <a:cubicBezTo>
                  <a:pt x="1202922" y="5309382"/>
                  <a:pt x="1233212" y="5320532"/>
                  <a:pt x="1256718" y="5343280"/>
                </a:cubicBezTo>
                <a:cubicBezTo>
                  <a:pt x="1303505" y="5388609"/>
                  <a:pt x="1304910" y="5463313"/>
                  <a:pt x="1259806" y="5510101"/>
                </a:cubicBezTo>
                <a:cubicBezTo>
                  <a:pt x="1213805" y="5557788"/>
                  <a:pt x="1137697" y="5558744"/>
                  <a:pt x="1090851" y="5512122"/>
                </a:cubicBezTo>
                <a:cubicBezTo>
                  <a:pt x="1044568" y="5466121"/>
                  <a:pt x="1044175" y="5392035"/>
                  <a:pt x="1089954" y="5345303"/>
                </a:cubicBezTo>
                <a:cubicBezTo>
                  <a:pt x="1112758" y="5321992"/>
                  <a:pt x="1142695" y="5310112"/>
                  <a:pt x="1172809" y="5309747"/>
                </a:cubicBezTo>
                <a:close/>
                <a:moveTo>
                  <a:pt x="1746557" y="5249115"/>
                </a:moveTo>
                <a:cubicBezTo>
                  <a:pt x="1791667" y="5249114"/>
                  <a:pt x="1836742" y="5266218"/>
                  <a:pt x="1871090" y="5300425"/>
                </a:cubicBezTo>
                <a:cubicBezTo>
                  <a:pt x="1940008" y="5369063"/>
                  <a:pt x="1939728" y="5484208"/>
                  <a:pt x="1870471" y="5552340"/>
                </a:cubicBezTo>
                <a:cubicBezTo>
                  <a:pt x="1800541" y="5621148"/>
                  <a:pt x="1688428" y="5619687"/>
                  <a:pt x="1619173" y="5549082"/>
                </a:cubicBezTo>
                <a:cubicBezTo>
                  <a:pt x="1550871" y="5479491"/>
                  <a:pt x="1552052" y="5369568"/>
                  <a:pt x="1621813" y="5300425"/>
                </a:cubicBezTo>
                <a:cubicBezTo>
                  <a:pt x="1656301" y="5266218"/>
                  <a:pt x="1701446" y="5249114"/>
                  <a:pt x="1746557" y="5249115"/>
                </a:cubicBezTo>
                <a:close/>
                <a:moveTo>
                  <a:pt x="318239" y="5117273"/>
                </a:moveTo>
                <a:cubicBezTo>
                  <a:pt x="324304" y="5117315"/>
                  <a:pt x="330356" y="5119505"/>
                  <a:pt x="334877" y="5123830"/>
                </a:cubicBezTo>
                <a:cubicBezTo>
                  <a:pt x="343979" y="5132481"/>
                  <a:pt x="344708" y="5147421"/>
                  <a:pt x="336507" y="5157026"/>
                </a:cubicBezTo>
                <a:cubicBezTo>
                  <a:pt x="327464" y="5167586"/>
                  <a:pt x="311457" y="5168429"/>
                  <a:pt x="301403" y="5158879"/>
                </a:cubicBezTo>
                <a:cubicBezTo>
                  <a:pt x="291460" y="5149387"/>
                  <a:pt x="291516" y="5132985"/>
                  <a:pt x="301514" y="5123606"/>
                </a:cubicBezTo>
                <a:cubicBezTo>
                  <a:pt x="306092" y="5119337"/>
                  <a:pt x="312172" y="5117231"/>
                  <a:pt x="318239" y="5117273"/>
                </a:cubicBezTo>
                <a:close/>
                <a:moveTo>
                  <a:pt x="2247138" y="5115404"/>
                </a:moveTo>
                <a:cubicBezTo>
                  <a:pt x="2246238" y="5133939"/>
                  <a:pt x="2246520" y="5152025"/>
                  <a:pt x="2244274" y="5169719"/>
                </a:cubicBezTo>
                <a:cubicBezTo>
                  <a:pt x="2241971" y="5187693"/>
                  <a:pt x="2237196" y="5205330"/>
                  <a:pt x="2233770" y="5221732"/>
                </a:cubicBezTo>
                <a:cubicBezTo>
                  <a:pt x="2268650" y="5216339"/>
                  <a:pt x="2301228" y="5211284"/>
                  <a:pt x="2334367" y="5206173"/>
                </a:cubicBezTo>
                <a:cubicBezTo>
                  <a:pt x="2332064" y="5180110"/>
                  <a:pt x="2329650" y="5152139"/>
                  <a:pt x="2327179" y="5124503"/>
                </a:cubicBezTo>
                <a:cubicBezTo>
                  <a:pt x="2300554" y="5121414"/>
                  <a:pt x="2275166" y="5118550"/>
                  <a:pt x="2247138" y="5115404"/>
                </a:cubicBezTo>
                <a:close/>
                <a:moveTo>
                  <a:pt x="887691" y="5038678"/>
                </a:moveTo>
                <a:cubicBezTo>
                  <a:pt x="913908" y="5038706"/>
                  <a:pt x="940096" y="5048367"/>
                  <a:pt x="959811" y="5067661"/>
                </a:cubicBezTo>
                <a:cubicBezTo>
                  <a:pt x="1000364" y="5107317"/>
                  <a:pt x="1000476" y="5172921"/>
                  <a:pt x="960092" y="5213476"/>
                </a:cubicBezTo>
                <a:cubicBezTo>
                  <a:pt x="919257" y="5254479"/>
                  <a:pt x="855619" y="5254365"/>
                  <a:pt x="814840" y="5213308"/>
                </a:cubicBezTo>
                <a:cubicBezTo>
                  <a:pt x="774510" y="5172697"/>
                  <a:pt x="774792" y="5106923"/>
                  <a:pt x="815401" y="5067493"/>
                </a:cubicBezTo>
                <a:cubicBezTo>
                  <a:pt x="835229" y="5048255"/>
                  <a:pt x="861474" y="5038650"/>
                  <a:pt x="887691" y="5038678"/>
                </a:cubicBezTo>
                <a:close/>
                <a:moveTo>
                  <a:pt x="1459724" y="4971930"/>
                </a:moveTo>
                <a:cubicBezTo>
                  <a:pt x="1502721" y="4971586"/>
                  <a:pt x="1545844" y="4987818"/>
                  <a:pt x="1579349" y="5020705"/>
                </a:cubicBezTo>
                <a:cubicBezTo>
                  <a:pt x="1646078" y="5086197"/>
                  <a:pt x="1647539" y="5192973"/>
                  <a:pt x="1582607" y="5259534"/>
                </a:cubicBezTo>
                <a:cubicBezTo>
                  <a:pt x="1516834" y="5326936"/>
                  <a:pt x="1407923" y="5327780"/>
                  <a:pt x="1341420" y="5261443"/>
                </a:cubicBezTo>
                <a:cubicBezTo>
                  <a:pt x="1275421" y="5195614"/>
                  <a:pt x="1275142" y="5089119"/>
                  <a:pt x="1340858" y="5022614"/>
                </a:cubicBezTo>
                <a:cubicBezTo>
                  <a:pt x="1373857" y="4989194"/>
                  <a:pt x="1416728" y="4972273"/>
                  <a:pt x="1459724" y="4971930"/>
                </a:cubicBezTo>
                <a:close/>
                <a:moveTo>
                  <a:pt x="1947366" y="4813329"/>
                </a:moveTo>
                <a:cubicBezTo>
                  <a:pt x="1956466" y="4860680"/>
                  <a:pt x="1950456" y="4903198"/>
                  <a:pt x="1934055" y="4941619"/>
                </a:cubicBezTo>
                <a:cubicBezTo>
                  <a:pt x="1974664" y="4934709"/>
                  <a:pt x="2015218" y="4927801"/>
                  <a:pt x="2055267" y="4921004"/>
                </a:cubicBezTo>
                <a:cubicBezTo>
                  <a:pt x="2052738" y="4890897"/>
                  <a:pt x="2050042" y="4858433"/>
                  <a:pt x="2047346" y="4826303"/>
                </a:cubicBezTo>
                <a:cubicBezTo>
                  <a:pt x="2029765" y="4825012"/>
                  <a:pt x="2013700" y="4824562"/>
                  <a:pt x="1997805" y="4822484"/>
                </a:cubicBezTo>
                <a:cubicBezTo>
                  <a:pt x="1981628" y="4820407"/>
                  <a:pt x="1965621" y="4816755"/>
                  <a:pt x="1947366" y="4813329"/>
                </a:cubicBezTo>
                <a:close/>
                <a:moveTo>
                  <a:pt x="603181" y="4777396"/>
                </a:moveTo>
                <a:cubicBezTo>
                  <a:pt x="623642" y="4777325"/>
                  <a:pt x="644058" y="4785048"/>
                  <a:pt x="659421" y="4800579"/>
                </a:cubicBezTo>
                <a:cubicBezTo>
                  <a:pt x="689864" y="4831417"/>
                  <a:pt x="689415" y="4883822"/>
                  <a:pt x="658411" y="4913759"/>
                </a:cubicBezTo>
                <a:cubicBezTo>
                  <a:pt x="627686" y="4943417"/>
                  <a:pt x="578314" y="4943247"/>
                  <a:pt x="547700" y="4913254"/>
                </a:cubicBezTo>
                <a:cubicBezTo>
                  <a:pt x="515855" y="4882023"/>
                  <a:pt x="515405" y="4832483"/>
                  <a:pt x="546691" y="4800973"/>
                </a:cubicBezTo>
                <a:cubicBezTo>
                  <a:pt x="562221" y="4785329"/>
                  <a:pt x="582722" y="4777466"/>
                  <a:pt x="603181" y="4777396"/>
                </a:cubicBezTo>
                <a:close/>
                <a:moveTo>
                  <a:pt x="1175091" y="4699771"/>
                </a:moveTo>
                <a:cubicBezTo>
                  <a:pt x="1215195" y="4699996"/>
                  <a:pt x="1255230" y="4715512"/>
                  <a:pt x="1285307" y="4746265"/>
                </a:cubicBezTo>
                <a:cubicBezTo>
                  <a:pt x="1344846" y="4807151"/>
                  <a:pt x="1343667" y="4904491"/>
                  <a:pt x="1282668" y="4964649"/>
                </a:cubicBezTo>
                <a:cubicBezTo>
                  <a:pt x="1221443" y="5025029"/>
                  <a:pt x="1125452" y="5024468"/>
                  <a:pt x="1064678" y="4963413"/>
                </a:cubicBezTo>
                <a:cubicBezTo>
                  <a:pt x="1004296" y="4902751"/>
                  <a:pt x="1004184" y="4805410"/>
                  <a:pt x="1064452" y="4745030"/>
                </a:cubicBezTo>
                <a:cubicBezTo>
                  <a:pt x="1094811" y="4714614"/>
                  <a:pt x="1134987" y="4699546"/>
                  <a:pt x="1175091" y="4699771"/>
                </a:cubicBezTo>
                <a:close/>
                <a:moveTo>
                  <a:pt x="319131" y="4520825"/>
                </a:moveTo>
                <a:cubicBezTo>
                  <a:pt x="332899" y="4521085"/>
                  <a:pt x="346534" y="4526421"/>
                  <a:pt x="355942" y="4536756"/>
                </a:cubicBezTo>
                <a:cubicBezTo>
                  <a:pt x="374702" y="4557370"/>
                  <a:pt x="373410" y="4589218"/>
                  <a:pt x="353078" y="4608708"/>
                </a:cubicBezTo>
                <a:cubicBezTo>
                  <a:pt x="332463" y="4628423"/>
                  <a:pt x="301796" y="4627805"/>
                  <a:pt x="281688" y="4607304"/>
                </a:cubicBezTo>
                <a:cubicBezTo>
                  <a:pt x="262085" y="4587252"/>
                  <a:pt x="262029" y="4554954"/>
                  <a:pt x="281518" y="4535351"/>
                </a:cubicBezTo>
                <a:cubicBezTo>
                  <a:pt x="291460" y="4525381"/>
                  <a:pt x="305362" y="4520565"/>
                  <a:pt x="319131" y="4520825"/>
                </a:cubicBezTo>
                <a:close/>
                <a:moveTo>
                  <a:pt x="889432" y="4435323"/>
                </a:moveTo>
                <a:cubicBezTo>
                  <a:pt x="923680" y="4435484"/>
                  <a:pt x="957930" y="4448711"/>
                  <a:pt x="984245" y="4474971"/>
                </a:cubicBezTo>
                <a:cubicBezTo>
                  <a:pt x="1037211" y="4527881"/>
                  <a:pt x="1037491" y="4611011"/>
                  <a:pt x="984861" y="4664091"/>
                </a:cubicBezTo>
                <a:cubicBezTo>
                  <a:pt x="931614" y="4717731"/>
                  <a:pt x="845619" y="4717787"/>
                  <a:pt x="793214" y="4664203"/>
                </a:cubicBezTo>
                <a:cubicBezTo>
                  <a:pt x="741931" y="4611740"/>
                  <a:pt x="742549" y="4525578"/>
                  <a:pt x="794619" y="4474073"/>
                </a:cubicBezTo>
                <a:cubicBezTo>
                  <a:pt x="820934" y="4448066"/>
                  <a:pt x="855183" y="4435161"/>
                  <a:pt x="889432" y="4435323"/>
                </a:cubicBezTo>
                <a:close/>
                <a:moveTo>
                  <a:pt x="1982752" y="4282929"/>
                </a:moveTo>
                <a:cubicBezTo>
                  <a:pt x="1981966" y="4296129"/>
                  <a:pt x="1981292" y="4306240"/>
                  <a:pt x="1980561" y="4318765"/>
                </a:cubicBezTo>
                <a:cubicBezTo>
                  <a:pt x="1998535" y="4316854"/>
                  <a:pt x="2014881" y="4315169"/>
                  <a:pt x="2033024" y="4313260"/>
                </a:cubicBezTo>
                <a:cubicBezTo>
                  <a:pt x="2031676" y="4302532"/>
                  <a:pt x="2030721" y="4294668"/>
                  <a:pt x="2029709" y="4286635"/>
                </a:cubicBezTo>
                <a:cubicBezTo>
                  <a:pt x="2013532" y="4285344"/>
                  <a:pt x="1999546" y="4284220"/>
                  <a:pt x="1982752" y="4282929"/>
                </a:cubicBezTo>
                <a:close/>
                <a:moveTo>
                  <a:pt x="31982" y="4265391"/>
                </a:moveTo>
                <a:cubicBezTo>
                  <a:pt x="36286" y="4265559"/>
                  <a:pt x="40527" y="4267567"/>
                  <a:pt x="44599" y="4271358"/>
                </a:cubicBezTo>
                <a:cubicBezTo>
                  <a:pt x="52464" y="4278717"/>
                  <a:pt x="52519" y="4292478"/>
                  <a:pt x="45106" y="4299556"/>
                </a:cubicBezTo>
                <a:cubicBezTo>
                  <a:pt x="37804" y="4306576"/>
                  <a:pt x="23424" y="4306014"/>
                  <a:pt x="16628" y="4298488"/>
                </a:cubicBezTo>
                <a:cubicBezTo>
                  <a:pt x="9438" y="4290569"/>
                  <a:pt x="10449" y="4277482"/>
                  <a:pt x="18987" y="4270460"/>
                </a:cubicBezTo>
                <a:cubicBezTo>
                  <a:pt x="23311" y="4266893"/>
                  <a:pt x="27678" y="4265222"/>
                  <a:pt x="31982" y="4265391"/>
                </a:cubicBezTo>
                <a:close/>
                <a:moveTo>
                  <a:pt x="603225" y="4178436"/>
                </a:moveTo>
                <a:cubicBezTo>
                  <a:pt x="630016" y="4178021"/>
                  <a:pt x="656949" y="4187865"/>
                  <a:pt x="678070" y="4208058"/>
                </a:cubicBezTo>
                <a:cubicBezTo>
                  <a:pt x="721150" y="4249229"/>
                  <a:pt x="722778" y="4316687"/>
                  <a:pt x="681720" y="4359207"/>
                </a:cubicBezTo>
                <a:cubicBezTo>
                  <a:pt x="640829" y="4401614"/>
                  <a:pt x="572303" y="4402681"/>
                  <a:pt x="530290" y="4361510"/>
                </a:cubicBezTo>
                <a:cubicBezTo>
                  <a:pt x="487882" y="4320169"/>
                  <a:pt x="487432" y="4252711"/>
                  <a:pt x="529223" y="4210360"/>
                </a:cubicBezTo>
                <a:cubicBezTo>
                  <a:pt x="549780" y="4189522"/>
                  <a:pt x="576431" y="4178850"/>
                  <a:pt x="603225" y="4178436"/>
                </a:cubicBezTo>
                <a:close/>
                <a:moveTo>
                  <a:pt x="1174423" y="4108111"/>
                </a:moveTo>
                <a:cubicBezTo>
                  <a:pt x="1219591" y="4108146"/>
                  <a:pt x="1264751" y="4125769"/>
                  <a:pt x="1299742" y="4160987"/>
                </a:cubicBezTo>
                <a:cubicBezTo>
                  <a:pt x="1368211" y="4229905"/>
                  <a:pt x="1368437" y="4341400"/>
                  <a:pt x="1300135" y="4410264"/>
                </a:cubicBezTo>
                <a:cubicBezTo>
                  <a:pt x="1231667" y="4479295"/>
                  <a:pt x="1116521" y="4479182"/>
                  <a:pt x="1048219" y="4410038"/>
                </a:cubicBezTo>
                <a:cubicBezTo>
                  <a:pt x="980086" y="4341007"/>
                  <a:pt x="980425" y="4229625"/>
                  <a:pt x="1049063" y="4160763"/>
                </a:cubicBezTo>
                <a:cubicBezTo>
                  <a:pt x="1084084" y="4125629"/>
                  <a:pt x="1129258" y="4108076"/>
                  <a:pt x="1174423" y="4108111"/>
                </a:cubicBezTo>
                <a:close/>
                <a:moveTo>
                  <a:pt x="1670792" y="3954960"/>
                </a:moveTo>
                <a:cubicBezTo>
                  <a:pt x="1668825" y="3991864"/>
                  <a:pt x="1666972" y="4027924"/>
                  <a:pt x="1665119" y="4063198"/>
                </a:cubicBezTo>
                <a:cubicBezTo>
                  <a:pt x="1692866" y="4058199"/>
                  <a:pt x="1720670" y="4053199"/>
                  <a:pt x="1748922" y="4048144"/>
                </a:cubicBezTo>
                <a:cubicBezTo>
                  <a:pt x="1748193" y="4021577"/>
                  <a:pt x="1747519" y="3994334"/>
                  <a:pt x="1746788" y="3966588"/>
                </a:cubicBezTo>
                <a:cubicBezTo>
                  <a:pt x="1720670" y="3962600"/>
                  <a:pt x="1694888" y="3958668"/>
                  <a:pt x="1670792" y="3954960"/>
                </a:cubicBezTo>
                <a:close/>
                <a:moveTo>
                  <a:pt x="317410" y="3928724"/>
                </a:moveTo>
                <a:cubicBezTo>
                  <a:pt x="335089" y="3928562"/>
                  <a:pt x="352825" y="3934993"/>
                  <a:pt x="366389" y="3948053"/>
                </a:cubicBezTo>
                <a:cubicBezTo>
                  <a:pt x="394641" y="3975182"/>
                  <a:pt x="394979" y="4019723"/>
                  <a:pt x="367175" y="4047472"/>
                </a:cubicBezTo>
                <a:cubicBezTo>
                  <a:pt x="340047" y="4074544"/>
                  <a:pt x="297415" y="4074938"/>
                  <a:pt x="269835" y="4048427"/>
                </a:cubicBezTo>
                <a:cubicBezTo>
                  <a:pt x="241582" y="4021184"/>
                  <a:pt x="241077" y="3976587"/>
                  <a:pt x="268769" y="3948951"/>
                </a:cubicBezTo>
                <a:cubicBezTo>
                  <a:pt x="282108" y="3935639"/>
                  <a:pt x="299731" y="3928885"/>
                  <a:pt x="317410" y="3928724"/>
                </a:cubicBezTo>
                <a:close/>
                <a:moveTo>
                  <a:pt x="889629" y="3848156"/>
                </a:moveTo>
                <a:cubicBezTo>
                  <a:pt x="928540" y="3848044"/>
                  <a:pt x="967451" y="3862816"/>
                  <a:pt x="997220" y="3892501"/>
                </a:cubicBezTo>
                <a:cubicBezTo>
                  <a:pt x="1056533" y="3951590"/>
                  <a:pt x="1056701" y="4048706"/>
                  <a:pt x="997556" y="4107965"/>
                </a:cubicBezTo>
                <a:cubicBezTo>
                  <a:pt x="938130" y="4167502"/>
                  <a:pt x="842138" y="4167502"/>
                  <a:pt x="782374" y="4107965"/>
                </a:cubicBezTo>
                <a:cubicBezTo>
                  <a:pt x="722328" y="4048144"/>
                  <a:pt x="722160" y="3953163"/>
                  <a:pt x="782038" y="3893119"/>
                </a:cubicBezTo>
                <a:cubicBezTo>
                  <a:pt x="811806" y="3863265"/>
                  <a:pt x="850717" y="3848268"/>
                  <a:pt x="889629" y="3848156"/>
                </a:cubicBezTo>
                <a:close/>
                <a:moveTo>
                  <a:pt x="32727" y="3682248"/>
                </a:moveTo>
                <a:cubicBezTo>
                  <a:pt x="41033" y="3682318"/>
                  <a:pt x="49401" y="3685604"/>
                  <a:pt x="55664" y="3692091"/>
                </a:cubicBezTo>
                <a:cubicBezTo>
                  <a:pt x="68020" y="3704842"/>
                  <a:pt x="68020" y="3722366"/>
                  <a:pt x="55720" y="3735117"/>
                </a:cubicBezTo>
                <a:cubicBezTo>
                  <a:pt x="43195" y="3748092"/>
                  <a:pt x="22244" y="3748372"/>
                  <a:pt x="10224" y="3735623"/>
                </a:cubicBezTo>
                <a:cubicBezTo>
                  <a:pt x="-672" y="3724107"/>
                  <a:pt x="-729" y="3703269"/>
                  <a:pt x="10168" y="3691698"/>
                </a:cubicBezTo>
                <a:cubicBezTo>
                  <a:pt x="16178" y="3685323"/>
                  <a:pt x="24421" y="3682178"/>
                  <a:pt x="32727" y="3682248"/>
                </a:cubicBezTo>
                <a:close/>
                <a:moveTo>
                  <a:pt x="601432" y="3595188"/>
                </a:moveTo>
                <a:cubicBezTo>
                  <a:pt x="631603" y="3594780"/>
                  <a:pt x="661892" y="3605873"/>
                  <a:pt x="685201" y="3628566"/>
                </a:cubicBezTo>
                <a:cubicBezTo>
                  <a:pt x="731877" y="3674006"/>
                  <a:pt x="733282" y="3748879"/>
                  <a:pt x="688404" y="3795499"/>
                </a:cubicBezTo>
                <a:cubicBezTo>
                  <a:pt x="642289" y="3843411"/>
                  <a:pt x="566799" y="3844365"/>
                  <a:pt x="519561" y="3797633"/>
                </a:cubicBezTo>
                <a:cubicBezTo>
                  <a:pt x="473165" y="3751743"/>
                  <a:pt x="472661" y="3677545"/>
                  <a:pt x="518381" y="3630813"/>
                </a:cubicBezTo>
                <a:cubicBezTo>
                  <a:pt x="541213" y="3607503"/>
                  <a:pt x="571263" y="3595595"/>
                  <a:pt x="601432" y="3595188"/>
                </a:cubicBezTo>
                <a:close/>
                <a:moveTo>
                  <a:pt x="1683431" y="3387829"/>
                </a:moveTo>
                <a:cubicBezTo>
                  <a:pt x="1683093" y="3414786"/>
                  <a:pt x="1682812" y="3442591"/>
                  <a:pt x="1682475" y="3470113"/>
                </a:cubicBezTo>
                <a:cubicBezTo>
                  <a:pt x="1699606" y="3467585"/>
                  <a:pt x="1721737" y="3464328"/>
                  <a:pt x="1741676" y="3461406"/>
                </a:cubicBezTo>
                <a:cubicBezTo>
                  <a:pt x="1741676" y="3438715"/>
                  <a:pt x="1741620" y="3417539"/>
                  <a:pt x="1741620" y="3396253"/>
                </a:cubicBezTo>
                <a:cubicBezTo>
                  <a:pt x="1720444" y="3393165"/>
                  <a:pt x="1698090" y="3389962"/>
                  <a:pt x="1683431" y="3387829"/>
                </a:cubicBezTo>
                <a:close/>
                <a:moveTo>
                  <a:pt x="318161" y="3352366"/>
                </a:moveTo>
                <a:cubicBezTo>
                  <a:pt x="337940" y="3352387"/>
                  <a:pt x="357711" y="3359659"/>
                  <a:pt x="372399" y="3374179"/>
                </a:cubicBezTo>
                <a:cubicBezTo>
                  <a:pt x="402729" y="3404174"/>
                  <a:pt x="402000" y="3454049"/>
                  <a:pt x="370713" y="3484156"/>
                </a:cubicBezTo>
                <a:cubicBezTo>
                  <a:pt x="340215" y="3513532"/>
                  <a:pt x="293033" y="3512634"/>
                  <a:pt x="263264" y="3482078"/>
                </a:cubicBezTo>
                <a:cubicBezTo>
                  <a:pt x="234000" y="3452028"/>
                  <a:pt x="234280" y="3403218"/>
                  <a:pt x="263882" y="3374067"/>
                </a:cubicBezTo>
                <a:cubicBezTo>
                  <a:pt x="278598" y="3359576"/>
                  <a:pt x="298384" y="3352345"/>
                  <a:pt x="318161" y="3352366"/>
                </a:cubicBezTo>
                <a:close/>
                <a:moveTo>
                  <a:pt x="893076" y="3268697"/>
                </a:moveTo>
                <a:cubicBezTo>
                  <a:pt x="933707" y="3269524"/>
                  <a:pt x="974021" y="3286081"/>
                  <a:pt x="1004634" y="3318180"/>
                </a:cubicBezTo>
                <a:cubicBezTo>
                  <a:pt x="1064228" y="3380696"/>
                  <a:pt x="1061587" y="3481010"/>
                  <a:pt x="998792" y="3541392"/>
                </a:cubicBezTo>
                <a:cubicBezTo>
                  <a:pt x="936276" y="3601549"/>
                  <a:pt x="836295" y="3599302"/>
                  <a:pt x="775801" y="3536337"/>
                </a:cubicBezTo>
                <a:cubicBezTo>
                  <a:pt x="715083" y="3473147"/>
                  <a:pt x="716769" y="3374349"/>
                  <a:pt x="779621" y="3313574"/>
                </a:cubicBezTo>
                <a:cubicBezTo>
                  <a:pt x="811498" y="3282766"/>
                  <a:pt x="852445" y="3267867"/>
                  <a:pt x="893076" y="3268697"/>
                </a:cubicBezTo>
                <a:close/>
                <a:moveTo>
                  <a:pt x="31772" y="3110878"/>
                </a:moveTo>
                <a:cubicBezTo>
                  <a:pt x="40288" y="3110989"/>
                  <a:pt x="48756" y="3114176"/>
                  <a:pt x="54541" y="3120411"/>
                </a:cubicBezTo>
                <a:cubicBezTo>
                  <a:pt x="66562" y="3133330"/>
                  <a:pt x="65213" y="3153888"/>
                  <a:pt x="51508" y="3165795"/>
                </a:cubicBezTo>
                <a:cubicBezTo>
                  <a:pt x="38420" y="3177141"/>
                  <a:pt x="20447" y="3176074"/>
                  <a:pt x="8483" y="3163269"/>
                </a:cubicBezTo>
                <a:cubicBezTo>
                  <a:pt x="-2920" y="3151024"/>
                  <a:pt x="-2807" y="3131477"/>
                  <a:pt x="8708" y="3119794"/>
                </a:cubicBezTo>
                <a:cubicBezTo>
                  <a:pt x="14689" y="3113727"/>
                  <a:pt x="23256" y="3110766"/>
                  <a:pt x="31772" y="3110878"/>
                </a:cubicBezTo>
                <a:close/>
                <a:moveTo>
                  <a:pt x="606264" y="3022910"/>
                </a:moveTo>
                <a:cubicBezTo>
                  <a:pt x="636728" y="3023324"/>
                  <a:pt x="667114" y="3035540"/>
                  <a:pt x="690425" y="3059469"/>
                </a:cubicBezTo>
                <a:cubicBezTo>
                  <a:pt x="735641" y="3105862"/>
                  <a:pt x="735305" y="3180792"/>
                  <a:pt x="689583" y="3226681"/>
                </a:cubicBezTo>
                <a:cubicBezTo>
                  <a:pt x="643468" y="3272964"/>
                  <a:pt x="565619" y="3272852"/>
                  <a:pt x="519841" y="3226400"/>
                </a:cubicBezTo>
                <a:cubicBezTo>
                  <a:pt x="473447" y="3179387"/>
                  <a:pt x="474234" y="3103729"/>
                  <a:pt x="521639" y="3057166"/>
                </a:cubicBezTo>
                <a:cubicBezTo>
                  <a:pt x="545259" y="3033883"/>
                  <a:pt x="575800" y="3022495"/>
                  <a:pt x="606264" y="3022910"/>
                </a:cubicBezTo>
                <a:close/>
                <a:moveTo>
                  <a:pt x="1665961" y="2793400"/>
                </a:moveTo>
                <a:cubicBezTo>
                  <a:pt x="1667310" y="2829630"/>
                  <a:pt x="1668657" y="2866084"/>
                  <a:pt x="1670006" y="2903097"/>
                </a:cubicBezTo>
                <a:cubicBezTo>
                  <a:pt x="1694215" y="2899279"/>
                  <a:pt x="1720670" y="2895121"/>
                  <a:pt x="1746788" y="2891022"/>
                </a:cubicBezTo>
                <a:cubicBezTo>
                  <a:pt x="1747519" y="2862151"/>
                  <a:pt x="1748193" y="2835020"/>
                  <a:pt x="1748922" y="2807667"/>
                </a:cubicBezTo>
                <a:cubicBezTo>
                  <a:pt x="1719827" y="2802724"/>
                  <a:pt x="1691518" y="2797837"/>
                  <a:pt x="1665961" y="2793400"/>
                </a:cubicBezTo>
                <a:close/>
                <a:moveTo>
                  <a:pt x="317951" y="2785703"/>
                </a:moveTo>
                <a:cubicBezTo>
                  <a:pt x="335862" y="2785675"/>
                  <a:pt x="353780" y="2792695"/>
                  <a:pt x="367625" y="2806765"/>
                </a:cubicBezTo>
                <a:cubicBezTo>
                  <a:pt x="395148" y="2834738"/>
                  <a:pt x="394418" y="2879279"/>
                  <a:pt x="365939" y="2906184"/>
                </a:cubicBezTo>
                <a:cubicBezTo>
                  <a:pt x="338586" y="2932022"/>
                  <a:pt x="294774" y="2931236"/>
                  <a:pt x="268319" y="2904387"/>
                </a:cubicBezTo>
                <a:cubicBezTo>
                  <a:pt x="241640" y="2877257"/>
                  <a:pt x="241640" y="2834176"/>
                  <a:pt x="268319" y="2806934"/>
                </a:cubicBezTo>
                <a:cubicBezTo>
                  <a:pt x="282136" y="2792808"/>
                  <a:pt x="300040" y="2785731"/>
                  <a:pt x="317951" y="2785703"/>
                </a:cubicBezTo>
                <a:close/>
                <a:moveTo>
                  <a:pt x="889207" y="2705157"/>
                </a:moveTo>
                <a:cubicBezTo>
                  <a:pt x="928103" y="2705199"/>
                  <a:pt x="967029" y="2720125"/>
                  <a:pt x="996882" y="2749923"/>
                </a:cubicBezTo>
                <a:cubicBezTo>
                  <a:pt x="1056814" y="2809799"/>
                  <a:pt x="1056869" y="2904836"/>
                  <a:pt x="996994" y="2964768"/>
                </a:cubicBezTo>
                <a:cubicBezTo>
                  <a:pt x="937399" y="3024419"/>
                  <a:pt x="841351" y="3024588"/>
                  <a:pt x="781812" y="2965161"/>
                </a:cubicBezTo>
                <a:cubicBezTo>
                  <a:pt x="722555" y="2906016"/>
                  <a:pt x="722499" y="2808900"/>
                  <a:pt x="781699" y="2749698"/>
                </a:cubicBezTo>
                <a:cubicBezTo>
                  <a:pt x="811441" y="2719956"/>
                  <a:pt x="850310" y="2705114"/>
                  <a:pt x="889207" y="2705157"/>
                </a:cubicBezTo>
                <a:close/>
                <a:moveTo>
                  <a:pt x="34292" y="2546567"/>
                </a:moveTo>
                <a:cubicBezTo>
                  <a:pt x="40316" y="2546792"/>
                  <a:pt x="46257" y="2549179"/>
                  <a:pt x="50667" y="2553673"/>
                </a:cubicBezTo>
                <a:cubicBezTo>
                  <a:pt x="59539" y="2562716"/>
                  <a:pt x="59766" y="2577656"/>
                  <a:pt x="51226" y="2586980"/>
                </a:cubicBezTo>
                <a:cubicBezTo>
                  <a:pt x="41960" y="2597147"/>
                  <a:pt x="25615" y="2597370"/>
                  <a:pt x="16010" y="2587542"/>
                </a:cubicBezTo>
                <a:cubicBezTo>
                  <a:pt x="6292" y="2577600"/>
                  <a:pt x="6966" y="2561591"/>
                  <a:pt x="17414" y="2552437"/>
                </a:cubicBezTo>
                <a:cubicBezTo>
                  <a:pt x="22159" y="2548280"/>
                  <a:pt x="28268" y="2546344"/>
                  <a:pt x="34292" y="2546567"/>
                </a:cubicBezTo>
                <a:close/>
                <a:moveTo>
                  <a:pt x="1978202" y="2535085"/>
                </a:moveTo>
                <a:cubicBezTo>
                  <a:pt x="1979214" y="2549296"/>
                  <a:pt x="1979999" y="2561202"/>
                  <a:pt x="1980955" y="2575636"/>
                </a:cubicBezTo>
                <a:cubicBezTo>
                  <a:pt x="1999434" y="2573782"/>
                  <a:pt x="2014262" y="2572265"/>
                  <a:pt x="2031057" y="2570581"/>
                </a:cubicBezTo>
                <a:cubicBezTo>
                  <a:pt x="2031506" y="2559968"/>
                  <a:pt x="2031956" y="2550250"/>
                  <a:pt x="2032350" y="2539971"/>
                </a:cubicBezTo>
                <a:cubicBezTo>
                  <a:pt x="2012691" y="2538174"/>
                  <a:pt x="1996290" y="2536713"/>
                  <a:pt x="1978202" y="2535085"/>
                </a:cubicBezTo>
                <a:close/>
                <a:moveTo>
                  <a:pt x="602213" y="2464926"/>
                </a:moveTo>
                <a:cubicBezTo>
                  <a:pt x="629131" y="2464996"/>
                  <a:pt x="656106" y="2475317"/>
                  <a:pt x="676833" y="2495875"/>
                </a:cubicBezTo>
                <a:cubicBezTo>
                  <a:pt x="718679" y="2537385"/>
                  <a:pt x="719240" y="2602369"/>
                  <a:pt x="678011" y="2644215"/>
                </a:cubicBezTo>
                <a:cubicBezTo>
                  <a:pt x="636111" y="2686734"/>
                  <a:pt x="568258" y="2687071"/>
                  <a:pt x="527088" y="2644944"/>
                </a:cubicBezTo>
                <a:cubicBezTo>
                  <a:pt x="486927" y="2603887"/>
                  <a:pt x="487321" y="2535980"/>
                  <a:pt x="527929" y="2495482"/>
                </a:cubicBezTo>
                <a:cubicBezTo>
                  <a:pt x="548432" y="2475036"/>
                  <a:pt x="575293" y="2464856"/>
                  <a:pt x="602213" y="2464926"/>
                </a:cubicBezTo>
                <a:close/>
                <a:moveTo>
                  <a:pt x="1177064" y="2393723"/>
                </a:moveTo>
                <a:cubicBezTo>
                  <a:pt x="1222173" y="2393716"/>
                  <a:pt x="1267250" y="2410806"/>
                  <a:pt x="1301596" y="2444986"/>
                </a:cubicBezTo>
                <a:cubicBezTo>
                  <a:pt x="1370570" y="2513625"/>
                  <a:pt x="1370290" y="2628769"/>
                  <a:pt x="1301034" y="2696900"/>
                </a:cubicBezTo>
                <a:cubicBezTo>
                  <a:pt x="1231892" y="2764979"/>
                  <a:pt x="1120621" y="2764415"/>
                  <a:pt x="1051759" y="2695720"/>
                </a:cubicBezTo>
                <a:cubicBezTo>
                  <a:pt x="981548" y="2625679"/>
                  <a:pt x="981827" y="2514971"/>
                  <a:pt x="1052320" y="2445042"/>
                </a:cubicBezTo>
                <a:cubicBezTo>
                  <a:pt x="1086809" y="2410834"/>
                  <a:pt x="1131953" y="2393730"/>
                  <a:pt x="1177064" y="2393723"/>
                </a:cubicBezTo>
                <a:close/>
                <a:moveTo>
                  <a:pt x="319208" y="2234928"/>
                </a:moveTo>
                <a:cubicBezTo>
                  <a:pt x="332983" y="2235196"/>
                  <a:pt x="346618" y="2240531"/>
                  <a:pt x="355998" y="2250865"/>
                </a:cubicBezTo>
                <a:cubicBezTo>
                  <a:pt x="374702" y="2271480"/>
                  <a:pt x="373410" y="2303271"/>
                  <a:pt x="353078" y="2322761"/>
                </a:cubicBezTo>
                <a:cubicBezTo>
                  <a:pt x="332463" y="2342532"/>
                  <a:pt x="301739" y="2341914"/>
                  <a:pt x="281688" y="2321357"/>
                </a:cubicBezTo>
                <a:cubicBezTo>
                  <a:pt x="262085" y="2301305"/>
                  <a:pt x="262029" y="2268954"/>
                  <a:pt x="281575" y="2249406"/>
                </a:cubicBezTo>
                <a:cubicBezTo>
                  <a:pt x="291517" y="2239464"/>
                  <a:pt x="305433" y="2234662"/>
                  <a:pt x="319208" y="2234928"/>
                </a:cubicBezTo>
                <a:close/>
                <a:moveTo>
                  <a:pt x="1611703" y="2161111"/>
                </a:moveTo>
                <a:cubicBezTo>
                  <a:pt x="1657030" y="2222614"/>
                  <a:pt x="1666017" y="2287377"/>
                  <a:pt x="1643101" y="2359720"/>
                </a:cubicBezTo>
                <a:cubicBezTo>
                  <a:pt x="1690619" y="2338659"/>
                  <a:pt x="1735048" y="2332705"/>
                  <a:pt x="1776726" y="2338321"/>
                </a:cubicBezTo>
                <a:cubicBezTo>
                  <a:pt x="1779535" y="2292035"/>
                  <a:pt x="1782174" y="2248902"/>
                  <a:pt x="1784814" y="2205989"/>
                </a:cubicBezTo>
                <a:cubicBezTo>
                  <a:pt x="1686014" y="2204136"/>
                  <a:pt x="1682587" y="2203295"/>
                  <a:pt x="1611703" y="2161111"/>
                </a:cubicBezTo>
                <a:close/>
                <a:moveTo>
                  <a:pt x="889297" y="2149389"/>
                </a:moveTo>
                <a:cubicBezTo>
                  <a:pt x="923553" y="2149508"/>
                  <a:pt x="957817" y="2162709"/>
                  <a:pt x="984131" y="2188969"/>
                </a:cubicBezTo>
                <a:cubicBezTo>
                  <a:pt x="1037155" y="2241823"/>
                  <a:pt x="1037491" y="2324950"/>
                  <a:pt x="984974" y="2378087"/>
                </a:cubicBezTo>
                <a:cubicBezTo>
                  <a:pt x="932513" y="2431054"/>
                  <a:pt x="848373" y="2432066"/>
                  <a:pt x="795348" y="2380445"/>
                </a:cubicBezTo>
                <a:cubicBezTo>
                  <a:pt x="742101" y="2328603"/>
                  <a:pt x="741708" y="2240642"/>
                  <a:pt x="794507" y="2188295"/>
                </a:cubicBezTo>
                <a:cubicBezTo>
                  <a:pt x="820794" y="2162233"/>
                  <a:pt x="855042" y="2149271"/>
                  <a:pt x="889297" y="2149389"/>
                </a:cubicBezTo>
                <a:close/>
                <a:moveTo>
                  <a:pt x="604895" y="1920068"/>
                </a:moveTo>
                <a:cubicBezTo>
                  <a:pt x="625608" y="1920075"/>
                  <a:pt x="646306" y="1927756"/>
                  <a:pt x="661442" y="1943119"/>
                </a:cubicBezTo>
                <a:cubicBezTo>
                  <a:pt x="692167" y="1974237"/>
                  <a:pt x="691492" y="2024956"/>
                  <a:pt x="659926" y="2055849"/>
                </a:cubicBezTo>
                <a:cubicBezTo>
                  <a:pt x="628192" y="2086854"/>
                  <a:pt x="578651" y="2085898"/>
                  <a:pt x="547645" y="2053770"/>
                </a:cubicBezTo>
                <a:cubicBezTo>
                  <a:pt x="517989" y="2022989"/>
                  <a:pt x="518268" y="1973338"/>
                  <a:pt x="548263" y="1943063"/>
                </a:cubicBezTo>
                <a:cubicBezTo>
                  <a:pt x="563457" y="1927728"/>
                  <a:pt x="584183" y="1920061"/>
                  <a:pt x="604895" y="1920068"/>
                </a:cubicBezTo>
                <a:close/>
                <a:moveTo>
                  <a:pt x="1932875" y="1909140"/>
                </a:moveTo>
                <a:cubicBezTo>
                  <a:pt x="1951241" y="1953457"/>
                  <a:pt x="1956184" y="1997942"/>
                  <a:pt x="1947983" y="2042765"/>
                </a:cubicBezTo>
                <a:cubicBezTo>
                  <a:pt x="1983989" y="2038327"/>
                  <a:pt x="2016566" y="2034340"/>
                  <a:pt x="2048021" y="2030464"/>
                </a:cubicBezTo>
                <a:cubicBezTo>
                  <a:pt x="2050268" y="1997380"/>
                  <a:pt x="2052513" y="1964465"/>
                  <a:pt x="2054929" y="1929360"/>
                </a:cubicBezTo>
                <a:cubicBezTo>
                  <a:pt x="2013420" y="1933460"/>
                  <a:pt x="1972923" y="1925654"/>
                  <a:pt x="1932875" y="1909140"/>
                </a:cubicBezTo>
                <a:close/>
                <a:moveTo>
                  <a:pt x="1176622" y="1846271"/>
                </a:moveTo>
                <a:cubicBezTo>
                  <a:pt x="1216095" y="1846524"/>
                  <a:pt x="1255539" y="1861844"/>
                  <a:pt x="1285757" y="1892175"/>
                </a:cubicBezTo>
                <a:cubicBezTo>
                  <a:pt x="1346475" y="1953173"/>
                  <a:pt x="1346475" y="2049221"/>
                  <a:pt x="1285757" y="2110165"/>
                </a:cubicBezTo>
                <a:cubicBezTo>
                  <a:pt x="1225375" y="2170884"/>
                  <a:pt x="1128036" y="2171501"/>
                  <a:pt x="1067373" y="2111626"/>
                </a:cubicBezTo>
                <a:cubicBezTo>
                  <a:pt x="1006150" y="2051188"/>
                  <a:pt x="1006150" y="1951152"/>
                  <a:pt x="1067318" y="1890770"/>
                </a:cubicBezTo>
                <a:cubicBezTo>
                  <a:pt x="1097648" y="1860832"/>
                  <a:pt x="1137150" y="1846018"/>
                  <a:pt x="1176622" y="1846271"/>
                </a:cubicBezTo>
                <a:close/>
                <a:moveTo>
                  <a:pt x="319917" y="1690312"/>
                </a:moveTo>
                <a:cubicBezTo>
                  <a:pt x="326368" y="1690291"/>
                  <a:pt x="332828" y="1692776"/>
                  <a:pt x="337575" y="1697776"/>
                </a:cubicBezTo>
                <a:cubicBezTo>
                  <a:pt x="346337" y="1707043"/>
                  <a:pt x="346449" y="1721591"/>
                  <a:pt x="337744" y="1730914"/>
                </a:cubicBezTo>
                <a:cubicBezTo>
                  <a:pt x="328362" y="1740968"/>
                  <a:pt x="312018" y="1741138"/>
                  <a:pt x="302526" y="1731251"/>
                </a:cubicBezTo>
                <a:cubicBezTo>
                  <a:pt x="293875" y="1722208"/>
                  <a:pt x="293762" y="1706987"/>
                  <a:pt x="302300" y="1697888"/>
                </a:cubicBezTo>
                <a:cubicBezTo>
                  <a:pt x="307018" y="1692860"/>
                  <a:pt x="313464" y="1690333"/>
                  <a:pt x="319917" y="1690312"/>
                </a:cubicBezTo>
                <a:close/>
                <a:moveTo>
                  <a:pt x="2238151" y="1637169"/>
                </a:moveTo>
                <a:cubicBezTo>
                  <a:pt x="2242476" y="1669917"/>
                  <a:pt x="2246856" y="1703395"/>
                  <a:pt x="2251351" y="1737656"/>
                </a:cubicBezTo>
                <a:cubicBezTo>
                  <a:pt x="2275616" y="1734961"/>
                  <a:pt x="2301622" y="1732039"/>
                  <a:pt x="2327403" y="1729175"/>
                </a:cubicBezTo>
                <a:cubicBezTo>
                  <a:pt x="2329762" y="1701764"/>
                  <a:pt x="2331952" y="1675758"/>
                  <a:pt x="2334031" y="1651494"/>
                </a:cubicBezTo>
                <a:cubicBezTo>
                  <a:pt x="2300106" y="1646439"/>
                  <a:pt x="2268426" y="1641721"/>
                  <a:pt x="2238151" y="1637169"/>
                </a:cubicBezTo>
                <a:close/>
                <a:moveTo>
                  <a:pt x="890450" y="1611697"/>
                </a:moveTo>
                <a:cubicBezTo>
                  <a:pt x="916786" y="1612174"/>
                  <a:pt x="943045" y="1622763"/>
                  <a:pt x="963124" y="1643348"/>
                </a:cubicBezTo>
                <a:cubicBezTo>
                  <a:pt x="1003342" y="1684576"/>
                  <a:pt x="1001993" y="1748215"/>
                  <a:pt x="960092" y="1788600"/>
                </a:cubicBezTo>
                <a:cubicBezTo>
                  <a:pt x="919931" y="1827301"/>
                  <a:pt x="855505" y="1826683"/>
                  <a:pt x="816301" y="1787141"/>
                </a:cubicBezTo>
                <a:cubicBezTo>
                  <a:pt x="776756" y="1747317"/>
                  <a:pt x="777263" y="1679745"/>
                  <a:pt x="817310" y="1640709"/>
                </a:cubicBezTo>
                <a:cubicBezTo>
                  <a:pt x="837699" y="1620852"/>
                  <a:pt x="864113" y="1611219"/>
                  <a:pt x="890450" y="1611697"/>
                </a:cubicBezTo>
                <a:close/>
                <a:moveTo>
                  <a:pt x="1462196" y="1547052"/>
                </a:moveTo>
                <a:cubicBezTo>
                  <a:pt x="1505193" y="1547340"/>
                  <a:pt x="1548092" y="1564204"/>
                  <a:pt x="1581146" y="1597570"/>
                </a:cubicBezTo>
                <a:cubicBezTo>
                  <a:pt x="1647707" y="1664804"/>
                  <a:pt x="1646696" y="1772536"/>
                  <a:pt x="1578844" y="1838421"/>
                </a:cubicBezTo>
                <a:cubicBezTo>
                  <a:pt x="1512340" y="1902959"/>
                  <a:pt x="1404665" y="1901330"/>
                  <a:pt x="1339677" y="1834826"/>
                </a:cubicBezTo>
                <a:cubicBezTo>
                  <a:pt x="1274635" y="1768267"/>
                  <a:pt x="1275928" y="1661602"/>
                  <a:pt x="1342655" y="1595997"/>
                </a:cubicBezTo>
                <a:cubicBezTo>
                  <a:pt x="1376104" y="1563053"/>
                  <a:pt x="1419199" y="1546764"/>
                  <a:pt x="1462196" y="1547052"/>
                </a:cubicBezTo>
                <a:close/>
                <a:moveTo>
                  <a:pt x="604102" y="1384880"/>
                </a:moveTo>
                <a:cubicBezTo>
                  <a:pt x="615133" y="1384691"/>
                  <a:pt x="626226" y="1388678"/>
                  <a:pt x="635100" y="1396880"/>
                </a:cubicBezTo>
                <a:cubicBezTo>
                  <a:pt x="653524" y="1413898"/>
                  <a:pt x="654647" y="1442769"/>
                  <a:pt x="637628" y="1460855"/>
                </a:cubicBezTo>
                <a:cubicBezTo>
                  <a:pt x="620945" y="1478548"/>
                  <a:pt x="590727" y="1479053"/>
                  <a:pt x="573258" y="1461921"/>
                </a:cubicBezTo>
                <a:cubicBezTo>
                  <a:pt x="555566" y="1444679"/>
                  <a:pt x="555677" y="1415527"/>
                  <a:pt x="573483" y="1397947"/>
                </a:cubicBezTo>
                <a:cubicBezTo>
                  <a:pt x="582105" y="1389436"/>
                  <a:pt x="593072" y="1385070"/>
                  <a:pt x="604102" y="1384880"/>
                </a:cubicBezTo>
                <a:close/>
                <a:moveTo>
                  <a:pt x="2523488" y="1346891"/>
                </a:moveTo>
                <a:cubicBezTo>
                  <a:pt x="2528655" y="1379131"/>
                  <a:pt x="2534104" y="1413115"/>
                  <a:pt x="2539496" y="1446589"/>
                </a:cubicBezTo>
                <a:cubicBezTo>
                  <a:pt x="2566569" y="1444343"/>
                  <a:pt x="2593754" y="1442096"/>
                  <a:pt x="2620941" y="1439793"/>
                </a:cubicBezTo>
                <a:cubicBezTo>
                  <a:pt x="2623917" y="1412496"/>
                  <a:pt x="2626950" y="1385422"/>
                  <a:pt x="2629646" y="1360989"/>
                </a:cubicBezTo>
                <a:cubicBezTo>
                  <a:pt x="2593418" y="1356158"/>
                  <a:pt x="2558088" y="1351496"/>
                  <a:pt x="2523488" y="1346891"/>
                </a:cubicBezTo>
                <a:close/>
                <a:moveTo>
                  <a:pt x="1174192" y="1311314"/>
                </a:moveTo>
                <a:cubicBezTo>
                  <a:pt x="1204313" y="1311279"/>
                  <a:pt x="1234446" y="1322765"/>
                  <a:pt x="1257616" y="1345768"/>
                </a:cubicBezTo>
                <a:cubicBezTo>
                  <a:pt x="1303955" y="1391770"/>
                  <a:pt x="1304517" y="1466192"/>
                  <a:pt x="1258909" y="1512643"/>
                </a:cubicBezTo>
                <a:cubicBezTo>
                  <a:pt x="1213298" y="1559039"/>
                  <a:pt x="1138483" y="1560050"/>
                  <a:pt x="1091976" y="1514834"/>
                </a:cubicBezTo>
                <a:cubicBezTo>
                  <a:pt x="1044288" y="1468495"/>
                  <a:pt x="1043782" y="1392949"/>
                  <a:pt x="1090851" y="1345992"/>
                </a:cubicBezTo>
                <a:cubicBezTo>
                  <a:pt x="1113966" y="1322905"/>
                  <a:pt x="1144071" y="1311350"/>
                  <a:pt x="1174192" y="1311314"/>
                </a:cubicBezTo>
                <a:close/>
                <a:moveTo>
                  <a:pt x="1748846" y="1252862"/>
                </a:moveTo>
                <a:cubicBezTo>
                  <a:pt x="1794728" y="1253101"/>
                  <a:pt x="1840478" y="1270611"/>
                  <a:pt x="1874404" y="1305324"/>
                </a:cubicBezTo>
                <a:cubicBezTo>
                  <a:pt x="1942254" y="1374806"/>
                  <a:pt x="1941413" y="1485794"/>
                  <a:pt x="1872493" y="1554600"/>
                </a:cubicBezTo>
                <a:cubicBezTo>
                  <a:pt x="1802394" y="1624587"/>
                  <a:pt x="1691630" y="1624025"/>
                  <a:pt x="1621813" y="1553309"/>
                </a:cubicBezTo>
                <a:cubicBezTo>
                  <a:pt x="1553624" y="1484276"/>
                  <a:pt x="1553905" y="1372446"/>
                  <a:pt x="1622487" y="1304032"/>
                </a:cubicBezTo>
                <a:cubicBezTo>
                  <a:pt x="1656946" y="1269656"/>
                  <a:pt x="1702963" y="1252624"/>
                  <a:pt x="1748846" y="1252862"/>
                </a:cubicBezTo>
                <a:close/>
                <a:moveTo>
                  <a:pt x="3426960" y="1093907"/>
                </a:moveTo>
                <a:cubicBezTo>
                  <a:pt x="3428701" y="1111937"/>
                  <a:pt x="3430274" y="1127721"/>
                  <a:pt x="3431903" y="1144514"/>
                </a:cubicBezTo>
                <a:cubicBezTo>
                  <a:pt x="3441114" y="1144010"/>
                  <a:pt x="3448472" y="1143561"/>
                  <a:pt x="3458695" y="1143056"/>
                </a:cubicBezTo>
                <a:cubicBezTo>
                  <a:pt x="3460044" y="1125361"/>
                  <a:pt x="3461223" y="1110701"/>
                  <a:pt x="3462458" y="1094750"/>
                </a:cubicBezTo>
                <a:cubicBezTo>
                  <a:pt x="3448810" y="1094412"/>
                  <a:pt x="3438812" y="1094188"/>
                  <a:pt x="3426960" y="1093907"/>
                </a:cubicBezTo>
                <a:close/>
                <a:moveTo>
                  <a:pt x="891038" y="1084413"/>
                </a:moveTo>
                <a:cubicBezTo>
                  <a:pt x="906450" y="1084273"/>
                  <a:pt x="921925" y="1090086"/>
                  <a:pt x="933467" y="1101883"/>
                </a:cubicBezTo>
                <a:cubicBezTo>
                  <a:pt x="955879" y="1124854"/>
                  <a:pt x="955711" y="1161477"/>
                  <a:pt x="933074" y="1184281"/>
                </a:cubicBezTo>
                <a:cubicBezTo>
                  <a:pt x="910550" y="1206975"/>
                  <a:pt x="873761" y="1207310"/>
                  <a:pt x="850844" y="1185011"/>
                </a:cubicBezTo>
                <a:cubicBezTo>
                  <a:pt x="827758" y="1162601"/>
                  <a:pt x="826973" y="1126091"/>
                  <a:pt x="848989" y="1102668"/>
                </a:cubicBezTo>
                <a:cubicBezTo>
                  <a:pt x="860279" y="1090648"/>
                  <a:pt x="875628" y="1084553"/>
                  <a:pt x="891038" y="1084413"/>
                </a:cubicBezTo>
                <a:close/>
                <a:moveTo>
                  <a:pt x="2803039" y="1048017"/>
                </a:moveTo>
                <a:cubicBezTo>
                  <a:pt x="2809667" y="1086605"/>
                  <a:pt x="2816632" y="1127102"/>
                  <a:pt x="2823540" y="1167713"/>
                </a:cubicBezTo>
                <a:cubicBezTo>
                  <a:pt x="2853423" y="1165297"/>
                  <a:pt x="2886056" y="1162658"/>
                  <a:pt x="2917454" y="1160130"/>
                </a:cubicBezTo>
                <a:cubicBezTo>
                  <a:pt x="2921835" y="1127102"/>
                  <a:pt x="2926160" y="1094806"/>
                  <a:pt x="2929642" y="1068576"/>
                </a:cubicBezTo>
                <a:cubicBezTo>
                  <a:pt x="2908580" y="1066666"/>
                  <a:pt x="2886730" y="1065992"/>
                  <a:pt x="2865330" y="1062452"/>
                </a:cubicBezTo>
                <a:cubicBezTo>
                  <a:pt x="2843255" y="1058802"/>
                  <a:pt x="2821575" y="1052399"/>
                  <a:pt x="2803039" y="1048017"/>
                </a:cubicBezTo>
                <a:close/>
                <a:moveTo>
                  <a:pt x="1461536" y="1014560"/>
                </a:moveTo>
                <a:cubicBezTo>
                  <a:pt x="1494198" y="1014680"/>
                  <a:pt x="1526832" y="1027542"/>
                  <a:pt x="1552164" y="1053128"/>
                </a:cubicBezTo>
                <a:cubicBezTo>
                  <a:pt x="1601423" y="1102893"/>
                  <a:pt x="1601817" y="1183102"/>
                  <a:pt x="1553062" y="1233148"/>
                </a:cubicBezTo>
                <a:cubicBezTo>
                  <a:pt x="1504195" y="1283250"/>
                  <a:pt x="1420562" y="1283869"/>
                  <a:pt x="1370458" y="1234497"/>
                </a:cubicBezTo>
                <a:cubicBezTo>
                  <a:pt x="1320188" y="1184899"/>
                  <a:pt x="1320300" y="1102725"/>
                  <a:pt x="1370740" y="1052454"/>
                </a:cubicBezTo>
                <a:cubicBezTo>
                  <a:pt x="1396184" y="1027064"/>
                  <a:pt x="1428874" y="1014441"/>
                  <a:pt x="1461536" y="1014560"/>
                </a:cubicBezTo>
                <a:close/>
                <a:moveTo>
                  <a:pt x="4274543" y="790147"/>
                </a:moveTo>
                <a:cubicBezTo>
                  <a:pt x="4277689" y="811547"/>
                  <a:pt x="4280947" y="833789"/>
                  <a:pt x="4283588" y="851932"/>
                </a:cubicBezTo>
                <a:cubicBezTo>
                  <a:pt x="4307178" y="853280"/>
                  <a:pt x="4327735" y="854515"/>
                  <a:pt x="4348855" y="855751"/>
                </a:cubicBezTo>
                <a:cubicBezTo>
                  <a:pt x="4352057" y="833339"/>
                  <a:pt x="4355370" y="810310"/>
                  <a:pt x="4357786" y="793292"/>
                </a:cubicBezTo>
                <a:cubicBezTo>
                  <a:pt x="4329532" y="792224"/>
                  <a:pt x="4302067" y="791157"/>
                  <a:pt x="4274543" y="790147"/>
                </a:cubicBezTo>
                <a:close/>
                <a:moveTo>
                  <a:pt x="1177429" y="790034"/>
                </a:moveTo>
                <a:cubicBezTo>
                  <a:pt x="1195087" y="790104"/>
                  <a:pt x="1212626" y="796886"/>
                  <a:pt x="1225600" y="810368"/>
                </a:cubicBezTo>
                <a:cubicBezTo>
                  <a:pt x="1250707" y="836429"/>
                  <a:pt x="1250707" y="879735"/>
                  <a:pt x="1225714" y="905910"/>
                </a:cubicBezTo>
                <a:cubicBezTo>
                  <a:pt x="1199875" y="932983"/>
                  <a:pt x="1155615" y="933263"/>
                  <a:pt x="1128653" y="906528"/>
                </a:cubicBezTo>
                <a:cubicBezTo>
                  <a:pt x="1101187" y="879342"/>
                  <a:pt x="1101131" y="837215"/>
                  <a:pt x="1128541" y="809974"/>
                </a:cubicBezTo>
                <a:cubicBezTo>
                  <a:pt x="1141993" y="796605"/>
                  <a:pt x="1159771" y="789963"/>
                  <a:pt x="1177429" y="790034"/>
                </a:cubicBezTo>
                <a:close/>
                <a:moveTo>
                  <a:pt x="4951938" y="777788"/>
                </a:moveTo>
                <a:cubicBezTo>
                  <a:pt x="4914473" y="779081"/>
                  <a:pt x="4878188" y="780317"/>
                  <a:pt x="4842016" y="781552"/>
                </a:cubicBezTo>
                <a:cubicBezTo>
                  <a:pt x="4845947" y="806378"/>
                  <a:pt x="4850103" y="832329"/>
                  <a:pt x="4854316" y="858953"/>
                </a:cubicBezTo>
                <a:cubicBezTo>
                  <a:pt x="4881727" y="859908"/>
                  <a:pt x="4908912" y="860750"/>
                  <a:pt x="4937784" y="861649"/>
                </a:cubicBezTo>
                <a:cubicBezTo>
                  <a:pt x="4942782" y="831936"/>
                  <a:pt x="4947612" y="803627"/>
                  <a:pt x="4951938" y="777788"/>
                </a:cubicBezTo>
                <a:close/>
                <a:moveTo>
                  <a:pt x="3681796" y="776609"/>
                </a:moveTo>
                <a:cubicBezTo>
                  <a:pt x="3686739" y="803570"/>
                  <a:pt x="3691962" y="832104"/>
                  <a:pt x="3697299" y="861368"/>
                </a:cubicBezTo>
                <a:cubicBezTo>
                  <a:pt x="3724260" y="860638"/>
                  <a:pt x="3751277" y="859908"/>
                  <a:pt x="3778688" y="859177"/>
                </a:cubicBezTo>
                <a:cubicBezTo>
                  <a:pt x="3782788" y="832610"/>
                  <a:pt x="3786832" y="806716"/>
                  <a:pt x="3790539" y="782732"/>
                </a:cubicBezTo>
                <a:cubicBezTo>
                  <a:pt x="3753636" y="780654"/>
                  <a:pt x="3717576" y="778632"/>
                  <a:pt x="3681796" y="776609"/>
                </a:cubicBezTo>
                <a:close/>
                <a:moveTo>
                  <a:pt x="1744935" y="726787"/>
                </a:moveTo>
                <a:cubicBezTo>
                  <a:pt x="1778383" y="726759"/>
                  <a:pt x="1811888" y="739397"/>
                  <a:pt x="1837501" y="764701"/>
                </a:cubicBezTo>
                <a:cubicBezTo>
                  <a:pt x="1890355" y="816937"/>
                  <a:pt x="1890691" y="898550"/>
                  <a:pt x="1838230" y="950956"/>
                </a:cubicBezTo>
                <a:cubicBezTo>
                  <a:pt x="1787173" y="1002014"/>
                  <a:pt x="1704831" y="1002631"/>
                  <a:pt x="1653436" y="952304"/>
                </a:cubicBezTo>
                <a:cubicBezTo>
                  <a:pt x="1601817" y="901752"/>
                  <a:pt x="1601480" y="816040"/>
                  <a:pt x="1652706" y="764870"/>
                </a:cubicBezTo>
                <a:cubicBezTo>
                  <a:pt x="1678094" y="739509"/>
                  <a:pt x="1711486" y="726815"/>
                  <a:pt x="1744935" y="726787"/>
                </a:cubicBezTo>
                <a:close/>
                <a:moveTo>
                  <a:pt x="2319498" y="681311"/>
                </a:moveTo>
                <a:cubicBezTo>
                  <a:pt x="2364980" y="681627"/>
                  <a:pt x="2410476" y="699377"/>
                  <a:pt x="2445189" y="734482"/>
                </a:cubicBezTo>
                <a:cubicBezTo>
                  <a:pt x="2513883" y="803963"/>
                  <a:pt x="2513321" y="913829"/>
                  <a:pt x="2444010" y="983196"/>
                </a:cubicBezTo>
                <a:cubicBezTo>
                  <a:pt x="2375202" y="1052005"/>
                  <a:pt x="2264044" y="1052623"/>
                  <a:pt x="2194733" y="984657"/>
                </a:cubicBezTo>
                <a:cubicBezTo>
                  <a:pt x="2125420" y="916637"/>
                  <a:pt x="2125028" y="801492"/>
                  <a:pt x="2193890" y="732740"/>
                </a:cubicBezTo>
                <a:cubicBezTo>
                  <a:pt x="2228546" y="698112"/>
                  <a:pt x="2274015" y="680996"/>
                  <a:pt x="2319498" y="681311"/>
                </a:cubicBezTo>
                <a:close/>
                <a:moveTo>
                  <a:pt x="1460489" y="500893"/>
                </a:moveTo>
                <a:cubicBezTo>
                  <a:pt x="1479060" y="500739"/>
                  <a:pt x="1497680" y="507648"/>
                  <a:pt x="1511947" y="521662"/>
                </a:cubicBezTo>
                <a:cubicBezTo>
                  <a:pt x="1540537" y="549689"/>
                  <a:pt x="1540874" y="595467"/>
                  <a:pt x="1512677" y="624169"/>
                </a:cubicBezTo>
                <a:cubicBezTo>
                  <a:pt x="1484368" y="653039"/>
                  <a:pt x="1439096" y="653433"/>
                  <a:pt x="1410338" y="625012"/>
                </a:cubicBezTo>
                <a:cubicBezTo>
                  <a:pt x="1381692" y="596702"/>
                  <a:pt x="1381244" y="550926"/>
                  <a:pt x="1409328" y="522504"/>
                </a:cubicBezTo>
                <a:cubicBezTo>
                  <a:pt x="1423398" y="508265"/>
                  <a:pt x="1441919" y="501047"/>
                  <a:pt x="1460489" y="500893"/>
                </a:cubicBezTo>
                <a:close/>
                <a:moveTo>
                  <a:pt x="2033480" y="443221"/>
                </a:moveTo>
                <a:cubicBezTo>
                  <a:pt x="2066078" y="443291"/>
                  <a:pt x="2098628" y="455606"/>
                  <a:pt x="2123342" y="480152"/>
                </a:cubicBezTo>
                <a:cubicBezTo>
                  <a:pt x="2173164" y="529637"/>
                  <a:pt x="2173164" y="613272"/>
                  <a:pt x="2123399" y="662756"/>
                </a:cubicBezTo>
                <a:cubicBezTo>
                  <a:pt x="2073183" y="712690"/>
                  <a:pt x="1991571" y="711959"/>
                  <a:pt x="1941357" y="661183"/>
                </a:cubicBezTo>
                <a:cubicBezTo>
                  <a:pt x="1890973" y="610238"/>
                  <a:pt x="1891815" y="530310"/>
                  <a:pt x="1943322" y="479759"/>
                </a:cubicBezTo>
                <a:cubicBezTo>
                  <a:pt x="1968233" y="455325"/>
                  <a:pt x="2000881" y="443151"/>
                  <a:pt x="2033480" y="443221"/>
                </a:cubicBezTo>
                <a:close/>
                <a:moveTo>
                  <a:pt x="2604728" y="404661"/>
                </a:moveTo>
                <a:cubicBezTo>
                  <a:pt x="2647606" y="404858"/>
                  <a:pt x="2690448" y="421680"/>
                  <a:pt x="2723616" y="455101"/>
                </a:cubicBezTo>
                <a:cubicBezTo>
                  <a:pt x="2789333" y="521267"/>
                  <a:pt x="2789053" y="628381"/>
                  <a:pt x="2723054" y="693649"/>
                </a:cubicBezTo>
                <a:cubicBezTo>
                  <a:pt x="2657225" y="758693"/>
                  <a:pt x="2548987" y="758187"/>
                  <a:pt x="2483945" y="692526"/>
                </a:cubicBezTo>
                <a:cubicBezTo>
                  <a:pt x="2418508" y="626471"/>
                  <a:pt x="2419239" y="519918"/>
                  <a:pt x="2485629" y="453977"/>
                </a:cubicBezTo>
                <a:cubicBezTo>
                  <a:pt x="2518938" y="420893"/>
                  <a:pt x="2561850" y="404464"/>
                  <a:pt x="2604728" y="404661"/>
                </a:cubicBezTo>
                <a:close/>
                <a:moveTo>
                  <a:pt x="1749323" y="218441"/>
                </a:moveTo>
                <a:cubicBezTo>
                  <a:pt x="1766658" y="218869"/>
                  <a:pt x="1783888" y="226157"/>
                  <a:pt x="1797283" y="240199"/>
                </a:cubicBezTo>
                <a:cubicBezTo>
                  <a:pt x="1822559" y="266712"/>
                  <a:pt x="1822167" y="309456"/>
                  <a:pt x="1796442" y="335237"/>
                </a:cubicBezTo>
                <a:cubicBezTo>
                  <a:pt x="1770322" y="361411"/>
                  <a:pt x="1724602" y="361243"/>
                  <a:pt x="1698820" y="334900"/>
                </a:cubicBezTo>
                <a:cubicBezTo>
                  <a:pt x="1672533" y="308051"/>
                  <a:pt x="1673375" y="264295"/>
                  <a:pt x="1700729" y="237840"/>
                </a:cubicBezTo>
                <a:cubicBezTo>
                  <a:pt x="1714548" y="224443"/>
                  <a:pt x="1731988" y="218012"/>
                  <a:pt x="1749323" y="218441"/>
                </a:cubicBezTo>
                <a:close/>
                <a:moveTo>
                  <a:pt x="2317419" y="168341"/>
                </a:moveTo>
                <a:cubicBezTo>
                  <a:pt x="2347539" y="168375"/>
                  <a:pt x="2377645" y="179931"/>
                  <a:pt x="2400758" y="203017"/>
                </a:cubicBezTo>
                <a:cubicBezTo>
                  <a:pt x="2447772" y="249918"/>
                  <a:pt x="2447210" y="325520"/>
                  <a:pt x="2399580" y="371860"/>
                </a:cubicBezTo>
                <a:cubicBezTo>
                  <a:pt x="2353128" y="417075"/>
                  <a:pt x="2278368" y="416064"/>
                  <a:pt x="2232704" y="369613"/>
                </a:cubicBezTo>
                <a:cubicBezTo>
                  <a:pt x="2187038" y="323217"/>
                  <a:pt x="2187655" y="248795"/>
                  <a:pt x="2233995" y="202792"/>
                </a:cubicBezTo>
                <a:cubicBezTo>
                  <a:pt x="2257164" y="179791"/>
                  <a:pt x="2287298" y="168304"/>
                  <a:pt x="2317419" y="168341"/>
                </a:cubicBezTo>
                <a:close/>
                <a:moveTo>
                  <a:pt x="2891294" y="131872"/>
                </a:moveTo>
                <a:cubicBezTo>
                  <a:pt x="2930977" y="132006"/>
                  <a:pt x="2970618" y="147101"/>
                  <a:pt x="3000584" y="177123"/>
                </a:cubicBezTo>
                <a:cubicBezTo>
                  <a:pt x="3060853" y="237505"/>
                  <a:pt x="3060740" y="334844"/>
                  <a:pt x="3000415" y="395562"/>
                </a:cubicBezTo>
                <a:cubicBezTo>
                  <a:pt x="2939697" y="456674"/>
                  <a:pt x="2843704" y="457235"/>
                  <a:pt x="2782425" y="396853"/>
                </a:cubicBezTo>
                <a:cubicBezTo>
                  <a:pt x="2720583" y="335911"/>
                  <a:pt x="2720302" y="237167"/>
                  <a:pt x="2781751" y="176393"/>
                </a:cubicBezTo>
                <a:cubicBezTo>
                  <a:pt x="2811886" y="146567"/>
                  <a:pt x="2851611" y="131739"/>
                  <a:pt x="2891294" y="131872"/>
                </a:cubicBezTo>
                <a:close/>
                <a:moveTo>
                  <a:pt x="5103362" y="127587"/>
                </a:moveTo>
                <a:lnTo>
                  <a:pt x="5103362" y="449989"/>
                </a:lnTo>
                <a:lnTo>
                  <a:pt x="5049615" y="414605"/>
                </a:lnTo>
                <a:cubicBezTo>
                  <a:pt x="4980584" y="346134"/>
                  <a:pt x="4980696" y="230990"/>
                  <a:pt x="5049840" y="162688"/>
                </a:cubicBezTo>
                <a:close/>
                <a:moveTo>
                  <a:pt x="3461075" y="109651"/>
                </a:moveTo>
                <a:cubicBezTo>
                  <a:pt x="3506256" y="109904"/>
                  <a:pt x="3551401" y="127751"/>
                  <a:pt x="3586310" y="163138"/>
                </a:cubicBezTo>
                <a:cubicBezTo>
                  <a:pt x="3654499" y="232169"/>
                  <a:pt x="3654106" y="344057"/>
                  <a:pt x="3585524" y="412414"/>
                </a:cubicBezTo>
                <a:cubicBezTo>
                  <a:pt x="3517278" y="480377"/>
                  <a:pt x="3404381" y="480657"/>
                  <a:pt x="3335630" y="413032"/>
                </a:cubicBezTo>
                <a:cubicBezTo>
                  <a:pt x="3265868" y="344450"/>
                  <a:pt x="3265868" y="231327"/>
                  <a:pt x="3335630" y="161734"/>
                </a:cubicBezTo>
                <a:cubicBezTo>
                  <a:pt x="3370679" y="126741"/>
                  <a:pt x="3415894" y="109399"/>
                  <a:pt x="3461075" y="109651"/>
                </a:cubicBezTo>
                <a:close/>
                <a:moveTo>
                  <a:pt x="4628413" y="101260"/>
                </a:moveTo>
                <a:cubicBezTo>
                  <a:pt x="4670322" y="106912"/>
                  <a:pt x="4710243" y="126627"/>
                  <a:pt x="4739956" y="159093"/>
                </a:cubicBezTo>
                <a:cubicBezTo>
                  <a:pt x="4803147" y="228068"/>
                  <a:pt x="4807920" y="330127"/>
                  <a:pt x="4750460" y="402641"/>
                </a:cubicBezTo>
                <a:cubicBezTo>
                  <a:pt x="4718275" y="443306"/>
                  <a:pt x="4675644" y="466559"/>
                  <a:pt x="4624025" y="472681"/>
                </a:cubicBezTo>
                <a:cubicBezTo>
                  <a:pt x="4572294" y="478804"/>
                  <a:pt x="4526516" y="462515"/>
                  <a:pt x="4483210" y="434095"/>
                </a:cubicBezTo>
                <a:cubicBezTo>
                  <a:pt x="4523146" y="487846"/>
                  <a:pt x="4538986" y="547105"/>
                  <a:pt x="4528313" y="614282"/>
                </a:cubicBezTo>
                <a:cubicBezTo>
                  <a:pt x="4555612" y="611979"/>
                  <a:pt x="4581617" y="607599"/>
                  <a:pt x="4607567" y="608273"/>
                </a:cubicBezTo>
                <a:cubicBezTo>
                  <a:pt x="4632956" y="608890"/>
                  <a:pt x="4658232" y="614675"/>
                  <a:pt x="4683338" y="618158"/>
                </a:cubicBezTo>
                <a:cubicBezTo>
                  <a:pt x="4659524" y="441677"/>
                  <a:pt x="4802754" y="355515"/>
                  <a:pt x="4907395" y="365008"/>
                </a:cubicBezTo>
                <a:cubicBezTo>
                  <a:pt x="5016476" y="374892"/>
                  <a:pt x="5128138" y="478916"/>
                  <a:pt x="5091010" y="636245"/>
                </a:cubicBezTo>
                <a:lnTo>
                  <a:pt x="5103362" y="634121"/>
                </a:lnTo>
                <a:lnTo>
                  <a:pt x="5103362" y="6223115"/>
                </a:lnTo>
                <a:lnTo>
                  <a:pt x="5086293" y="6220746"/>
                </a:lnTo>
                <a:cubicBezTo>
                  <a:pt x="5104659" y="6292698"/>
                  <a:pt x="5094886" y="6361673"/>
                  <a:pt x="5043043" y="6421156"/>
                </a:cubicBezTo>
                <a:cubicBezTo>
                  <a:pt x="5002714" y="6467438"/>
                  <a:pt x="4951320" y="6490749"/>
                  <a:pt x="4890096" y="6493052"/>
                </a:cubicBezTo>
                <a:cubicBezTo>
                  <a:pt x="4787026" y="6496983"/>
                  <a:pt x="4658512" y="6409135"/>
                  <a:pt x="4679408" y="6241248"/>
                </a:cubicBezTo>
                <a:cubicBezTo>
                  <a:pt x="4654244" y="6244281"/>
                  <a:pt x="4629360" y="6249336"/>
                  <a:pt x="4604422" y="6249617"/>
                </a:cubicBezTo>
                <a:cubicBezTo>
                  <a:pt x="4579932" y="6249954"/>
                  <a:pt x="4555332" y="6245460"/>
                  <a:pt x="4528594" y="6242876"/>
                </a:cubicBezTo>
                <a:cubicBezTo>
                  <a:pt x="4537638" y="6302190"/>
                  <a:pt x="4527247" y="6358753"/>
                  <a:pt x="4492759" y="6411833"/>
                </a:cubicBezTo>
                <a:cubicBezTo>
                  <a:pt x="4552635" y="6379815"/>
                  <a:pt x="4613184" y="6370490"/>
                  <a:pt x="4676038" y="6397733"/>
                </a:cubicBezTo>
                <a:cubicBezTo>
                  <a:pt x="4715860" y="6414977"/>
                  <a:pt x="4746023" y="6443230"/>
                  <a:pt x="4766470" y="6481368"/>
                </a:cubicBezTo>
                <a:cubicBezTo>
                  <a:pt x="4807135" y="6557364"/>
                  <a:pt x="4790172" y="6652121"/>
                  <a:pt x="4726252" y="6708121"/>
                </a:cubicBezTo>
                <a:cubicBezTo>
                  <a:pt x="4658062" y="6767884"/>
                  <a:pt x="4562240" y="6772771"/>
                  <a:pt x="4489388" y="6718961"/>
                </a:cubicBezTo>
                <a:cubicBezTo>
                  <a:pt x="4449397" y="6689416"/>
                  <a:pt x="4425412" y="6649032"/>
                  <a:pt x="4416987" y="6599997"/>
                </a:cubicBezTo>
                <a:cubicBezTo>
                  <a:pt x="4408618" y="6551299"/>
                  <a:pt x="4419796" y="6506082"/>
                  <a:pt x="4444622" y="6461765"/>
                </a:cubicBezTo>
                <a:cubicBezTo>
                  <a:pt x="4352281" y="6516137"/>
                  <a:pt x="4263310" y="6512093"/>
                  <a:pt x="4173160" y="6447387"/>
                </a:cubicBezTo>
                <a:cubicBezTo>
                  <a:pt x="4238203" y="6548490"/>
                  <a:pt x="4227138" y="6651447"/>
                  <a:pt x="4148333" y="6716209"/>
                </a:cubicBezTo>
                <a:cubicBezTo>
                  <a:pt x="4075034" y="6776421"/>
                  <a:pt x="3965953" y="6771142"/>
                  <a:pt x="3898327" y="6704020"/>
                </a:cubicBezTo>
                <a:cubicBezTo>
                  <a:pt x="3830137" y="6636337"/>
                  <a:pt x="3823959" y="6528774"/>
                  <a:pt x="3884003" y="6454577"/>
                </a:cubicBezTo>
                <a:cubicBezTo>
                  <a:pt x="3949328" y="6373806"/>
                  <a:pt x="4051386" y="6361841"/>
                  <a:pt x="4148727" y="6423233"/>
                </a:cubicBezTo>
                <a:cubicBezTo>
                  <a:pt x="4110700" y="6368581"/>
                  <a:pt x="4093064" y="6308987"/>
                  <a:pt x="4105926" y="6239731"/>
                </a:cubicBezTo>
                <a:cubicBezTo>
                  <a:pt x="4052173" y="6254167"/>
                  <a:pt x="4001621" y="6253661"/>
                  <a:pt x="3947811" y="6236079"/>
                </a:cubicBezTo>
                <a:cubicBezTo>
                  <a:pt x="3960786" y="6318761"/>
                  <a:pt x="3940847" y="6388522"/>
                  <a:pt x="3879679" y="6442106"/>
                </a:cubicBezTo>
                <a:cubicBezTo>
                  <a:pt x="3834688" y="6481536"/>
                  <a:pt x="3780822" y="6497713"/>
                  <a:pt x="3720778" y="6491816"/>
                </a:cubicBezTo>
                <a:cubicBezTo>
                  <a:pt x="3614562" y="6481368"/>
                  <a:pt x="3505427" y="6379591"/>
                  <a:pt x="3542554" y="6218669"/>
                </a:cubicBezTo>
                <a:cubicBezTo>
                  <a:pt x="3479757" y="6240685"/>
                  <a:pt x="3418647" y="6238328"/>
                  <a:pt x="3355064" y="6210410"/>
                </a:cubicBezTo>
                <a:cubicBezTo>
                  <a:pt x="3373712" y="6269725"/>
                  <a:pt x="3372589" y="6323198"/>
                  <a:pt x="3345572" y="6374872"/>
                </a:cubicBezTo>
                <a:cubicBezTo>
                  <a:pt x="3325913" y="6412506"/>
                  <a:pt x="3296929" y="6440253"/>
                  <a:pt x="3259072" y="6458901"/>
                </a:cubicBezTo>
                <a:cubicBezTo>
                  <a:pt x="3183468" y="6496086"/>
                  <a:pt x="3090790" y="6479627"/>
                  <a:pt x="3032937" y="6418909"/>
                </a:cubicBezTo>
                <a:cubicBezTo>
                  <a:pt x="2967388" y="6350103"/>
                  <a:pt x="2962952" y="6262592"/>
                  <a:pt x="3020580" y="6160252"/>
                </a:cubicBezTo>
                <a:cubicBezTo>
                  <a:pt x="2935259" y="6217713"/>
                  <a:pt x="2850051" y="6223554"/>
                  <a:pt x="2764900" y="6163510"/>
                </a:cubicBezTo>
                <a:cubicBezTo>
                  <a:pt x="2724290" y="6134864"/>
                  <a:pt x="2700418" y="6094310"/>
                  <a:pt x="2688623" y="6046567"/>
                </a:cubicBezTo>
                <a:cubicBezTo>
                  <a:pt x="2676828" y="5998712"/>
                  <a:pt x="2684018" y="5952316"/>
                  <a:pt x="2705080" y="5904461"/>
                </a:cubicBezTo>
                <a:cubicBezTo>
                  <a:pt x="2611054" y="5944678"/>
                  <a:pt x="2526464" y="5936926"/>
                  <a:pt x="2454344" y="5869242"/>
                </a:cubicBezTo>
                <a:cubicBezTo>
                  <a:pt x="2385930" y="5804986"/>
                  <a:pt x="2371776" y="5724385"/>
                  <a:pt x="2400478" y="5632211"/>
                </a:cubicBezTo>
                <a:cubicBezTo>
                  <a:pt x="2309653" y="5661588"/>
                  <a:pt x="2227143" y="5648332"/>
                  <a:pt x="2161538" y="5581603"/>
                </a:cubicBezTo>
                <a:cubicBezTo>
                  <a:pt x="2096830" y="5515718"/>
                  <a:pt x="2083631" y="5434161"/>
                  <a:pt x="2114806" y="5342325"/>
                </a:cubicBezTo>
                <a:cubicBezTo>
                  <a:pt x="2021452" y="5371814"/>
                  <a:pt x="1939110" y="5358614"/>
                  <a:pt x="1873617" y="5288571"/>
                </a:cubicBezTo>
                <a:cubicBezTo>
                  <a:pt x="1807843" y="5218136"/>
                  <a:pt x="1799586" y="5135175"/>
                  <a:pt x="1836209" y="5044183"/>
                </a:cubicBezTo>
                <a:cubicBezTo>
                  <a:pt x="1737183" y="5079681"/>
                  <a:pt x="1650515" y="5065695"/>
                  <a:pt x="1584966" y="4983913"/>
                </a:cubicBezTo>
                <a:cubicBezTo>
                  <a:pt x="1529977" y="4915331"/>
                  <a:pt x="1523574" y="4837145"/>
                  <a:pt x="1565363" y="4759071"/>
                </a:cubicBezTo>
                <a:cubicBezTo>
                  <a:pt x="1612545" y="4670942"/>
                  <a:pt x="1691181" y="4643251"/>
                  <a:pt x="1788296" y="4653192"/>
                </a:cubicBezTo>
                <a:cubicBezTo>
                  <a:pt x="1784814" y="4630389"/>
                  <a:pt x="1779871" y="4608313"/>
                  <a:pt x="1778412" y="4585958"/>
                </a:cubicBezTo>
                <a:cubicBezTo>
                  <a:pt x="1777007" y="4564334"/>
                  <a:pt x="1779085" y="4542540"/>
                  <a:pt x="1779703" y="4517658"/>
                </a:cubicBezTo>
                <a:cubicBezTo>
                  <a:pt x="1732746" y="4522825"/>
                  <a:pt x="1687474" y="4516141"/>
                  <a:pt x="1639787" y="4493337"/>
                </a:cubicBezTo>
                <a:cubicBezTo>
                  <a:pt x="1663546" y="4569725"/>
                  <a:pt x="1656356" y="4636005"/>
                  <a:pt x="1607995" y="4694139"/>
                </a:cubicBezTo>
                <a:cubicBezTo>
                  <a:pt x="1570644" y="4739074"/>
                  <a:pt x="1522001" y="4762441"/>
                  <a:pt x="1463586" y="4764014"/>
                </a:cubicBezTo>
                <a:cubicBezTo>
                  <a:pt x="1350855" y="4767102"/>
                  <a:pt x="1259471" y="4672851"/>
                  <a:pt x="1265143" y="4559896"/>
                </a:cubicBezTo>
                <a:cubicBezTo>
                  <a:pt x="1267276" y="4517658"/>
                  <a:pt x="1282162" y="4480081"/>
                  <a:pt x="1308392" y="4447165"/>
                </a:cubicBezTo>
                <a:cubicBezTo>
                  <a:pt x="1335409" y="4413240"/>
                  <a:pt x="1370908" y="4392064"/>
                  <a:pt x="1412696" y="4381280"/>
                </a:cubicBezTo>
                <a:cubicBezTo>
                  <a:pt x="1453307" y="4370778"/>
                  <a:pt x="1493355" y="4375439"/>
                  <a:pt x="1538122" y="4390997"/>
                </a:cubicBezTo>
                <a:cubicBezTo>
                  <a:pt x="1509026" y="4325111"/>
                  <a:pt x="1506556" y="4263158"/>
                  <a:pt x="1530033" y="4197665"/>
                </a:cubicBezTo>
                <a:cubicBezTo>
                  <a:pt x="1455273" y="4217044"/>
                  <a:pt x="1389611" y="4208393"/>
                  <a:pt x="1331758" y="4162448"/>
                </a:cubicBezTo>
                <a:cubicBezTo>
                  <a:pt x="1283847" y="4124422"/>
                  <a:pt x="1256493" y="4074487"/>
                  <a:pt x="1252505" y="4013208"/>
                </a:cubicBezTo>
                <a:cubicBezTo>
                  <a:pt x="1248012" y="3944288"/>
                  <a:pt x="1271769" y="3885367"/>
                  <a:pt x="1323726" y="3840208"/>
                </a:cubicBezTo>
                <a:cubicBezTo>
                  <a:pt x="1375513" y="3795217"/>
                  <a:pt x="1437355" y="3780894"/>
                  <a:pt x="1507847" y="3793195"/>
                </a:cubicBezTo>
                <a:cubicBezTo>
                  <a:pt x="1492120" y="3742081"/>
                  <a:pt x="1491446" y="3693327"/>
                  <a:pt x="1505600" y="3640584"/>
                </a:cubicBezTo>
                <a:cubicBezTo>
                  <a:pt x="1442074" y="3651594"/>
                  <a:pt x="1386972" y="3639013"/>
                  <a:pt x="1334678" y="3607614"/>
                </a:cubicBezTo>
                <a:cubicBezTo>
                  <a:pt x="1364393" y="3663108"/>
                  <a:pt x="1373436" y="3719334"/>
                  <a:pt x="1351922" y="3778197"/>
                </a:cubicBezTo>
                <a:cubicBezTo>
                  <a:pt x="1336645" y="3819820"/>
                  <a:pt x="1309908" y="3852172"/>
                  <a:pt x="1271490" y="3874977"/>
                </a:cubicBezTo>
                <a:cubicBezTo>
                  <a:pt x="1197291" y="3918956"/>
                  <a:pt x="1099782" y="3905476"/>
                  <a:pt x="1040975" y="3842623"/>
                </a:cubicBezTo>
                <a:cubicBezTo>
                  <a:pt x="980313" y="3777749"/>
                  <a:pt x="972168" y="3678667"/>
                  <a:pt x="1021766" y="3608400"/>
                </a:cubicBezTo>
                <a:cubicBezTo>
                  <a:pt x="1080517" y="3525215"/>
                  <a:pt x="1169264" y="3506847"/>
                  <a:pt x="1286543" y="3557904"/>
                </a:cubicBezTo>
                <a:cubicBezTo>
                  <a:pt x="1258459" y="3513587"/>
                  <a:pt x="1243967" y="3470281"/>
                  <a:pt x="1245429" y="3422821"/>
                </a:cubicBezTo>
                <a:cubicBezTo>
                  <a:pt x="1246887" y="3375135"/>
                  <a:pt x="1263291" y="3332672"/>
                  <a:pt x="1290811" y="3292794"/>
                </a:cubicBezTo>
                <a:cubicBezTo>
                  <a:pt x="1236890" y="3326383"/>
                  <a:pt x="1180272" y="3339919"/>
                  <a:pt x="1118824" y="3320597"/>
                </a:cubicBezTo>
                <a:cubicBezTo>
                  <a:pt x="1077484" y="3307623"/>
                  <a:pt x="1044007" y="3283638"/>
                  <a:pt x="1019967" y="3247298"/>
                </a:cubicBezTo>
                <a:cubicBezTo>
                  <a:pt x="969697" y="3171189"/>
                  <a:pt x="978290" y="3075534"/>
                  <a:pt x="1040975" y="3011167"/>
                </a:cubicBezTo>
                <a:cubicBezTo>
                  <a:pt x="1101355" y="2949156"/>
                  <a:pt x="1197629" y="2936630"/>
                  <a:pt x="1271883" y="2982576"/>
                </a:cubicBezTo>
                <a:cubicBezTo>
                  <a:pt x="1318615" y="3011503"/>
                  <a:pt x="1348046" y="3053572"/>
                  <a:pt x="1358382" y="3108056"/>
                </a:cubicBezTo>
                <a:cubicBezTo>
                  <a:pt x="1368661" y="3162147"/>
                  <a:pt x="1354395" y="3211296"/>
                  <a:pt x="1325693" y="3257858"/>
                </a:cubicBezTo>
                <a:cubicBezTo>
                  <a:pt x="1379782" y="3219719"/>
                  <a:pt x="1438254" y="3206071"/>
                  <a:pt x="1505824" y="3216910"/>
                </a:cubicBezTo>
                <a:cubicBezTo>
                  <a:pt x="1490827" y="3163439"/>
                  <a:pt x="1492288" y="3112831"/>
                  <a:pt x="1508633" y="3062336"/>
                </a:cubicBezTo>
                <a:cubicBezTo>
                  <a:pt x="1328725" y="3085870"/>
                  <a:pt x="1244698" y="2945729"/>
                  <a:pt x="1251719" y="2841649"/>
                </a:cubicBezTo>
                <a:cubicBezTo>
                  <a:pt x="1258852" y="2736501"/>
                  <a:pt x="1359168" y="2615685"/>
                  <a:pt x="1521777" y="2652921"/>
                </a:cubicBezTo>
                <a:cubicBezTo>
                  <a:pt x="1518519" y="2622423"/>
                  <a:pt x="1511779" y="2591699"/>
                  <a:pt x="1512902" y="2561258"/>
                </a:cubicBezTo>
                <a:cubicBezTo>
                  <a:pt x="1514026" y="2531379"/>
                  <a:pt x="1523124" y="2501776"/>
                  <a:pt x="1528854" y="2471218"/>
                </a:cubicBezTo>
                <a:cubicBezTo>
                  <a:pt x="1415393" y="2497733"/>
                  <a:pt x="1324625" y="2466051"/>
                  <a:pt x="1278119" y="2349724"/>
                </a:cubicBezTo>
                <a:cubicBezTo>
                  <a:pt x="1247450" y="2272944"/>
                  <a:pt x="1274131" y="2189253"/>
                  <a:pt x="1339959" y="2134034"/>
                </a:cubicBezTo>
                <a:cubicBezTo>
                  <a:pt x="1405282" y="2079218"/>
                  <a:pt x="1488076" y="2078038"/>
                  <a:pt x="1584011" y="2131898"/>
                </a:cubicBezTo>
                <a:cubicBezTo>
                  <a:pt x="1527000" y="2044562"/>
                  <a:pt x="1519754" y="1956827"/>
                  <a:pt x="1584854" y="1874651"/>
                </a:cubicBezTo>
                <a:cubicBezTo>
                  <a:pt x="1651133" y="1790960"/>
                  <a:pt x="1739094" y="1777424"/>
                  <a:pt x="1839972" y="1815562"/>
                </a:cubicBezTo>
                <a:cubicBezTo>
                  <a:pt x="1802002" y="1725636"/>
                  <a:pt x="1807899" y="1642113"/>
                  <a:pt x="1872943" y="1570216"/>
                </a:cubicBezTo>
                <a:cubicBezTo>
                  <a:pt x="1937705" y="1498658"/>
                  <a:pt x="2019487" y="1483605"/>
                  <a:pt x="2113400" y="1512756"/>
                </a:cubicBezTo>
                <a:cubicBezTo>
                  <a:pt x="2086720" y="1430020"/>
                  <a:pt x="2096494" y="1355035"/>
                  <a:pt x="2150134" y="1286003"/>
                </a:cubicBezTo>
                <a:cubicBezTo>
                  <a:pt x="2093404" y="1323356"/>
                  <a:pt x="2033585" y="1337286"/>
                  <a:pt x="1968823" y="1312964"/>
                </a:cubicBezTo>
                <a:cubicBezTo>
                  <a:pt x="1929056" y="1298079"/>
                  <a:pt x="1898555" y="1271568"/>
                  <a:pt x="1877268" y="1234947"/>
                </a:cubicBezTo>
                <a:cubicBezTo>
                  <a:pt x="1833681" y="1159794"/>
                  <a:pt x="1849014" y="1068969"/>
                  <a:pt x="1915069" y="1009317"/>
                </a:cubicBezTo>
                <a:cubicBezTo>
                  <a:pt x="1977753" y="952698"/>
                  <a:pt x="2072454" y="949890"/>
                  <a:pt x="2143788" y="1003700"/>
                </a:cubicBezTo>
                <a:cubicBezTo>
                  <a:pt x="2183780" y="1033919"/>
                  <a:pt x="2205405" y="1075483"/>
                  <a:pt x="2211358" y="1124969"/>
                </a:cubicBezTo>
                <a:cubicBezTo>
                  <a:pt x="2217312" y="1174397"/>
                  <a:pt x="2202371" y="1218602"/>
                  <a:pt x="2174624" y="1260502"/>
                </a:cubicBezTo>
                <a:cubicBezTo>
                  <a:pt x="2244555" y="1208997"/>
                  <a:pt x="2319596" y="1197933"/>
                  <a:pt x="2404522" y="1227813"/>
                </a:cubicBezTo>
                <a:cubicBezTo>
                  <a:pt x="2374528" y="1134742"/>
                  <a:pt x="2387278" y="1052343"/>
                  <a:pt x="2457096" y="986849"/>
                </a:cubicBezTo>
                <a:cubicBezTo>
                  <a:pt x="2527419" y="920906"/>
                  <a:pt x="2610381" y="912707"/>
                  <a:pt x="2701992" y="949608"/>
                </a:cubicBezTo>
                <a:cubicBezTo>
                  <a:pt x="2663629" y="844855"/>
                  <a:pt x="2682108" y="755265"/>
                  <a:pt x="2771415" y="690109"/>
                </a:cubicBezTo>
                <a:cubicBezTo>
                  <a:pt x="2838369" y="641187"/>
                  <a:pt x="2913691" y="637986"/>
                  <a:pt x="2987160" y="677978"/>
                </a:cubicBezTo>
                <a:cubicBezTo>
                  <a:pt x="3074839" y="725721"/>
                  <a:pt x="3102642" y="804132"/>
                  <a:pt x="3092420" y="900855"/>
                </a:cubicBezTo>
                <a:cubicBezTo>
                  <a:pt x="3115280" y="897259"/>
                  <a:pt x="3137242" y="892148"/>
                  <a:pt x="3159428" y="890689"/>
                </a:cubicBezTo>
                <a:cubicBezTo>
                  <a:pt x="3181054" y="889284"/>
                  <a:pt x="3202960" y="891531"/>
                  <a:pt x="3227842" y="892260"/>
                </a:cubicBezTo>
                <a:cubicBezTo>
                  <a:pt x="3222898" y="844743"/>
                  <a:pt x="3229696" y="798684"/>
                  <a:pt x="3253006" y="750829"/>
                </a:cubicBezTo>
                <a:cubicBezTo>
                  <a:pt x="3192680" y="771723"/>
                  <a:pt x="3137804" y="770768"/>
                  <a:pt x="3085286" y="743077"/>
                </a:cubicBezTo>
                <a:cubicBezTo>
                  <a:pt x="3048102" y="723474"/>
                  <a:pt x="3019906" y="694379"/>
                  <a:pt x="3001426" y="656296"/>
                </a:cubicBezTo>
                <a:cubicBezTo>
                  <a:pt x="2963288" y="577772"/>
                  <a:pt x="2981150" y="487454"/>
                  <a:pt x="3046811" y="426961"/>
                </a:cubicBezTo>
                <a:cubicBezTo>
                  <a:pt x="3107809" y="370681"/>
                  <a:pt x="3202678" y="361356"/>
                  <a:pt x="3275080" y="404606"/>
                </a:cubicBezTo>
                <a:cubicBezTo>
                  <a:pt x="3356018" y="452910"/>
                  <a:pt x="3383934" y="535142"/>
                  <a:pt x="3357423" y="644782"/>
                </a:cubicBezTo>
                <a:cubicBezTo>
                  <a:pt x="3388090" y="638716"/>
                  <a:pt x="3419208" y="628718"/>
                  <a:pt x="3450607" y="627370"/>
                </a:cubicBezTo>
                <a:cubicBezTo>
                  <a:pt x="3482230" y="626021"/>
                  <a:pt x="3514190" y="633323"/>
                  <a:pt x="3546768" y="636919"/>
                </a:cubicBezTo>
                <a:cubicBezTo>
                  <a:pt x="3524018" y="538454"/>
                  <a:pt x="3548620" y="454316"/>
                  <a:pt x="3636525" y="397416"/>
                </a:cubicBezTo>
                <a:cubicBezTo>
                  <a:pt x="3706286" y="352313"/>
                  <a:pt x="3781552" y="351751"/>
                  <a:pt x="3852998" y="394159"/>
                </a:cubicBezTo>
                <a:cubicBezTo>
                  <a:pt x="3936914" y="443980"/>
                  <a:pt x="3964942" y="521829"/>
                  <a:pt x="3952922" y="616754"/>
                </a:cubicBezTo>
                <a:cubicBezTo>
                  <a:pt x="3978536" y="613664"/>
                  <a:pt x="4003754" y="608609"/>
                  <a:pt x="4029030" y="608217"/>
                </a:cubicBezTo>
                <a:cubicBezTo>
                  <a:pt x="4053408" y="607823"/>
                  <a:pt x="4077842" y="612205"/>
                  <a:pt x="4105027" y="614731"/>
                </a:cubicBezTo>
                <a:cubicBezTo>
                  <a:pt x="4094693" y="552554"/>
                  <a:pt x="4108004" y="495710"/>
                  <a:pt x="4143166" y="442576"/>
                </a:cubicBezTo>
                <a:cubicBezTo>
                  <a:pt x="4097838" y="469649"/>
                  <a:pt x="4050038" y="482792"/>
                  <a:pt x="3997969" y="472625"/>
                </a:cubicBezTo>
                <a:cubicBezTo>
                  <a:pt x="3945003" y="462291"/>
                  <a:pt x="3903156" y="434825"/>
                  <a:pt x="3874118" y="388767"/>
                </a:cubicBezTo>
                <a:cubicBezTo>
                  <a:pt x="3826319" y="312883"/>
                  <a:pt x="3838114" y="215991"/>
                  <a:pt x="3902820" y="153532"/>
                </a:cubicBezTo>
                <a:cubicBezTo>
                  <a:pt x="3965616" y="92926"/>
                  <a:pt x="4066551" y="84277"/>
                  <a:pt x="4136930" y="133985"/>
                </a:cubicBezTo>
                <a:cubicBezTo>
                  <a:pt x="4180068" y="164430"/>
                  <a:pt x="4207422" y="205431"/>
                  <a:pt x="4216409" y="257894"/>
                </a:cubicBezTo>
                <a:cubicBezTo>
                  <a:pt x="4225172" y="308951"/>
                  <a:pt x="4212140" y="355459"/>
                  <a:pt x="4183382" y="401012"/>
                </a:cubicBezTo>
                <a:cubicBezTo>
                  <a:pt x="4297574" y="342652"/>
                  <a:pt x="4370705" y="345123"/>
                  <a:pt x="4456699" y="407976"/>
                </a:cubicBezTo>
                <a:cubicBezTo>
                  <a:pt x="4426368" y="361806"/>
                  <a:pt x="4409405" y="312433"/>
                  <a:pt x="4418842" y="256714"/>
                </a:cubicBezTo>
                <a:cubicBezTo>
                  <a:pt x="4428333" y="200882"/>
                  <a:pt x="4457598" y="157745"/>
                  <a:pt x="4504948" y="127807"/>
                </a:cubicBezTo>
                <a:cubicBezTo>
                  <a:pt x="4542609" y="104020"/>
                  <a:pt x="4586504" y="95608"/>
                  <a:pt x="4628413" y="101260"/>
                </a:cubicBezTo>
                <a:close/>
                <a:moveTo>
                  <a:pt x="2501704" y="2"/>
                </a:moveTo>
                <a:lnTo>
                  <a:pt x="2706755" y="2"/>
                </a:lnTo>
                <a:lnTo>
                  <a:pt x="2698853" y="38742"/>
                </a:lnTo>
                <a:cubicBezTo>
                  <a:pt x="2693692" y="51156"/>
                  <a:pt x="2686011" y="62792"/>
                  <a:pt x="2675816" y="72875"/>
                </a:cubicBezTo>
                <a:cubicBezTo>
                  <a:pt x="2634813" y="113429"/>
                  <a:pt x="2571175" y="112698"/>
                  <a:pt x="2530564" y="71248"/>
                </a:cubicBezTo>
                <a:cubicBezTo>
                  <a:pt x="2520594" y="61053"/>
                  <a:pt x="2513177" y="49268"/>
                  <a:pt x="2508299" y="36719"/>
                </a:cubicBezTo>
                <a:close/>
                <a:moveTo>
                  <a:pt x="1974488" y="2"/>
                </a:moveTo>
                <a:lnTo>
                  <a:pt x="2090821" y="2"/>
                </a:lnTo>
                <a:lnTo>
                  <a:pt x="2091095" y="1339"/>
                </a:lnTo>
                <a:cubicBezTo>
                  <a:pt x="2091270" y="16216"/>
                  <a:pt x="2085822" y="31143"/>
                  <a:pt x="2074700" y="42602"/>
                </a:cubicBezTo>
                <a:cubicBezTo>
                  <a:pt x="2052289" y="65743"/>
                  <a:pt x="2015835" y="66641"/>
                  <a:pt x="1992358" y="44679"/>
                </a:cubicBezTo>
                <a:cubicBezTo>
                  <a:pt x="1980309" y="33417"/>
                  <a:pt x="1974172" y="18097"/>
                  <a:pt x="1973990" y="2693"/>
                </a:cubicBezTo>
                <a:close/>
                <a:moveTo>
                  <a:pt x="4736352" y="1"/>
                </a:moveTo>
                <a:lnTo>
                  <a:pt x="5038835" y="1"/>
                </a:lnTo>
                <a:lnTo>
                  <a:pt x="5039434" y="3283"/>
                </a:lnTo>
                <a:cubicBezTo>
                  <a:pt x="5039125" y="42067"/>
                  <a:pt x="5024310" y="80711"/>
                  <a:pt x="4995074" y="109778"/>
                </a:cubicBezTo>
                <a:cubicBezTo>
                  <a:pt x="4935424" y="169036"/>
                  <a:pt x="4839207" y="168025"/>
                  <a:pt x="4779780" y="107531"/>
                </a:cubicBezTo>
                <a:cubicBezTo>
                  <a:pt x="4764924" y="92393"/>
                  <a:pt x="4753886" y="75125"/>
                  <a:pt x="4746649" y="56807"/>
                </a:cubicBezTo>
                <a:close/>
                <a:moveTo>
                  <a:pt x="3041585" y="1"/>
                </a:moveTo>
                <a:lnTo>
                  <a:pt x="3309631" y="1"/>
                </a:lnTo>
                <a:lnTo>
                  <a:pt x="3309975" y="1786"/>
                </a:lnTo>
                <a:cubicBezTo>
                  <a:pt x="3310031" y="36309"/>
                  <a:pt x="3297154" y="70852"/>
                  <a:pt x="3271316" y="96915"/>
                </a:cubicBezTo>
                <a:cubicBezTo>
                  <a:pt x="3219248" y="149433"/>
                  <a:pt x="3134546" y="149769"/>
                  <a:pt x="3081691" y="97646"/>
                </a:cubicBezTo>
                <a:cubicBezTo>
                  <a:pt x="3054983" y="71331"/>
                  <a:pt x="3041376" y="37391"/>
                  <a:pt x="3040962" y="3367"/>
                </a:cubicBezTo>
                <a:close/>
                <a:moveTo>
                  <a:pt x="4161499" y="0"/>
                </a:moveTo>
                <a:lnTo>
                  <a:pt x="4475738" y="0"/>
                </a:lnTo>
                <a:lnTo>
                  <a:pt x="4476105" y="1835"/>
                </a:lnTo>
                <a:cubicBezTo>
                  <a:pt x="4476176" y="41953"/>
                  <a:pt x="4460631" y="82085"/>
                  <a:pt x="4429458" y="113203"/>
                </a:cubicBezTo>
                <a:cubicBezTo>
                  <a:pt x="4367446" y="175044"/>
                  <a:pt x="4267690" y="174988"/>
                  <a:pt x="4206299" y="113035"/>
                </a:cubicBezTo>
                <a:cubicBezTo>
                  <a:pt x="4176220" y="82648"/>
                  <a:pt x="4161139" y="42473"/>
                  <a:pt x="4161069" y="2277"/>
                </a:cubicBezTo>
                <a:close/>
                <a:moveTo>
                  <a:pt x="3592935" y="0"/>
                </a:moveTo>
                <a:lnTo>
                  <a:pt x="3896686" y="0"/>
                </a:lnTo>
                <a:lnTo>
                  <a:pt x="3897295" y="3232"/>
                </a:lnTo>
                <a:cubicBezTo>
                  <a:pt x="3896964" y="41967"/>
                  <a:pt x="3881644" y="80597"/>
                  <a:pt x="3851425" y="110338"/>
                </a:cubicBezTo>
                <a:cubicBezTo>
                  <a:pt x="3791325" y="169485"/>
                  <a:pt x="3695389" y="168810"/>
                  <a:pt x="3636244" y="108823"/>
                </a:cubicBezTo>
                <a:cubicBezTo>
                  <a:pt x="3606896" y="79053"/>
                  <a:pt x="3592432" y="39890"/>
                  <a:pt x="3592770" y="81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4835834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Navy Technology Image">
    <p:bg>
      <p:bgPr>
        <a:solidFill>
          <a:srgbClr val="191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6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564074" y="1628956"/>
            <a:ext cx="6199797" cy="1929661"/>
          </a:xfrm>
          <a:effectLst/>
        </p:spPr>
        <p:txBody>
          <a:bodyPr vert="horz" wrap="square" lIns="0" tIns="0" rIns="0" bIns="0" rtlCol="0" anchor="b">
            <a:noAutofit/>
          </a:bodyPr>
          <a:lstStyle>
            <a:lvl1pPr marL="0" indent="0">
              <a:lnSpc>
                <a:spcPct val="85000"/>
              </a:lnSpc>
              <a:buNone/>
              <a:defRPr lang="en-US" sz="4000" b="0" i="0" cap="none" baseline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/>
              <a:t>Presentation Title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F0FAEF8-C9DE-354F-8779-07B187A5FD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4074" y="4543503"/>
            <a:ext cx="6199797" cy="221599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F61F0A-3211-DB49-A316-3DBCFB5D2D88}"/>
              </a:ext>
            </a:extLst>
          </p:cNvPr>
          <p:cNvCxnSpPr>
            <a:cxnSpLocks/>
          </p:cNvCxnSpPr>
          <p:nvPr userDrawn="1"/>
        </p:nvCxnSpPr>
        <p:spPr>
          <a:xfrm>
            <a:off x="564073" y="4304365"/>
            <a:ext cx="723153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A02E7E5-160D-D441-B31E-17CBC56CD5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4074" y="3797754"/>
            <a:ext cx="6199797" cy="221599"/>
          </a:xfr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EB46B02A-52B5-214D-A6EB-936C64D29866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564074" y="6629400"/>
            <a:ext cx="7320915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Broadcom Proprietary and Confidential.  Copyright © 2021 Broadcom.  All Rights Reserved. The term “Broadcom” refers to Broadcom Inc. and/or its subsidiaries.</a:t>
            </a:r>
          </a:p>
        </p:txBody>
      </p:sp>
      <p:pic>
        <p:nvPicPr>
          <p:cNvPr id="12" name="Technology Image">
            <a:extLst>
              <a:ext uri="{FF2B5EF4-FFF2-40B4-BE49-F238E27FC236}">
                <a16:creationId xmlns:a16="http://schemas.microsoft.com/office/drawing/2014/main" id="{E566B763-BAA7-9144-A77D-62A9636F1A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476" y="7"/>
            <a:ext cx="5103362" cy="6857994"/>
          </a:xfrm>
          <a:custGeom>
            <a:avLst/>
            <a:gdLst>
              <a:gd name="connsiteX0" fmla="*/ 2031254 w 5103362"/>
              <a:gd name="connsiteY0" fmla="*/ 6795239 h 6857994"/>
              <a:gd name="connsiteX1" fmla="*/ 2073239 w 5103362"/>
              <a:gd name="connsiteY1" fmla="*/ 6813605 h 6857994"/>
              <a:gd name="connsiteX2" fmla="*/ 2089114 w 5103362"/>
              <a:gd name="connsiteY2" fmla="*/ 6855226 h 6857994"/>
              <a:gd name="connsiteX3" fmla="*/ 2088507 w 5103362"/>
              <a:gd name="connsiteY3" fmla="*/ 6857993 h 6857994"/>
              <a:gd name="connsiteX4" fmla="*/ 1972722 w 5103362"/>
              <a:gd name="connsiteY4" fmla="*/ 6857993 h 6857994"/>
              <a:gd name="connsiteX5" fmla="*/ 1971905 w 5103362"/>
              <a:gd name="connsiteY5" fmla="*/ 6853794 h 6857994"/>
              <a:gd name="connsiteX6" fmla="*/ 1988762 w 5103362"/>
              <a:gd name="connsiteY6" fmla="*/ 6812595 h 6857994"/>
              <a:gd name="connsiteX7" fmla="*/ 2031254 w 5103362"/>
              <a:gd name="connsiteY7" fmla="*/ 6795239 h 6857994"/>
              <a:gd name="connsiteX8" fmla="*/ 2603619 w 5103362"/>
              <a:gd name="connsiteY8" fmla="*/ 6753057 h 6857994"/>
              <a:gd name="connsiteX9" fmla="*/ 2676042 w 5103362"/>
              <a:gd name="connsiteY9" fmla="*/ 6783894 h 6857994"/>
              <a:gd name="connsiteX10" fmla="*/ 2704639 w 5103362"/>
              <a:gd name="connsiteY10" fmla="*/ 6856246 h 6857994"/>
              <a:gd name="connsiteX11" fmla="*/ 2704304 w 5103362"/>
              <a:gd name="connsiteY11" fmla="*/ 6857994 h 6857994"/>
              <a:gd name="connsiteX12" fmla="*/ 2499649 w 5103362"/>
              <a:gd name="connsiteY12" fmla="*/ 6857994 h 6857994"/>
              <a:gd name="connsiteX13" fmla="*/ 2499152 w 5103362"/>
              <a:gd name="connsiteY13" fmla="*/ 6855466 h 6857994"/>
              <a:gd name="connsiteX14" fmla="*/ 2530228 w 5103362"/>
              <a:gd name="connsiteY14" fmla="*/ 6782883 h 6857994"/>
              <a:gd name="connsiteX15" fmla="*/ 2603619 w 5103362"/>
              <a:gd name="connsiteY15" fmla="*/ 6753057 h 6857994"/>
              <a:gd name="connsiteX16" fmla="*/ 3173794 w 5103362"/>
              <a:gd name="connsiteY16" fmla="*/ 6722059 h 6857994"/>
              <a:gd name="connsiteX17" fmla="*/ 3267104 w 5103362"/>
              <a:gd name="connsiteY17" fmla="*/ 6761594 h 6857994"/>
              <a:gd name="connsiteX18" fmla="*/ 3305095 w 5103362"/>
              <a:gd name="connsiteY18" fmla="*/ 6857411 h 6857994"/>
              <a:gd name="connsiteX19" fmla="*/ 3304977 w 5103362"/>
              <a:gd name="connsiteY19" fmla="*/ 6857994 h 6857994"/>
              <a:gd name="connsiteX20" fmla="*/ 3038523 w 5103362"/>
              <a:gd name="connsiteY20" fmla="*/ 6857994 h 6857994"/>
              <a:gd name="connsiteX21" fmla="*/ 3037725 w 5103362"/>
              <a:gd name="connsiteY21" fmla="*/ 6853487 h 6857994"/>
              <a:gd name="connsiteX22" fmla="*/ 3079388 w 5103362"/>
              <a:gd name="connsiteY22" fmla="*/ 6759236 h 6857994"/>
              <a:gd name="connsiteX23" fmla="*/ 3173794 w 5103362"/>
              <a:gd name="connsiteY23" fmla="*/ 6722059 h 6857994"/>
              <a:gd name="connsiteX24" fmla="*/ 4889120 w 5103362"/>
              <a:gd name="connsiteY24" fmla="*/ 6704232 h 6857994"/>
              <a:gd name="connsiteX25" fmla="*/ 4996535 w 5103362"/>
              <a:gd name="connsiteY25" fmla="*/ 6750698 h 6857994"/>
              <a:gd name="connsiteX26" fmla="*/ 5039609 w 5103362"/>
              <a:gd name="connsiteY26" fmla="*/ 6857313 h 6857994"/>
              <a:gd name="connsiteX27" fmla="*/ 5039467 w 5103362"/>
              <a:gd name="connsiteY27" fmla="*/ 6857994 h 6857994"/>
              <a:gd name="connsiteX28" fmla="*/ 4736963 w 5103362"/>
              <a:gd name="connsiteY28" fmla="*/ 6857994 h 6857994"/>
              <a:gd name="connsiteX29" fmla="*/ 4736482 w 5103362"/>
              <a:gd name="connsiteY29" fmla="*/ 6855467 h 6857994"/>
              <a:gd name="connsiteX30" fmla="*/ 4781242 w 5103362"/>
              <a:gd name="connsiteY30" fmla="*/ 6747664 h 6857994"/>
              <a:gd name="connsiteX31" fmla="*/ 4889120 w 5103362"/>
              <a:gd name="connsiteY31" fmla="*/ 6704232 h 6857994"/>
              <a:gd name="connsiteX32" fmla="*/ 3744186 w 5103362"/>
              <a:gd name="connsiteY32" fmla="*/ 6703600 h 6857994"/>
              <a:gd name="connsiteX33" fmla="*/ 3851987 w 5103362"/>
              <a:gd name="connsiteY33" fmla="*/ 6747327 h 6857994"/>
              <a:gd name="connsiteX34" fmla="*/ 3897175 w 5103362"/>
              <a:gd name="connsiteY34" fmla="*/ 6854827 h 6857994"/>
              <a:gd name="connsiteX35" fmla="*/ 3896586 w 5103362"/>
              <a:gd name="connsiteY35" fmla="*/ 6857993 h 6857994"/>
              <a:gd name="connsiteX36" fmla="*/ 3592863 w 5103362"/>
              <a:gd name="connsiteY36" fmla="*/ 6857993 h 6857994"/>
              <a:gd name="connsiteX37" fmla="*/ 3592643 w 5103362"/>
              <a:gd name="connsiteY37" fmla="*/ 6856919 h 6857994"/>
              <a:gd name="connsiteX38" fmla="*/ 3636805 w 5103362"/>
              <a:gd name="connsiteY38" fmla="*/ 6749180 h 6857994"/>
              <a:gd name="connsiteX39" fmla="*/ 3744186 w 5103362"/>
              <a:gd name="connsiteY39" fmla="*/ 6703600 h 6857994"/>
              <a:gd name="connsiteX40" fmla="*/ 4313841 w 5103362"/>
              <a:gd name="connsiteY40" fmla="*/ 6698327 h 6857994"/>
              <a:gd name="connsiteX41" fmla="*/ 4424514 w 5103362"/>
              <a:gd name="connsiteY41" fmla="*/ 6743788 h 6857994"/>
              <a:gd name="connsiteX42" fmla="*/ 4472046 w 5103362"/>
              <a:gd name="connsiteY42" fmla="*/ 6854905 h 6857994"/>
              <a:gd name="connsiteX43" fmla="*/ 4471455 w 5103362"/>
              <a:gd name="connsiteY43" fmla="*/ 6857993 h 6857994"/>
              <a:gd name="connsiteX44" fmla="*/ 4157523 w 5103362"/>
              <a:gd name="connsiteY44" fmla="*/ 6857993 h 6857994"/>
              <a:gd name="connsiteX45" fmla="*/ 4157032 w 5103362"/>
              <a:gd name="connsiteY45" fmla="*/ 6855410 h 6857994"/>
              <a:gd name="connsiteX46" fmla="*/ 4203378 w 5103362"/>
              <a:gd name="connsiteY46" fmla="*/ 6743732 h 6857994"/>
              <a:gd name="connsiteX47" fmla="*/ 4313841 w 5103362"/>
              <a:gd name="connsiteY47" fmla="*/ 6698327 h 6857994"/>
              <a:gd name="connsiteX48" fmla="*/ 1746205 w 5103362"/>
              <a:gd name="connsiteY48" fmla="*/ 6500887 h 6857994"/>
              <a:gd name="connsiteX49" fmla="*/ 1794587 w 5103362"/>
              <a:gd name="connsiteY49" fmla="*/ 6521922 h 6857994"/>
              <a:gd name="connsiteX50" fmla="*/ 1792284 w 5103362"/>
              <a:gd name="connsiteY50" fmla="*/ 6618476 h 6857994"/>
              <a:gd name="connsiteX51" fmla="*/ 1697247 w 5103362"/>
              <a:gd name="connsiteY51" fmla="*/ 6617746 h 6857994"/>
              <a:gd name="connsiteX52" fmla="*/ 1697529 w 5103362"/>
              <a:gd name="connsiteY52" fmla="*/ 6520124 h 6857994"/>
              <a:gd name="connsiteX53" fmla="*/ 1746205 w 5103362"/>
              <a:gd name="connsiteY53" fmla="*/ 6500887 h 6857994"/>
              <a:gd name="connsiteX54" fmla="*/ 2317497 w 5103362"/>
              <a:gd name="connsiteY54" fmla="*/ 6452738 h 6857994"/>
              <a:gd name="connsiteX55" fmla="*/ 2400816 w 5103362"/>
              <a:gd name="connsiteY55" fmla="*/ 6487436 h 6857994"/>
              <a:gd name="connsiteX56" fmla="*/ 2399580 w 5103362"/>
              <a:gd name="connsiteY56" fmla="*/ 6656278 h 6857994"/>
              <a:gd name="connsiteX57" fmla="*/ 2232646 w 5103362"/>
              <a:gd name="connsiteY57" fmla="*/ 6653976 h 6857994"/>
              <a:gd name="connsiteX58" fmla="*/ 2234051 w 5103362"/>
              <a:gd name="connsiteY58" fmla="*/ 6487210 h 6857994"/>
              <a:gd name="connsiteX59" fmla="*/ 2317497 w 5103362"/>
              <a:gd name="connsiteY59" fmla="*/ 6452738 h 6857994"/>
              <a:gd name="connsiteX60" fmla="*/ 2890563 w 5103362"/>
              <a:gd name="connsiteY60" fmla="*/ 6414101 h 6857994"/>
              <a:gd name="connsiteX61" fmla="*/ 3000303 w 5103362"/>
              <a:gd name="connsiteY61" fmla="*/ 6461204 h 6857994"/>
              <a:gd name="connsiteX62" fmla="*/ 2997157 w 5103362"/>
              <a:gd name="connsiteY62" fmla="*/ 6680038 h 6857994"/>
              <a:gd name="connsiteX63" fmla="*/ 2778718 w 5103362"/>
              <a:gd name="connsiteY63" fmla="*/ 6677454 h 6857994"/>
              <a:gd name="connsiteX64" fmla="*/ 2779896 w 5103362"/>
              <a:gd name="connsiteY64" fmla="*/ 6459463 h 6857994"/>
              <a:gd name="connsiteX65" fmla="*/ 2890563 w 5103362"/>
              <a:gd name="connsiteY65" fmla="*/ 6414101 h 6857994"/>
              <a:gd name="connsiteX66" fmla="*/ 5103362 w 5103362"/>
              <a:gd name="connsiteY66" fmla="*/ 6409638 h 6857994"/>
              <a:gd name="connsiteX67" fmla="*/ 5103362 w 5103362"/>
              <a:gd name="connsiteY67" fmla="*/ 6733153 h 6857994"/>
              <a:gd name="connsiteX68" fmla="*/ 5047199 w 5103362"/>
              <a:gd name="connsiteY68" fmla="*/ 6695652 h 6857994"/>
              <a:gd name="connsiteX69" fmla="*/ 5048098 w 5103362"/>
              <a:gd name="connsiteY69" fmla="*/ 6446545 h 6857994"/>
              <a:gd name="connsiteX70" fmla="*/ 3457642 w 5103362"/>
              <a:gd name="connsiteY70" fmla="*/ 6392116 h 6857994"/>
              <a:gd name="connsiteX71" fmla="*/ 3582322 w 5103362"/>
              <a:gd name="connsiteY71" fmla="*/ 6443567 h 6857994"/>
              <a:gd name="connsiteX72" fmla="*/ 3582659 w 5103362"/>
              <a:gd name="connsiteY72" fmla="*/ 6694247 h 6857994"/>
              <a:gd name="connsiteX73" fmla="*/ 3333383 w 5103362"/>
              <a:gd name="connsiteY73" fmla="*/ 6695202 h 6857994"/>
              <a:gd name="connsiteX74" fmla="*/ 3333045 w 5103362"/>
              <a:gd name="connsiteY74" fmla="*/ 6443286 h 6857994"/>
              <a:gd name="connsiteX75" fmla="*/ 3457642 w 5103362"/>
              <a:gd name="connsiteY75" fmla="*/ 6392116 h 6857994"/>
              <a:gd name="connsiteX76" fmla="*/ 1462266 w 5103362"/>
              <a:gd name="connsiteY76" fmla="*/ 6211739 h 6857994"/>
              <a:gd name="connsiteX77" fmla="*/ 1513240 w 5103362"/>
              <a:gd name="connsiteY77" fmla="*/ 6233778 h 6857994"/>
              <a:gd name="connsiteX78" fmla="*/ 1511329 w 5103362"/>
              <a:gd name="connsiteY78" fmla="*/ 6336286 h 6857994"/>
              <a:gd name="connsiteX79" fmla="*/ 1408990 w 5103362"/>
              <a:gd name="connsiteY79" fmla="*/ 6334545 h 6857994"/>
              <a:gd name="connsiteX80" fmla="*/ 1410619 w 5103362"/>
              <a:gd name="connsiteY80" fmla="*/ 6232037 h 6857994"/>
              <a:gd name="connsiteX81" fmla="*/ 1462266 w 5103362"/>
              <a:gd name="connsiteY81" fmla="*/ 6211739 h 6857994"/>
              <a:gd name="connsiteX82" fmla="*/ 2031534 w 5103362"/>
              <a:gd name="connsiteY82" fmla="*/ 6155936 h 6857994"/>
              <a:gd name="connsiteX83" fmla="*/ 2122106 w 5103362"/>
              <a:gd name="connsiteY83" fmla="*/ 6194965 h 6857994"/>
              <a:gd name="connsiteX84" fmla="*/ 2121994 w 5103362"/>
              <a:gd name="connsiteY84" fmla="*/ 6374986 h 6857994"/>
              <a:gd name="connsiteX85" fmla="*/ 1939390 w 5103362"/>
              <a:gd name="connsiteY85" fmla="*/ 6375324 h 6857994"/>
              <a:gd name="connsiteX86" fmla="*/ 1940625 w 5103362"/>
              <a:gd name="connsiteY86" fmla="*/ 6193280 h 6857994"/>
              <a:gd name="connsiteX87" fmla="*/ 2031534 w 5103362"/>
              <a:gd name="connsiteY87" fmla="*/ 6155936 h 6857994"/>
              <a:gd name="connsiteX88" fmla="*/ 2604728 w 5103362"/>
              <a:gd name="connsiteY88" fmla="*/ 6115515 h 6857994"/>
              <a:gd name="connsiteX89" fmla="*/ 2723616 w 5103362"/>
              <a:gd name="connsiteY89" fmla="*/ 6165982 h 6857994"/>
              <a:gd name="connsiteX90" fmla="*/ 2722998 w 5103362"/>
              <a:gd name="connsiteY90" fmla="*/ 6404529 h 6857994"/>
              <a:gd name="connsiteX91" fmla="*/ 2483889 w 5103362"/>
              <a:gd name="connsiteY91" fmla="*/ 6403350 h 6857994"/>
              <a:gd name="connsiteX92" fmla="*/ 2485629 w 5103362"/>
              <a:gd name="connsiteY92" fmla="*/ 6164801 h 6857994"/>
              <a:gd name="connsiteX93" fmla="*/ 2604728 w 5103362"/>
              <a:gd name="connsiteY93" fmla="*/ 6115515 h 6857994"/>
              <a:gd name="connsiteX94" fmla="*/ 4284149 w 5103362"/>
              <a:gd name="connsiteY94" fmla="*/ 6001015 h 6857994"/>
              <a:gd name="connsiteX95" fmla="*/ 4275050 w 5103362"/>
              <a:gd name="connsiteY95" fmla="*/ 6064765 h 6857994"/>
              <a:gd name="connsiteX96" fmla="*/ 4358292 w 5103362"/>
              <a:gd name="connsiteY96" fmla="*/ 6067180 h 6857994"/>
              <a:gd name="connsiteX97" fmla="*/ 4349585 w 5103362"/>
              <a:gd name="connsiteY97" fmla="*/ 6006182 h 6857994"/>
              <a:gd name="connsiteX98" fmla="*/ 4284149 w 5103362"/>
              <a:gd name="connsiteY98" fmla="*/ 6001015 h 6857994"/>
              <a:gd name="connsiteX99" fmla="*/ 4935649 w 5103362"/>
              <a:gd name="connsiteY99" fmla="*/ 5996465 h 6857994"/>
              <a:gd name="connsiteX100" fmla="*/ 4854260 w 5103362"/>
              <a:gd name="connsiteY100" fmla="*/ 5998768 h 6857994"/>
              <a:gd name="connsiteX101" fmla="*/ 4841736 w 5103362"/>
              <a:gd name="connsiteY101" fmla="*/ 6077796 h 6857994"/>
              <a:gd name="connsiteX102" fmla="*/ 4897734 w 5103362"/>
              <a:gd name="connsiteY102" fmla="*/ 6076224 h 6857994"/>
              <a:gd name="connsiteX103" fmla="*/ 4951656 w 5103362"/>
              <a:gd name="connsiteY103" fmla="*/ 6083246 h 6857994"/>
              <a:gd name="connsiteX104" fmla="*/ 4935649 w 5103362"/>
              <a:gd name="connsiteY104" fmla="*/ 5996465 h 6857994"/>
              <a:gd name="connsiteX105" fmla="*/ 3695332 w 5103362"/>
              <a:gd name="connsiteY105" fmla="*/ 5996241 h 6857994"/>
              <a:gd name="connsiteX106" fmla="*/ 3680167 w 5103362"/>
              <a:gd name="connsiteY106" fmla="*/ 6082909 h 6857994"/>
              <a:gd name="connsiteX107" fmla="*/ 3736112 w 5103362"/>
              <a:gd name="connsiteY107" fmla="*/ 6076112 h 6857994"/>
              <a:gd name="connsiteX108" fmla="*/ 3791382 w 5103362"/>
              <a:gd name="connsiteY108" fmla="*/ 6078527 h 6857994"/>
              <a:gd name="connsiteX109" fmla="*/ 3778800 w 5103362"/>
              <a:gd name="connsiteY109" fmla="*/ 5998656 h 6857994"/>
              <a:gd name="connsiteX110" fmla="*/ 3695332 w 5103362"/>
              <a:gd name="connsiteY110" fmla="*/ 5996241 h 6857994"/>
              <a:gd name="connsiteX111" fmla="*/ 3091352 w 5103362"/>
              <a:gd name="connsiteY111" fmla="*/ 5960236 h 6857994"/>
              <a:gd name="connsiteX112" fmla="*/ 3050237 w 5103362"/>
              <a:gd name="connsiteY112" fmla="*/ 6130990 h 6857994"/>
              <a:gd name="connsiteX113" fmla="*/ 3244018 w 5103362"/>
              <a:gd name="connsiteY113" fmla="*/ 6102230 h 6857994"/>
              <a:gd name="connsiteX114" fmla="*/ 3227280 w 5103362"/>
              <a:gd name="connsiteY114" fmla="*/ 6034042 h 6857994"/>
              <a:gd name="connsiteX115" fmla="*/ 3223686 w 5103362"/>
              <a:gd name="connsiteY115" fmla="*/ 5968774 h 6857994"/>
              <a:gd name="connsiteX116" fmla="*/ 3091352 w 5103362"/>
              <a:gd name="connsiteY116" fmla="*/ 5960236 h 6857994"/>
              <a:gd name="connsiteX117" fmla="*/ 1174059 w 5103362"/>
              <a:gd name="connsiteY117" fmla="*/ 5929316 h 6857994"/>
              <a:gd name="connsiteX118" fmla="*/ 1222400 w 5103362"/>
              <a:gd name="connsiteY118" fmla="*/ 5949677 h 6857994"/>
              <a:gd name="connsiteX119" fmla="*/ 1222286 w 5103362"/>
              <a:gd name="connsiteY119" fmla="*/ 6046737 h 6857994"/>
              <a:gd name="connsiteX120" fmla="*/ 1126743 w 5103362"/>
              <a:gd name="connsiteY120" fmla="*/ 6047129 h 6857994"/>
              <a:gd name="connsiteX121" fmla="*/ 1125846 w 5103362"/>
              <a:gd name="connsiteY121" fmla="*/ 5950069 h 6857994"/>
              <a:gd name="connsiteX122" fmla="*/ 1174059 w 5103362"/>
              <a:gd name="connsiteY122" fmla="*/ 5929316 h 6857994"/>
              <a:gd name="connsiteX123" fmla="*/ 1746136 w 5103362"/>
              <a:gd name="connsiteY123" fmla="*/ 5868127 h 6857994"/>
              <a:gd name="connsiteX124" fmla="*/ 1838512 w 5103362"/>
              <a:gd name="connsiteY124" fmla="*/ 5905809 h 6857994"/>
              <a:gd name="connsiteX125" fmla="*/ 1838568 w 5103362"/>
              <a:gd name="connsiteY125" fmla="*/ 6093244 h 6857994"/>
              <a:gd name="connsiteX126" fmla="*/ 1653716 w 5103362"/>
              <a:gd name="connsiteY126" fmla="*/ 6092738 h 6857994"/>
              <a:gd name="connsiteX127" fmla="*/ 1653716 w 5103362"/>
              <a:gd name="connsiteY127" fmla="*/ 5906483 h 6857994"/>
              <a:gd name="connsiteX128" fmla="*/ 1746136 w 5103362"/>
              <a:gd name="connsiteY128" fmla="*/ 5868127 h 6857994"/>
              <a:gd name="connsiteX129" fmla="*/ 2317419 w 5103362"/>
              <a:gd name="connsiteY129" fmla="*/ 5820728 h 6857994"/>
              <a:gd name="connsiteX130" fmla="*/ 2442324 w 5103362"/>
              <a:gd name="connsiteY130" fmla="*/ 5871659 h 6857994"/>
              <a:gd name="connsiteX131" fmla="*/ 2441537 w 5103362"/>
              <a:gd name="connsiteY131" fmla="*/ 6122956 h 6857994"/>
              <a:gd name="connsiteX132" fmla="*/ 2192878 w 5103362"/>
              <a:gd name="connsiteY132" fmla="*/ 6122788 h 6857994"/>
              <a:gd name="connsiteX133" fmla="*/ 2192430 w 5103362"/>
              <a:gd name="connsiteY133" fmla="*/ 5871489 h 6857994"/>
              <a:gd name="connsiteX134" fmla="*/ 2317419 w 5103362"/>
              <a:gd name="connsiteY134" fmla="*/ 5820728 h 6857994"/>
              <a:gd name="connsiteX135" fmla="*/ 3427914 w 5103362"/>
              <a:gd name="connsiteY135" fmla="*/ 5712926 h 6857994"/>
              <a:gd name="connsiteX136" fmla="*/ 3422073 w 5103362"/>
              <a:gd name="connsiteY136" fmla="*/ 5767521 h 6857994"/>
              <a:gd name="connsiteX137" fmla="*/ 3463188 w 5103362"/>
              <a:gd name="connsiteY137" fmla="*/ 5764433 h 6857994"/>
              <a:gd name="connsiteX138" fmla="*/ 3458301 w 5103362"/>
              <a:gd name="connsiteY138" fmla="*/ 5714217 h 6857994"/>
              <a:gd name="connsiteX139" fmla="*/ 3427914 w 5103362"/>
              <a:gd name="connsiteY139" fmla="*/ 5712926 h 6857994"/>
              <a:gd name="connsiteX140" fmla="*/ 2816968 w 5103362"/>
              <a:gd name="connsiteY140" fmla="*/ 5690514 h 6857994"/>
              <a:gd name="connsiteX141" fmla="*/ 2791917 w 5103362"/>
              <a:gd name="connsiteY141" fmla="*/ 5816894 h 6857994"/>
              <a:gd name="connsiteX142" fmla="*/ 2930204 w 5103362"/>
              <a:gd name="connsiteY142" fmla="*/ 5797516 h 6857994"/>
              <a:gd name="connsiteX143" fmla="*/ 2918127 w 5103362"/>
              <a:gd name="connsiteY143" fmla="*/ 5697086 h 6857994"/>
              <a:gd name="connsiteX144" fmla="*/ 2816968 w 5103362"/>
              <a:gd name="connsiteY144" fmla="*/ 5690514 h 6857994"/>
              <a:gd name="connsiteX145" fmla="*/ 889713 w 5103362"/>
              <a:gd name="connsiteY145" fmla="*/ 5654272 h 6857994"/>
              <a:gd name="connsiteX146" fmla="*/ 931837 w 5103362"/>
              <a:gd name="connsiteY146" fmla="*/ 5672091 h 6857994"/>
              <a:gd name="connsiteX147" fmla="*/ 930771 w 5103362"/>
              <a:gd name="connsiteY147" fmla="*/ 5754602 h 6857994"/>
              <a:gd name="connsiteX148" fmla="*/ 848428 w 5103362"/>
              <a:gd name="connsiteY148" fmla="*/ 5754546 h 6857994"/>
              <a:gd name="connsiteX149" fmla="*/ 847417 w 5103362"/>
              <a:gd name="connsiteY149" fmla="*/ 5672260 h 6857994"/>
              <a:gd name="connsiteX150" fmla="*/ 889713 w 5103362"/>
              <a:gd name="connsiteY150" fmla="*/ 5654272 h 6857994"/>
              <a:gd name="connsiteX151" fmla="*/ 1459429 w 5103362"/>
              <a:gd name="connsiteY151" fmla="*/ 5584560 h 6857994"/>
              <a:gd name="connsiteX152" fmla="*/ 1550367 w 5103362"/>
              <a:gd name="connsiteY152" fmla="*/ 5623282 h 6857994"/>
              <a:gd name="connsiteX153" fmla="*/ 1548063 w 5103362"/>
              <a:gd name="connsiteY153" fmla="*/ 5804706 h 6857994"/>
              <a:gd name="connsiteX154" fmla="*/ 1368043 w 5103362"/>
              <a:gd name="connsiteY154" fmla="*/ 5803976 h 6857994"/>
              <a:gd name="connsiteX155" fmla="*/ 1368323 w 5103362"/>
              <a:gd name="connsiteY155" fmla="*/ 5621372 h 6857994"/>
              <a:gd name="connsiteX156" fmla="*/ 1459429 w 5103362"/>
              <a:gd name="connsiteY156" fmla="*/ 5584560 h 6857994"/>
              <a:gd name="connsiteX157" fmla="*/ 2034575 w 5103362"/>
              <a:gd name="connsiteY157" fmla="*/ 5533110 h 6857994"/>
              <a:gd name="connsiteX158" fmla="*/ 2161256 w 5103362"/>
              <a:gd name="connsiteY158" fmla="*/ 5586773 h 6857994"/>
              <a:gd name="connsiteX159" fmla="*/ 2157998 w 5103362"/>
              <a:gd name="connsiteY159" fmla="*/ 5841047 h 6857994"/>
              <a:gd name="connsiteX160" fmla="*/ 1903666 w 5103362"/>
              <a:gd name="connsiteY160" fmla="*/ 5838914 h 6857994"/>
              <a:gd name="connsiteX161" fmla="*/ 1906420 w 5103362"/>
              <a:gd name="connsiteY161" fmla="*/ 5583964 h 6857994"/>
              <a:gd name="connsiteX162" fmla="*/ 2034575 w 5103362"/>
              <a:gd name="connsiteY162" fmla="*/ 5533110 h 6857994"/>
              <a:gd name="connsiteX163" fmla="*/ 2539215 w 5103362"/>
              <a:gd name="connsiteY163" fmla="*/ 5411076 h 6857994"/>
              <a:gd name="connsiteX164" fmla="*/ 2524611 w 5103362"/>
              <a:gd name="connsiteY164" fmla="*/ 5507237 h 6857994"/>
              <a:gd name="connsiteX165" fmla="*/ 2624928 w 5103362"/>
              <a:gd name="connsiteY165" fmla="*/ 5493868 h 6857994"/>
              <a:gd name="connsiteX166" fmla="*/ 2616952 w 5103362"/>
              <a:gd name="connsiteY166" fmla="*/ 5418096 h 6857994"/>
              <a:gd name="connsiteX167" fmla="*/ 2539215 w 5103362"/>
              <a:gd name="connsiteY167" fmla="*/ 5411076 h 6857994"/>
              <a:gd name="connsiteX168" fmla="*/ 603864 w 5103362"/>
              <a:gd name="connsiteY168" fmla="*/ 5383595 h 6857994"/>
              <a:gd name="connsiteX169" fmla="*/ 634089 w 5103362"/>
              <a:gd name="connsiteY169" fmla="*/ 5396528 h 6857994"/>
              <a:gd name="connsiteX170" fmla="*/ 633415 w 5103362"/>
              <a:gd name="connsiteY170" fmla="*/ 5456235 h 6857994"/>
              <a:gd name="connsiteX171" fmla="*/ 572246 w 5103362"/>
              <a:gd name="connsiteY171" fmla="*/ 5455000 h 6857994"/>
              <a:gd name="connsiteX172" fmla="*/ 572921 w 5103362"/>
              <a:gd name="connsiteY172" fmla="*/ 5396359 h 6857994"/>
              <a:gd name="connsiteX173" fmla="*/ 603864 w 5103362"/>
              <a:gd name="connsiteY173" fmla="*/ 5383595 h 6857994"/>
              <a:gd name="connsiteX174" fmla="*/ 1172809 w 5103362"/>
              <a:gd name="connsiteY174" fmla="*/ 5309747 h 6857994"/>
              <a:gd name="connsiteX175" fmla="*/ 1256718 w 5103362"/>
              <a:gd name="connsiteY175" fmla="*/ 5343280 h 6857994"/>
              <a:gd name="connsiteX176" fmla="*/ 1259806 w 5103362"/>
              <a:gd name="connsiteY176" fmla="*/ 5510101 h 6857994"/>
              <a:gd name="connsiteX177" fmla="*/ 1090851 w 5103362"/>
              <a:gd name="connsiteY177" fmla="*/ 5512122 h 6857994"/>
              <a:gd name="connsiteX178" fmla="*/ 1089954 w 5103362"/>
              <a:gd name="connsiteY178" fmla="*/ 5345303 h 6857994"/>
              <a:gd name="connsiteX179" fmla="*/ 1172809 w 5103362"/>
              <a:gd name="connsiteY179" fmla="*/ 5309747 h 6857994"/>
              <a:gd name="connsiteX180" fmla="*/ 1746557 w 5103362"/>
              <a:gd name="connsiteY180" fmla="*/ 5249115 h 6857994"/>
              <a:gd name="connsiteX181" fmla="*/ 1871090 w 5103362"/>
              <a:gd name="connsiteY181" fmla="*/ 5300425 h 6857994"/>
              <a:gd name="connsiteX182" fmla="*/ 1870471 w 5103362"/>
              <a:gd name="connsiteY182" fmla="*/ 5552340 h 6857994"/>
              <a:gd name="connsiteX183" fmla="*/ 1619173 w 5103362"/>
              <a:gd name="connsiteY183" fmla="*/ 5549082 h 6857994"/>
              <a:gd name="connsiteX184" fmla="*/ 1621813 w 5103362"/>
              <a:gd name="connsiteY184" fmla="*/ 5300425 h 6857994"/>
              <a:gd name="connsiteX185" fmla="*/ 1746557 w 5103362"/>
              <a:gd name="connsiteY185" fmla="*/ 5249115 h 6857994"/>
              <a:gd name="connsiteX186" fmla="*/ 318239 w 5103362"/>
              <a:gd name="connsiteY186" fmla="*/ 5117273 h 6857994"/>
              <a:gd name="connsiteX187" fmla="*/ 334877 w 5103362"/>
              <a:gd name="connsiteY187" fmla="*/ 5123830 h 6857994"/>
              <a:gd name="connsiteX188" fmla="*/ 336507 w 5103362"/>
              <a:gd name="connsiteY188" fmla="*/ 5157026 h 6857994"/>
              <a:gd name="connsiteX189" fmla="*/ 301403 w 5103362"/>
              <a:gd name="connsiteY189" fmla="*/ 5158879 h 6857994"/>
              <a:gd name="connsiteX190" fmla="*/ 301514 w 5103362"/>
              <a:gd name="connsiteY190" fmla="*/ 5123606 h 6857994"/>
              <a:gd name="connsiteX191" fmla="*/ 318239 w 5103362"/>
              <a:gd name="connsiteY191" fmla="*/ 5117273 h 6857994"/>
              <a:gd name="connsiteX192" fmla="*/ 2247138 w 5103362"/>
              <a:gd name="connsiteY192" fmla="*/ 5115404 h 6857994"/>
              <a:gd name="connsiteX193" fmla="*/ 2244274 w 5103362"/>
              <a:gd name="connsiteY193" fmla="*/ 5169719 h 6857994"/>
              <a:gd name="connsiteX194" fmla="*/ 2233770 w 5103362"/>
              <a:gd name="connsiteY194" fmla="*/ 5221732 h 6857994"/>
              <a:gd name="connsiteX195" fmla="*/ 2334367 w 5103362"/>
              <a:gd name="connsiteY195" fmla="*/ 5206173 h 6857994"/>
              <a:gd name="connsiteX196" fmla="*/ 2327179 w 5103362"/>
              <a:gd name="connsiteY196" fmla="*/ 5124503 h 6857994"/>
              <a:gd name="connsiteX197" fmla="*/ 2247138 w 5103362"/>
              <a:gd name="connsiteY197" fmla="*/ 5115404 h 6857994"/>
              <a:gd name="connsiteX198" fmla="*/ 887691 w 5103362"/>
              <a:gd name="connsiteY198" fmla="*/ 5038678 h 6857994"/>
              <a:gd name="connsiteX199" fmla="*/ 959811 w 5103362"/>
              <a:gd name="connsiteY199" fmla="*/ 5067661 h 6857994"/>
              <a:gd name="connsiteX200" fmla="*/ 960092 w 5103362"/>
              <a:gd name="connsiteY200" fmla="*/ 5213476 h 6857994"/>
              <a:gd name="connsiteX201" fmla="*/ 814840 w 5103362"/>
              <a:gd name="connsiteY201" fmla="*/ 5213308 h 6857994"/>
              <a:gd name="connsiteX202" fmla="*/ 815401 w 5103362"/>
              <a:gd name="connsiteY202" fmla="*/ 5067493 h 6857994"/>
              <a:gd name="connsiteX203" fmla="*/ 887691 w 5103362"/>
              <a:gd name="connsiteY203" fmla="*/ 5038678 h 6857994"/>
              <a:gd name="connsiteX204" fmla="*/ 1459724 w 5103362"/>
              <a:gd name="connsiteY204" fmla="*/ 4971930 h 6857994"/>
              <a:gd name="connsiteX205" fmla="*/ 1579349 w 5103362"/>
              <a:gd name="connsiteY205" fmla="*/ 5020705 h 6857994"/>
              <a:gd name="connsiteX206" fmla="*/ 1582607 w 5103362"/>
              <a:gd name="connsiteY206" fmla="*/ 5259534 h 6857994"/>
              <a:gd name="connsiteX207" fmla="*/ 1341420 w 5103362"/>
              <a:gd name="connsiteY207" fmla="*/ 5261443 h 6857994"/>
              <a:gd name="connsiteX208" fmla="*/ 1340858 w 5103362"/>
              <a:gd name="connsiteY208" fmla="*/ 5022614 h 6857994"/>
              <a:gd name="connsiteX209" fmla="*/ 1459724 w 5103362"/>
              <a:gd name="connsiteY209" fmla="*/ 4971930 h 6857994"/>
              <a:gd name="connsiteX210" fmla="*/ 1947366 w 5103362"/>
              <a:gd name="connsiteY210" fmla="*/ 4813329 h 6857994"/>
              <a:gd name="connsiteX211" fmla="*/ 1934055 w 5103362"/>
              <a:gd name="connsiteY211" fmla="*/ 4941619 h 6857994"/>
              <a:gd name="connsiteX212" fmla="*/ 2055267 w 5103362"/>
              <a:gd name="connsiteY212" fmla="*/ 4921004 h 6857994"/>
              <a:gd name="connsiteX213" fmla="*/ 2047346 w 5103362"/>
              <a:gd name="connsiteY213" fmla="*/ 4826303 h 6857994"/>
              <a:gd name="connsiteX214" fmla="*/ 1997805 w 5103362"/>
              <a:gd name="connsiteY214" fmla="*/ 4822484 h 6857994"/>
              <a:gd name="connsiteX215" fmla="*/ 1947366 w 5103362"/>
              <a:gd name="connsiteY215" fmla="*/ 4813329 h 6857994"/>
              <a:gd name="connsiteX216" fmla="*/ 603181 w 5103362"/>
              <a:gd name="connsiteY216" fmla="*/ 4777396 h 6857994"/>
              <a:gd name="connsiteX217" fmla="*/ 659421 w 5103362"/>
              <a:gd name="connsiteY217" fmla="*/ 4800579 h 6857994"/>
              <a:gd name="connsiteX218" fmla="*/ 658411 w 5103362"/>
              <a:gd name="connsiteY218" fmla="*/ 4913759 h 6857994"/>
              <a:gd name="connsiteX219" fmla="*/ 547700 w 5103362"/>
              <a:gd name="connsiteY219" fmla="*/ 4913254 h 6857994"/>
              <a:gd name="connsiteX220" fmla="*/ 546691 w 5103362"/>
              <a:gd name="connsiteY220" fmla="*/ 4800973 h 6857994"/>
              <a:gd name="connsiteX221" fmla="*/ 603181 w 5103362"/>
              <a:gd name="connsiteY221" fmla="*/ 4777396 h 6857994"/>
              <a:gd name="connsiteX222" fmla="*/ 1175091 w 5103362"/>
              <a:gd name="connsiteY222" fmla="*/ 4699771 h 6857994"/>
              <a:gd name="connsiteX223" fmla="*/ 1285307 w 5103362"/>
              <a:gd name="connsiteY223" fmla="*/ 4746265 h 6857994"/>
              <a:gd name="connsiteX224" fmla="*/ 1282668 w 5103362"/>
              <a:gd name="connsiteY224" fmla="*/ 4964649 h 6857994"/>
              <a:gd name="connsiteX225" fmla="*/ 1064678 w 5103362"/>
              <a:gd name="connsiteY225" fmla="*/ 4963413 h 6857994"/>
              <a:gd name="connsiteX226" fmla="*/ 1064452 w 5103362"/>
              <a:gd name="connsiteY226" fmla="*/ 4745030 h 6857994"/>
              <a:gd name="connsiteX227" fmla="*/ 1175091 w 5103362"/>
              <a:gd name="connsiteY227" fmla="*/ 4699771 h 6857994"/>
              <a:gd name="connsiteX228" fmla="*/ 319131 w 5103362"/>
              <a:gd name="connsiteY228" fmla="*/ 4520825 h 6857994"/>
              <a:gd name="connsiteX229" fmla="*/ 355942 w 5103362"/>
              <a:gd name="connsiteY229" fmla="*/ 4536756 h 6857994"/>
              <a:gd name="connsiteX230" fmla="*/ 353078 w 5103362"/>
              <a:gd name="connsiteY230" fmla="*/ 4608708 h 6857994"/>
              <a:gd name="connsiteX231" fmla="*/ 281688 w 5103362"/>
              <a:gd name="connsiteY231" fmla="*/ 4607304 h 6857994"/>
              <a:gd name="connsiteX232" fmla="*/ 281518 w 5103362"/>
              <a:gd name="connsiteY232" fmla="*/ 4535351 h 6857994"/>
              <a:gd name="connsiteX233" fmla="*/ 319131 w 5103362"/>
              <a:gd name="connsiteY233" fmla="*/ 4520825 h 6857994"/>
              <a:gd name="connsiteX234" fmla="*/ 889432 w 5103362"/>
              <a:gd name="connsiteY234" fmla="*/ 4435323 h 6857994"/>
              <a:gd name="connsiteX235" fmla="*/ 984245 w 5103362"/>
              <a:gd name="connsiteY235" fmla="*/ 4474971 h 6857994"/>
              <a:gd name="connsiteX236" fmla="*/ 984861 w 5103362"/>
              <a:gd name="connsiteY236" fmla="*/ 4664091 h 6857994"/>
              <a:gd name="connsiteX237" fmla="*/ 793214 w 5103362"/>
              <a:gd name="connsiteY237" fmla="*/ 4664203 h 6857994"/>
              <a:gd name="connsiteX238" fmla="*/ 794619 w 5103362"/>
              <a:gd name="connsiteY238" fmla="*/ 4474073 h 6857994"/>
              <a:gd name="connsiteX239" fmla="*/ 889432 w 5103362"/>
              <a:gd name="connsiteY239" fmla="*/ 4435323 h 6857994"/>
              <a:gd name="connsiteX240" fmla="*/ 1982752 w 5103362"/>
              <a:gd name="connsiteY240" fmla="*/ 4282929 h 6857994"/>
              <a:gd name="connsiteX241" fmla="*/ 1980561 w 5103362"/>
              <a:gd name="connsiteY241" fmla="*/ 4318765 h 6857994"/>
              <a:gd name="connsiteX242" fmla="*/ 2033024 w 5103362"/>
              <a:gd name="connsiteY242" fmla="*/ 4313260 h 6857994"/>
              <a:gd name="connsiteX243" fmla="*/ 2029709 w 5103362"/>
              <a:gd name="connsiteY243" fmla="*/ 4286635 h 6857994"/>
              <a:gd name="connsiteX244" fmla="*/ 1982752 w 5103362"/>
              <a:gd name="connsiteY244" fmla="*/ 4282929 h 6857994"/>
              <a:gd name="connsiteX245" fmla="*/ 31982 w 5103362"/>
              <a:gd name="connsiteY245" fmla="*/ 4265391 h 6857994"/>
              <a:gd name="connsiteX246" fmla="*/ 44599 w 5103362"/>
              <a:gd name="connsiteY246" fmla="*/ 4271358 h 6857994"/>
              <a:gd name="connsiteX247" fmla="*/ 45106 w 5103362"/>
              <a:gd name="connsiteY247" fmla="*/ 4299556 h 6857994"/>
              <a:gd name="connsiteX248" fmla="*/ 16628 w 5103362"/>
              <a:gd name="connsiteY248" fmla="*/ 4298488 h 6857994"/>
              <a:gd name="connsiteX249" fmla="*/ 18987 w 5103362"/>
              <a:gd name="connsiteY249" fmla="*/ 4270460 h 6857994"/>
              <a:gd name="connsiteX250" fmla="*/ 31982 w 5103362"/>
              <a:gd name="connsiteY250" fmla="*/ 4265391 h 6857994"/>
              <a:gd name="connsiteX251" fmla="*/ 603225 w 5103362"/>
              <a:gd name="connsiteY251" fmla="*/ 4178436 h 6857994"/>
              <a:gd name="connsiteX252" fmla="*/ 678070 w 5103362"/>
              <a:gd name="connsiteY252" fmla="*/ 4208058 h 6857994"/>
              <a:gd name="connsiteX253" fmla="*/ 681720 w 5103362"/>
              <a:gd name="connsiteY253" fmla="*/ 4359207 h 6857994"/>
              <a:gd name="connsiteX254" fmla="*/ 530290 w 5103362"/>
              <a:gd name="connsiteY254" fmla="*/ 4361510 h 6857994"/>
              <a:gd name="connsiteX255" fmla="*/ 529223 w 5103362"/>
              <a:gd name="connsiteY255" fmla="*/ 4210360 h 6857994"/>
              <a:gd name="connsiteX256" fmla="*/ 603225 w 5103362"/>
              <a:gd name="connsiteY256" fmla="*/ 4178436 h 6857994"/>
              <a:gd name="connsiteX257" fmla="*/ 1174423 w 5103362"/>
              <a:gd name="connsiteY257" fmla="*/ 4108111 h 6857994"/>
              <a:gd name="connsiteX258" fmla="*/ 1299742 w 5103362"/>
              <a:gd name="connsiteY258" fmla="*/ 4160987 h 6857994"/>
              <a:gd name="connsiteX259" fmla="*/ 1300135 w 5103362"/>
              <a:gd name="connsiteY259" fmla="*/ 4410264 h 6857994"/>
              <a:gd name="connsiteX260" fmla="*/ 1048219 w 5103362"/>
              <a:gd name="connsiteY260" fmla="*/ 4410038 h 6857994"/>
              <a:gd name="connsiteX261" fmla="*/ 1049063 w 5103362"/>
              <a:gd name="connsiteY261" fmla="*/ 4160763 h 6857994"/>
              <a:gd name="connsiteX262" fmla="*/ 1174423 w 5103362"/>
              <a:gd name="connsiteY262" fmla="*/ 4108111 h 6857994"/>
              <a:gd name="connsiteX263" fmla="*/ 1670792 w 5103362"/>
              <a:gd name="connsiteY263" fmla="*/ 3954960 h 6857994"/>
              <a:gd name="connsiteX264" fmla="*/ 1665119 w 5103362"/>
              <a:gd name="connsiteY264" fmla="*/ 4063198 h 6857994"/>
              <a:gd name="connsiteX265" fmla="*/ 1748922 w 5103362"/>
              <a:gd name="connsiteY265" fmla="*/ 4048144 h 6857994"/>
              <a:gd name="connsiteX266" fmla="*/ 1746788 w 5103362"/>
              <a:gd name="connsiteY266" fmla="*/ 3966588 h 6857994"/>
              <a:gd name="connsiteX267" fmla="*/ 1670792 w 5103362"/>
              <a:gd name="connsiteY267" fmla="*/ 3954960 h 6857994"/>
              <a:gd name="connsiteX268" fmla="*/ 317410 w 5103362"/>
              <a:gd name="connsiteY268" fmla="*/ 3928724 h 6857994"/>
              <a:gd name="connsiteX269" fmla="*/ 366389 w 5103362"/>
              <a:gd name="connsiteY269" fmla="*/ 3948053 h 6857994"/>
              <a:gd name="connsiteX270" fmla="*/ 367175 w 5103362"/>
              <a:gd name="connsiteY270" fmla="*/ 4047472 h 6857994"/>
              <a:gd name="connsiteX271" fmla="*/ 269835 w 5103362"/>
              <a:gd name="connsiteY271" fmla="*/ 4048427 h 6857994"/>
              <a:gd name="connsiteX272" fmla="*/ 268769 w 5103362"/>
              <a:gd name="connsiteY272" fmla="*/ 3948951 h 6857994"/>
              <a:gd name="connsiteX273" fmla="*/ 317410 w 5103362"/>
              <a:gd name="connsiteY273" fmla="*/ 3928724 h 6857994"/>
              <a:gd name="connsiteX274" fmla="*/ 889629 w 5103362"/>
              <a:gd name="connsiteY274" fmla="*/ 3848156 h 6857994"/>
              <a:gd name="connsiteX275" fmla="*/ 997220 w 5103362"/>
              <a:gd name="connsiteY275" fmla="*/ 3892501 h 6857994"/>
              <a:gd name="connsiteX276" fmla="*/ 997556 w 5103362"/>
              <a:gd name="connsiteY276" fmla="*/ 4107965 h 6857994"/>
              <a:gd name="connsiteX277" fmla="*/ 782374 w 5103362"/>
              <a:gd name="connsiteY277" fmla="*/ 4107965 h 6857994"/>
              <a:gd name="connsiteX278" fmla="*/ 782038 w 5103362"/>
              <a:gd name="connsiteY278" fmla="*/ 3893119 h 6857994"/>
              <a:gd name="connsiteX279" fmla="*/ 889629 w 5103362"/>
              <a:gd name="connsiteY279" fmla="*/ 3848156 h 6857994"/>
              <a:gd name="connsiteX280" fmla="*/ 32727 w 5103362"/>
              <a:gd name="connsiteY280" fmla="*/ 3682248 h 6857994"/>
              <a:gd name="connsiteX281" fmla="*/ 55664 w 5103362"/>
              <a:gd name="connsiteY281" fmla="*/ 3692091 h 6857994"/>
              <a:gd name="connsiteX282" fmla="*/ 55720 w 5103362"/>
              <a:gd name="connsiteY282" fmla="*/ 3735117 h 6857994"/>
              <a:gd name="connsiteX283" fmla="*/ 10224 w 5103362"/>
              <a:gd name="connsiteY283" fmla="*/ 3735623 h 6857994"/>
              <a:gd name="connsiteX284" fmla="*/ 10168 w 5103362"/>
              <a:gd name="connsiteY284" fmla="*/ 3691698 h 6857994"/>
              <a:gd name="connsiteX285" fmla="*/ 32727 w 5103362"/>
              <a:gd name="connsiteY285" fmla="*/ 3682248 h 6857994"/>
              <a:gd name="connsiteX286" fmla="*/ 601432 w 5103362"/>
              <a:gd name="connsiteY286" fmla="*/ 3595188 h 6857994"/>
              <a:gd name="connsiteX287" fmla="*/ 685201 w 5103362"/>
              <a:gd name="connsiteY287" fmla="*/ 3628566 h 6857994"/>
              <a:gd name="connsiteX288" fmla="*/ 688404 w 5103362"/>
              <a:gd name="connsiteY288" fmla="*/ 3795499 h 6857994"/>
              <a:gd name="connsiteX289" fmla="*/ 519561 w 5103362"/>
              <a:gd name="connsiteY289" fmla="*/ 3797633 h 6857994"/>
              <a:gd name="connsiteX290" fmla="*/ 518381 w 5103362"/>
              <a:gd name="connsiteY290" fmla="*/ 3630813 h 6857994"/>
              <a:gd name="connsiteX291" fmla="*/ 601432 w 5103362"/>
              <a:gd name="connsiteY291" fmla="*/ 3595188 h 6857994"/>
              <a:gd name="connsiteX292" fmla="*/ 1683431 w 5103362"/>
              <a:gd name="connsiteY292" fmla="*/ 3387829 h 6857994"/>
              <a:gd name="connsiteX293" fmla="*/ 1682475 w 5103362"/>
              <a:gd name="connsiteY293" fmla="*/ 3470113 h 6857994"/>
              <a:gd name="connsiteX294" fmla="*/ 1741676 w 5103362"/>
              <a:gd name="connsiteY294" fmla="*/ 3461406 h 6857994"/>
              <a:gd name="connsiteX295" fmla="*/ 1741620 w 5103362"/>
              <a:gd name="connsiteY295" fmla="*/ 3396253 h 6857994"/>
              <a:gd name="connsiteX296" fmla="*/ 1683431 w 5103362"/>
              <a:gd name="connsiteY296" fmla="*/ 3387829 h 6857994"/>
              <a:gd name="connsiteX297" fmla="*/ 318161 w 5103362"/>
              <a:gd name="connsiteY297" fmla="*/ 3352366 h 6857994"/>
              <a:gd name="connsiteX298" fmla="*/ 372399 w 5103362"/>
              <a:gd name="connsiteY298" fmla="*/ 3374179 h 6857994"/>
              <a:gd name="connsiteX299" fmla="*/ 370713 w 5103362"/>
              <a:gd name="connsiteY299" fmla="*/ 3484156 h 6857994"/>
              <a:gd name="connsiteX300" fmla="*/ 263264 w 5103362"/>
              <a:gd name="connsiteY300" fmla="*/ 3482078 h 6857994"/>
              <a:gd name="connsiteX301" fmla="*/ 263882 w 5103362"/>
              <a:gd name="connsiteY301" fmla="*/ 3374067 h 6857994"/>
              <a:gd name="connsiteX302" fmla="*/ 318161 w 5103362"/>
              <a:gd name="connsiteY302" fmla="*/ 3352366 h 6857994"/>
              <a:gd name="connsiteX303" fmla="*/ 893076 w 5103362"/>
              <a:gd name="connsiteY303" fmla="*/ 3268697 h 6857994"/>
              <a:gd name="connsiteX304" fmla="*/ 1004634 w 5103362"/>
              <a:gd name="connsiteY304" fmla="*/ 3318180 h 6857994"/>
              <a:gd name="connsiteX305" fmla="*/ 998792 w 5103362"/>
              <a:gd name="connsiteY305" fmla="*/ 3541392 h 6857994"/>
              <a:gd name="connsiteX306" fmla="*/ 775801 w 5103362"/>
              <a:gd name="connsiteY306" fmla="*/ 3536337 h 6857994"/>
              <a:gd name="connsiteX307" fmla="*/ 779621 w 5103362"/>
              <a:gd name="connsiteY307" fmla="*/ 3313574 h 6857994"/>
              <a:gd name="connsiteX308" fmla="*/ 893076 w 5103362"/>
              <a:gd name="connsiteY308" fmla="*/ 3268697 h 6857994"/>
              <a:gd name="connsiteX309" fmla="*/ 31772 w 5103362"/>
              <a:gd name="connsiteY309" fmla="*/ 3110878 h 6857994"/>
              <a:gd name="connsiteX310" fmla="*/ 54541 w 5103362"/>
              <a:gd name="connsiteY310" fmla="*/ 3120411 h 6857994"/>
              <a:gd name="connsiteX311" fmla="*/ 51508 w 5103362"/>
              <a:gd name="connsiteY311" fmla="*/ 3165795 h 6857994"/>
              <a:gd name="connsiteX312" fmla="*/ 8483 w 5103362"/>
              <a:gd name="connsiteY312" fmla="*/ 3163269 h 6857994"/>
              <a:gd name="connsiteX313" fmla="*/ 8708 w 5103362"/>
              <a:gd name="connsiteY313" fmla="*/ 3119794 h 6857994"/>
              <a:gd name="connsiteX314" fmla="*/ 31772 w 5103362"/>
              <a:gd name="connsiteY314" fmla="*/ 3110878 h 6857994"/>
              <a:gd name="connsiteX315" fmla="*/ 606264 w 5103362"/>
              <a:gd name="connsiteY315" fmla="*/ 3022910 h 6857994"/>
              <a:gd name="connsiteX316" fmla="*/ 690425 w 5103362"/>
              <a:gd name="connsiteY316" fmla="*/ 3059469 h 6857994"/>
              <a:gd name="connsiteX317" fmla="*/ 689583 w 5103362"/>
              <a:gd name="connsiteY317" fmla="*/ 3226681 h 6857994"/>
              <a:gd name="connsiteX318" fmla="*/ 519841 w 5103362"/>
              <a:gd name="connsiteY318" fmla="*/ 3226400 h 6857994"/>
              <a:gd name="connsiteX319" fmla="*/ 521639 w 5103362"/>
              <a:gd name="connsiteY319" fmla="*/ 3057166 h 6857994"/>
              <a:gd name="connsiteX320" fmla="*/ 606264 w 5103362"/>
              <a:gd name="connsiteY320" fmla="*/ 3022910 h 6857994"/>
              <a:gd name="connsiteX321" fmla="*/ 1665961 w 5103362"/>
              <a:gd name="connsiteY321" fmla="*/ 2793400 h 6857994"/>
              <a:gd name="connsiteX322" fmla="*/ 1670006 w 5103362"/>
              <a:gd name="connsiteY322" fmla="*/ 2903097 h 6857994"/>
              <a:gd name="connsiteX323" fmla="*/ 1746788 w 5103362"/>
              <a:gd name="connsiteY323" fmla="*/ 2891022 h 6857994"/>
              <a:gd name="connsiteX324" fmla="*/ 1748922 w 5103362"/>
              <a:gd name="connsiteY324" fmla="*/ 2807667 h 6857994"/>
              <a:gd name="connsiteX325" fmla="*/ 1665961 w 5103362"/>
              <a:gd name="connsiteY325" fmla="*/ 2793400 h 6857994"/>
              <a:gd name="connsiteX326" fmla="*/ 317951 w 5103362"/>
              <a:gd name="connsiteY326" fmla="*/ 2785703 h 6857994"/>
              <a:gd name="connsiteX327" fmla="*/ 367625 w 5103362"/>
              <a:gd name="connsiteY327" fmla="*/ 2806765 h 6857994"/>
              <a:gd name="connsiteX328" fmla="*/ 365939 w 5103362"/>
              <a:gd name="connsiteY328" fmla="*/ 2906184 h 6857994"/>
              <a:gd name="connsiteX329" fmla="*/ 268319 w 5103362"/>
              <a:gd name="connsiteY329" fmla="*/ 2904387 h 6857994"/>
              <a:gd name="connsiteX330" fmla="*/ 268319 w 5103362"/>
              <a:gd name="connsiteY330" fmla="*/ 2806934 h 6857994"/>
              <a:gd name="connsiteX331" fmla="*/ 317951 w 5103362"/>
              <a:gd name="connsiteY331" fmla="*/ 2785703 h 6857994"/>
              <a:gd name="connsiteX332" fmla="*/ 889207 w 5103362"/>
              <a:gd name="connsiteY332" fmla="*/ 2705157 h 6857994"/>
              <a:gd name="connsiteX333" fmla="*/ 996882 w 5103362"/>
              <a:gd name="connsiteY333" fmla="*/ 2749923 h 6857994"/>
              <a:gd name="connsiteX334" fmla="*/ 996994 w 5103362"/>
              <a:gd name="connsiteY334" fmla="*/ 2964768 h 6857994"/>
              <a:gd name="connsiteX335" fmla="*/ 781812 w 5103362"/>
              <a:gd name="connsiteY335" fmla="*/ 2965161 h 6857994"/>
              <a:gd name="connsiteX336" fmla="*/ 781699 w 5103362"/>
              <a:gd name="connsiteY336" fmla="*/ 2749698 h 6857994"/>
              <a:gd name="connsiteX337" fmla="*/ 889207 w 5103362"/>
              <a:gd name="connsiteY337" fmla="*/ 2705157 h 6857994"/>
              <a:gd name="connsiteX338" fmla="*/ 34292 w 5103362"/>
              <a:gd name="connsiteY338" fmla="*/ 2546567 h 6857994"/>
              <a:gd name="connsiteX339" fmla="*/ 50667 w 5103362"/>
              <a:gd name="connsiteY339" fmla="*/ 2553673 h 6857994"/>
              <a:gd name="connsiteX340" fmla="*/ 51226 w 5103362"/>
              <a:gd name="connsiteY340" fmla="*/ 2586980 h 6857994"/>
              <a:gd name="connsiteX341" fmla="*/ 16010 w 5103362"/>
              <a:gd name="connsiteY341" fmla="*/ 2587542 h 6857994"/>
              <a:gd name="connsiteX342" fmla="*/ 17414 w 5103362"/>
              <a:gd name="connsiteY342" fmla="*/ 2552437 h 6857994"/>
              <a:gd name="connsiteX343" fmla="*/ 34292 w 5103362"/>
              <a:gd name="connsiteY343" fmla="*/ 2546567 h 6857994"/>
              <a:gd name="connsiteX344" fmla="*/ 1978202 w 5103362"/>
              <a:gd name="connsiteY344" fmla="*/ 2535085 h 6857994"/>
              <a:gd name="connsiteX345" fmla="*/ 1980955 w 5103362"/>
              <a:gd name="connsiteY345" fmla="*/ 2575636 h 6857994"/>
              <a:gd name="connsiteX346" fmla="*/ 2031057 w 5103362"/>
              <a:gd name="connsiteY346" fmla="*/ 2570581 h 6857994"/>
              <a:gd name="connsiteX347" fmla="*/ 2032350 w 5103362"/>
              <a:gd name="connsiteY347" fmla="*/ 2539971 h 6857994"/>
              <a:gd name="connsiteX348" fmla="*/ 1978202 w 5103362"/>
              <a:gd name="connsiteY348" fmla="*/ 2535085 h 6857994"/>
              <a:gd name="connsiteX349" fmla="*/ 602213 w 5103362"/>
              <a:gd name="connsiteY349" fmla="*/ 2464926 h 6857994"/>
              <a:gd name="connsiteX350" fmla="*/ 676833 w 5103362"/>
              <a:gd name="connsiteY350" fmla="*/ 2495875 h 6857994"/>
              <a:gd name="connsiteX351" fmla="*/ 678011 w 5103362"/>
              <a:gd name="connsiteY351" fmla="*/ 2644215 h 6857994"/>
              <a:gd name="connsiteX352" fmla="*/ 527088 w 5103362"/>
              <a:gd name="connsiteY352" fmla="*/ 2644944 h 6857994"/>
              <a:gd name="connsiteX353" fmla="*/ 527929 w 5103362"/>
              <a:gd name="connsiteY353" fmla="*/ 2495482 h 6857994"/>
              <a:gd name="connsiteX354" fmla="*/ 602213 w 5103362"/>
              <a:gd name="connsiteY354" fmla="*/ 2464926 h 6857994"/>
              <a:gd name="connsiteX355" fmla="*/ 1177064 w 5103362"/>
              <a:gd name="connsiteY355" fmla="*/ 2393723 h 6857994"/>
              <a:gd name="connsiteX356" fmla="*/ 1301596 w 5103362"/>
              <a:gd name="connsiteY356" fmla="*/ 2444986 h 6857994"/>
              <a:gd name="connsiteX357" fmla="*/ 1301034 w 5103362"/>
              <a:gd name="connsiteY357" fmla="*/ 2696900 h 6857994"/>
              <a:gd name="connsiteX358" fmla="*/ 1051759 w 5103362"/>
              <a:gd name="connsiteY358" fmla="*/ 2695720 h 6857994"/>
              <a:gd name="connsiteX359" fmla="*/ 1052320 w 5103362"/>
              <a:gd name="connsiteY359" fmla="*/ 2445042 h 6857994"/>
              <a:gd name="connsiteX360" fmla="*/ 1177064 w 5103362"/>
              <a:gd name="connsiteY360" fmla="*/ 2393723 h 6857994"/>
              <a:gd name="connsiteX361" fmla="*/ 319208 w 5103362"/>
              <a:gd name="connsiteY361" fmla="*/ 2234928 h 6857994"/>
              <a:gd name="connsiteX362" fmla="*/ 355998 w 5103362"/>
              <a:gd name="connsiteY362" fmla="*/ 2250865 h 6857994"/>
              <a:gd name="connsiteX363" fmla="*/ 353078 w 5103362"/>
              <a:gd name="connsiteY363" fmla="*/ 2322761 h 6857994"/>
              <a:gd name="connsiteX364" fmla="*/ 281688 w 5103362"/>
              <a:gd name="connsiteY364" fmla="*/ 2321357 h 6857994"/>
              <a:gd name="connsiteX365" fmla="*/ 281575 w 5103362"/>
              <a:gd name="connsiteY365" fmla="*/ 2249406 h 6857994"/>
              <a:gd name="connsiteX366" fmla="*/ 319208 w 5103362"/>
              <a:gd name="connsiteY366" fmla="*/ 2234928 h 6857994"/>
              <a:gd name="connsiteX367" fmla="*/ 1611703 w 5103362"/>
              <a:gd name="connsiteY367" fmla="*/ 2161111 h 6857994"/>
              <a:gd name="connsiteX368" fmla="*/ 1643101 w 5103362"/>
              <a:gd name="connsiteY368" fmla="*/ 2359720 h 6857994"/>
              <a:gd name="connsiteX369" fmla="*/ 1776726 w 5103362"/>
              <a:gd name="connsiteY369" fmla="*/ 2338321 h 6857994"/>
              <a:gd name="connsiteX370" fmla="*/ 1784814 w 5103362"/>
              <a:gd name="connsiteY370" fmla="*/ 2205989 h 6857994"/>
              <a:gd name="connsiteX371" fmla="*/ 1611703 w 5103362"/>
              <a:gd name="connsiteY371" fmla="*/ 2161111 h 6857994"/>
              <a:gd name="connsiteX372" fmla="*/ 889297 w 5103362"/>
              <a:gd name="connsiteY372" fmla="*/ 2149389 h 6857994"/>
              <a:gd name="connsiteX373" fmla="*/ 984131 w 5103362"/>
              <a:gd name="connsiteY373" fmla="*/ 2188969 h 6857994"/>
              <a:gd name="connsiteX374" fmla="*/ 984974 w 5103362"/>
              <a:gd name="connsiteY374" fmla="*/ 2378087 h 6857994"/>
              <a:gd name="connsiteX375" fmla="*/ 795348 w 5103362"/>
              <a:gd name="connsiteY375" fmla="*/ 2380445 h 6857994"/>
              <a:gd name="connsiteX376" fmla="*/ 794507 w 5103362"/>
              <a:gd name="connsiteY376" fmla="*/ 2188295 h 6857994"/>
              <a:gd name="connsiteX377" fmla="*/ 889297 w 5103362"/>
              <a:gd name="connsiteY377" fmla="*/ 2149389 h 6857994"/>
              <a:gd name="connsiteX378" fmla="*/ 604895 w 5103362"/>
              <a:gd name="connsiteY378" fmla="*/ 1920068 h 6857994"/>
              <a:gd name="connsiteX379" fmla="*/ 661442 w 5103362"/>
              <a:gd name="connsiteY379" fmla="*/ 1943119 h 6857994"/>
              <a:gd name="connsiteX380" fmla="*/ 659926 w 5103362"/>
              <a:gd name="connsiteY380" fmla="*/ 2055849 h 6857994"/>
              <a:gd name="connsiteX381" fmla="*/ 547645 w 5103362"/>
              <a:gd name="connsiteY381" fmla="*/ 2053770 h 6857994"/>
              <a:gd name="connsiteX382" fmla="*/ 548263 w 5103362"/>
              <a:gd name="connsiteY382" fmla="*/ 1943063 h 6857994"/>
              <a:gd name="connsiteX383" fmla="*/ 604895 w 5103362"/>
              <a:gd name="connsiteY383" fmla="*/ 1920068 h 6857994"/>
              <a:gd name="connsiteX384" fmla="*/ 1932875 w 5103362"/>
              <a:gd name="connsiteY384" fmla="*/ 1909140 h 6857994"/>
              <a:gd name="connsiteX385" fmla="*/ 1947983 w 5103362"/>
              <a:gd name="connsiteY385" fmla="*/ 2042765 h 6857994"/>
              <a:gd name="connsiteX386" fmla="*/ 2048021 w 5103362"/>
              <a:gd name="connsiteY386" fmla="*/ 2030464 h 6857994"/>
              <a:gd name="connsiteX387" fmla="*/ 2054929 w 5103362"/>
              <a:gd name="connsiteY387" fmla="*/ 1929360 h 6857994"/>
              <a:gd name="connsiteX388" fmla="*/ 1932875 w 5103362"/>
              <a:gd name="connsiteY388" fmla="*/ 1909140 h 6857994"/>
              <a:gd name="connsiteX389" fmla="*/ 1176622 w 5103362"/>
              <a:gd name="connsiteY389" fmla="*/ 1846271 h 6857994"/>
              <a:gd name="connsiteX390" fmla="*/ 1285757 w 5103362"/>
              <a:gd name="connsiteY390" fmla="*/ 1892175 h 6857994"/>
              <a:gd name="connsiteX391" fmla="*/ 1285757 w 5103362"/>
              <a:gd name="connsiteY391" fmla="*/ 2110165 h 6857994"/>
              <a:gd name="connsiteX392" fmla="*/ 1067373 w 5103362"/>
              <a:gd name="connsiteY392" fmla="*/ 2111626 h 6857994"/>
              <a:gd name="connsiteX393" fmla="*/ 1067318 w 5103362"/>
              <a:gd name="connsiteY393" fmla="*/ 1890770 h 6857994"/>
              <a:gd name="connsiteX394" fmla="*/ 1176622 w 5103362"/>
              <a:gd name="connsiteY394" fmla="*/ 1846271 h 6857994"/>
              <a:gd name="connsiteX395" fmla="*/ 319917 w 5103362"/>
              <a:gd name="connsiteY395" fmla="*/ 1690312 h 6857994"/>
              <a:gd name="connsiteX396" fmla="*/ 337575 w 5103362"/>
              <a:gd name="connsiteY396" fmla="*/ 1697776 h 6857994"/>
              <a:gd name="connsiteX397" fmla="*/ 337744 w 5103362"/>
              <a:gd name="connsiteY397" fmla="*/ 1730914 h 6857994"/>
              <a:gd name="connsiteX398" fmla="*/ 302526 w 5103362"/>
              <a:gd name="connsiteY398" fmla="*/ 1731251 h 6857994"/>
              <a:gd name="connsiteX399" fmla="*/ 302300 w 5103362"/>
              <a:gd name="connsiteY399" fmla="*/ 1697888 h 6857994"/>
              <a:gd name="connsiteX400" fmla="*/ 319917 w 5103362"/>
              <a:gd name="connsiteY400" fmla="*/ 1690312 h 6857994"/>
              <a:gd name="connsiteX401" fmla="*/ 2238151 w 5103362"/>
              <a:gd name="connsiteY401" fmla="*/ 1637169 h 6857994"/>
              <a:gd name="connsiteX402" fmla="*/ 2251351 w 5103362"/>
              <a:gd name="connsiteY402" fmla="*/ 1737656 h 6857994"/>
              <a:gd name="connsiteX403" fmla="*/ 2327403 w 5103362"/>
              <a:gd name="connsiteY403" fmla="*/ 1729175 h 6857994"/>
              <a:gd name="connsiteX404" fmla="*/ 2334031 w 5103362"/>
              <a:gd name="connsiteY404" fmla="*/ 1651494 h 6857994"/>
              <a:gd name="connsiteX405" fmla="*/ 2238151 w 5103362"/>
              <a:gd name="connsiteY405" fmla="*/ 1637169 h 6857994"/>
              <a:gd name="connsiteX406" fmla="*/ 890450 w 5103362"/>
              <a:gd name="connsiteY406" fmla="*/ 1611697 h 6857994"/>
              <a:gd name="connsiteX407" fmla="*/ 963124 w 5103362"/>
              <a:gd name="connsiteY407" fmla="*/ 1643348 h 6857994"/>
              <a:gd name="connsiteX408" fmla="*/ 960092 w 5103362"/>
              <a:gd name="connsiteY408" fmla="*/ 1788600 h 6857994"/>
              <a:gd name="connsiteX409" fmla="*/ 816301 w 5103362"/>
              <a:gd name="connsiteY409" fmla="*/ 1787141 h 6857994"/>
              <a:gd name="connsiteX410" fmla="*/ 817310 w 5103362"/>
              <a:gd name="connsiteY410" fmla="*/ 1640709 h 6857994"/>
              <a:gd name="connsiteX411" fmla="*/ 890450 w 5103362"/>
              <a:gd name="connsiteY411" fmla="*/ 1611697 h 6857994"/>
              <a:gd name="connsiteX412" fmla="*/ 1462196 w 5103362"/>
              <a:gd name="connsiteY412" fmla="*/ 1547052 h 6857994"/>
              <a:gd name="connsiteX413" fmla="*/ 1581146 w 5103362"/>
              <a:gd name="connsiteY413" fmla="*/ 1597570 h 6857994"/>
              <a:gd name="connsiteX414" fmla="*/ 1578844 w 5103362"/>
              <a:gd name="connsiteY414" fmla="*/ 1838421 h 6857994"/>
              <a:gd name="connsiteX415" fmla="*/ 1339677 w 5103362"/>
              <a:gd name="connsiteY415" fmla="*/ 1834826 h 6857994"/>
              <a:gd name="connsiteX416" fmla="*/ 1342655 w 5103362"/>
              <a:gd name="connsiteY416" fmla="*/ 1595997 h 6857994"/>
              <a:gd name="connsiteX417" fmla="*/ 1462196 w 5103362"/>
              <a:gd name="connsiteY417" fmla="*/ 1547052 h 6857994"/>
              <a:gd name="connsiteX418" fmla="*/ 604102 w 5103362"/>
              <a:gd name="connsiteY418" fmla="*/ 1384880 h 6857994"/>
              <a:gd name="connsiteX419" fmla="*/ 635100 w 5103362"/>
              <a:gd name="connsiteY419" fmla="*/ 1396880 h 6857994"/>
              <a:gd name="connsiteX420" fmla="*/ 637628 w 5103362"/>
              <a:gd name="connsiteY420" fmla="*/ 1460855 h 6857994"/>
              <a:gd name="connsiteX421" fmla="*/ 573258 w 5103362"/>
              <a:gd name="connsiteY421" fmla="*/ 1461921 h 6857994"/>
              <a:gd name="connsiteX422" fmla="*/ 573483 w 5103362"/>
              <a:gd name="connsiteY422" fmla="*/ 1397947 h 6857994"/>
              <a:gd name="connsiteX423" fmla="*/ 604102 w 5103362"/>
              <a:gd name="connsiteY423" fmla="*/ 1384880 h 6857994"/>
              <a:gd name="connsiteX424" fmla="*/ 2523488 w 5103362"/>
              <a:gd name="connsiteY424" fmla="*/ 1346891 h 6857994"/>
              <a:gd name="connsiteX425" fmla="*/ 2539496 w 5103362"/>
              <a:gd name="connsiteY425" fmla="*/ 1446589 h 6857994"/>
              <a:gd name="connsiteX426" fmla="*/ 2620941 w 5103362"/>
              <a:gd name="connsiteY426" fmla="*/ 1439793 h 6857994"/>
              <a:gd name="connsiteX427" fmla="*/ 2629646 w 5103362"/>
              <a:gd name="connsiteY427" fmla="*/ 1360989 h 6857994"/>
              <a:gd name="connsiteX428" fmla="*/ 2523488 w 5103362"/>
              <a:gd name="connsiteY428" fmla="*/ 1346891 h 6857994"/>
              <a:gd name="connsiteX429" fmla="*/ 1174192 w 5103362"/>
              <a:gd name="connsiteY429" fmla="*/ 1311314 h 6857994"/>
              <a:gd name="connsiteX430" fmla="*/ 1257616 w 5103362"/>
              <a:gd name="connsiteY430" fmla="*/ 1345768 h 6857994"/>
              <a:gd name="connsiteX431" fmla="*/ 1258909 w 5103362"/>
              <a:gd name="connsiteY431" fmla="*/ 1512643 h 6857994"/>
              <a:gd name="connsiteX432" fmla="*/ 1091976 w 5103362"/>
              <a:gd name="connsiteY432" fmla="*/ 1514834 h 6857994"/>
              <a:gd name="connsiteX433" fmla="*/ 1090851 w 5103362"/>
              <a:gd name="connsiteY433" fmla="*/ 1345992 h 6857994"/>
              <a:gd name="connsiteX434" fmla="*/ 1174192 w 5103362"/>
              <a:gd name="connsiteY434" fmla="*/ 1311314 h 6857994"/>
              <a:gd name="connsiteX435" fmla="*/ 1748846 w 5103362"/>
              <a:gd name="connsiteY435" fmla="*/ 1252862 h 6857994"/>
              <a:gd name="connsiteX436" fmla="*/ 1874404 w 5103362"/>
              <a:gd name="connsiteY436" fmla="*/ 1305324 h 6857994"/>
              <a:gd name="connsiteX437" fmla="*/ 1872493 w 5103362"/>
              <a:gd name="connsiteY437" fmla="*/ 1554600 h 6857994"/>
              <a:gd name="connsiteX438" fmla="*/ 1621813 w 5103362"/>
              <a:gd name="connsiteY438" fmla="*/ 1553309 h 6857994"/>
              <a:gd name="connsiteX439" fmla="*/ 1622487 w 5103362"/>
              <a:gd name="connsiteY439" fmla="*/ 1304032 h 6857994"/>
              <a:gd name="connsiteX440" fmla="*/ 1748846 w 5103362"/>
              <a:gd name="connsiteY440" fmla="*/ 1252862 h 6857994"/>
              <a:gd name="connsiteX441" fmla="*/ 3426960 w 5103362"/>
              <a:gd name="connsiteY441" fmla="*/ 1093907 h 6857994"/>
              <a:gd name="connsiteX442" fmla="*/ 3431903 w 5103362"/>
              <a:gd name="connsiteY442" fmla="*/ 1144514 h 6857994"/>
              <a:gd name="connsiteX443" fmla="*/ 3458695 w 5103362"/>
              <a:gd name="connsiteY443" fmla="*/ 1143056 h 6857994"/>
              <a:gd name="connsiteX444" fmla="*/ 3462458 w 5103362"/>
              <a:gd name="connsiteY444" fmla="*/ 1094750 h 6857994"/>
              <a:gd name="connsiteX445" fmla="*/ 3426960 w 5103362"/>
              <a:gd name="connsiteY445" fmla="*/ 1093907 h 6857994"/>
              <a:gd name="connsiteX446" fmla="*/ 891038 w 5103362"/>
              <a:gd name="connsiteY446" fmla="*/ 1084413 h 6857994"/>
              <a:gd name="connsiteX447" fmla="*/ 933467 w 5103362"/>
              <a:gd name="connsiteY447" fmla="*/ 1101883 h 6857994"/>
              <a:gd name="connsiteX448" fmla="*/ 933074 w 5103362"/>
              <a:gd name="connsiteY448" fmla="*/ 1184281 h 6857994"/>
              <a:gd name="connsiteX449" fmla="*/ 850844 w 5103362"/>
              <a:gd name="connsiteY449" fmla="*/ 1185011 h 6857994"/>
              <a:gd name="connsiteX450" fmla="*/ 848989 w 5103362"/>
              <a:gd name="connsiteY450" fmla="*/ 1102668 h 6857994"/>
              <a:gd name="connsiteX451" fmla="*/ 891038 w 5103362"/>
              <a:gd name="connsiteY451" fmla="*/ 1084413 h 6857994"/>
              <a:gd name="connsiteX452" fmla="*/ 2803039 w 5103362"/>
              <a:gd name="connsiteY452" fmla="*/ 1048017 h 6857994"/>
              <a:gd name="connsiteX453" fmla="*/ 2823540 w 5103362"/>
              <a:gd name="connsiteY453" fmla="*/ 1167713 h 6857994"/>
              <a:gd name="connsiteX454" fmla="*/ 2917454 w 5103362"/>
              <a:gd name="connsiteY454" fmla="*/ 1160130 h 6857994"/>
              <a:gd name="connsiteX455" fmla="*/ 2929642 w 5103362"/>
              <a:gd name="connsiteY455" fmla="*/ 1068576 h 6857994"/>
              <a:gd name="connsiteX456" fmla="*/ 2865330 w 5103362"/>
              <a:gd name="connsiteY456" fmla="*/ 1062452 h 6857994"/>
              <a:gd name="connsiteX457" fmla="*/ 2803039 w 5103362"/>
              <a:gd name="connsiteY457" fmla="*/ 1048017 h 6857994"/>
              <a:gd name="connsiteX458" fmla="*/ 1461536 w 5103362"/>
              <a:gd name="connsiteY458" fmla="*/ 1014560 h 6857994"/>
              <a:gd name="connsiteX459" fmla="*/ 1552164 w 5103362"/>
              <a:gd name="connsiteY459" fmla="*/ 1053128 h 6857994"/>
              <a:gd name="connsiteX460" fmla="*/ 1553062 w 5103362"/>
              <a:gd name="connsiteY460" fmla="*/ 1233148 h 6857994"/>
              <a:gd name="connsiteX461" fmla="*/ 1370458 w 5103362"/>
              <a:gd name="connsiteY461" fmla="*/ 1234497 h 6857994"/>
              <a:gd name="connsiteX462" fmla="*/ 1370740 w 5103362"/>
              <a:gd name="connsiteY462" fmla="*/ 1052454 h 6857994"/>
              <a:gd name="connsiteX463" fmla="*/ 1461536 w 5103362"/>
              <a:gd name="connsiteY463" fmla="*/ 1014560 h 6857994"/>
              <a:gd name="connsiteX464" fmla="*/ 4274543 w 5103362"/>
              <a:gd name="connsiteY464" fmla="*/ 790147 h 6857994"/>
              <a:gd name="connsiteX465" fmla="*/ 4283588 w 5103362"/>
              <a:gd name="connsiteY465" fmla="*/ 851932 h 6857994"/>
              <a:gd name="connsiteX466" fmla="*/ 4348855 w 5103362"/>
              <a:gd name="connsiteY466" fmla="*/ 855751 h 6857994"/>
              <a:gd name="connsiteX467" fmla="*/ 4357786 w 5103362"/>
              <a:gd name="connsiteY467" fmla="*/ 793292 h 6857994"/>
              <a:gd name="connsiteX468" fmla="*/ 4274543 w 5103362"/>
              <a:gd name="connsiteY468" fmla="*/ 790147 h 6857994"/>
              <a:gd name="connsiteX469" fmla="*/ 1177429 w 5103362"/>
              <a:gd name="connsiteY469" fmla="*/ 790034 h 6857994"/>
              <a:gd name="connsiteX470" fmla="*/ 1225600 w 5103362"/>
              <a:gd name="connsiteY470" fmla="*/ 810368 h 6857994"/>
              <a:gd name="connsiteX471" fmla="*/ 1225714 w 5103362"/>
              <a:gd name="connsiteY471" fmla="*/ 905910 h 6857994"/>
              <a:gd name="connsiteX472" fmla="*/ 1128653 w 5103362"/>
              <a:gd name="connsiteY472" fmla="*/ 906528 h 6857994"/>
              <a:gd name="connsiteX473" fmla="*/ 1128541 w 5103362"/>
              <a:gd name="connsiteY473" fmla="*/ 809974 h 6857994"/>
              <a:gd name="connsiteX474" fmla="*/ 1177429 w 5103362"/>
              <a:gd name="connsiteY474" fmla="*/ 790034 h 6857994"/>
              <a:gd name="connsiteX475" fmla="*/ 4951938 w 5103362"/>
              <a:gd name="connsiteY475" fmla="*/ 777788 h 6857994"/>
              <a:gd name="connsiteX476" fmla="*/ 4842016 w 5103362"/>
              <a:gd name="connsiteY476" fmla="*/ 781552 h 6857994"/>
              <a:gd name="connsiteX477" fmla="*/ 4854316 w 5103362"/>
              <a:gd name="connsiteY477" fmla="*/ 858953 h 6857994"/>
              <a:gd name="connsiteX478" fmla="*/ 4937784 w 5103362"/>
              <a:gd name="connsiteY478" fmla="*/ 861649 h 6857994"/>
              <a:gd name="connsiteX479" fmla="*/ 4951938 w 5103362"/>
              <a:gd name="connsiteY479" fmla="*/ 777788 h 6857994"/>
              <a:gd name="connsiteX480" fmla="*/ 3681796 w 5103362"/>
              <a:gd name="connsiteY480" fmla="*/ 776609 h 6857994"/>
              <a:gd name="connsiteX481" fmla="*/ 3697299 w 5103362"/>
              <a:gd name="connsiteY481" fmla="*/ 861368 h 6857994"/>
              <a:gd name="connsiteX482" fmla="*/ 3778688 w 5103362"/>
              <a:gd name="connsiteY482" fmla="*/ 859177 h 6857994"/>
              <a:gd name="connsiteX483" fmla="*/ 3790539 w 5103362"/>
              <a:gd name="connsiteY483" fmla="*/ 782732 h 6857994"/>
              <a:gd name="connsiteX484" fmla="*/ 3681796 w 5103362"/>
              <a:gd name="connsiteY484" fmla="*/ 776609 h 6857994"/>
              <a:gd name="connsiteX485" fmla="*/ 1744935 w 5103362"/>
              <a:gd name="connsiteY485" fmla="*/ 726787 h 6857994"/>
              <a:gd name="connsiteX486" fmla="*/ 1837501 w 5103362"/>
              <a:gd name="connsiteY486" fmla="*/ 764701 h 6857994"/>
              <a:gd name="connsiteX487" fmla="*/ 1838230 w 5103362"/>
              <a:gd name="connsiteY487" fmla="*/ 950956 h 6857994"/>
              <a:gd name="connsiteX488" fmla="*/ 1653436 w 5103362"/>
              <a:gd name="connsiteY488" fmla="*/ 952304 h 6857994"/>
              <a:gd name="connsiteX489" fmla="*/ 1652706 w 5103362"/>
              <a:gd name="connsiteY489" fmla="*/ 764870 h 6857994"/>
              <a:gd name="connsiteX490" fmla="*/ 1744935 w 5103362"/>
              <a:gd name="connsiteY490" fmla="*/ 726787 h 6857994"/>
              <a:gd name="connsiteX491" fmla="*/ 2319498 w 5103362"/>
              <a:gd name="connsiteY491" fmla="*/ 681311 h 6857994"/>
              <a:gd name="connsiteX492" fmla="*/ 2445189 w 5103362"/>
              <a:gd name="connsiteY492" fmla="*/ 734482 h 6857994"/>
              <a:gd name="connsiteX493" fmla="*/ 2444010 w 5103362"/>
              <a:gd name="connsiteY493" fmla="*/ 983196 h 6857994"/>
              <a:gd name="connsiteX494" fmla="*/ 2194733 w 5103362"/>
              <a:gd name="connsiteY494" fmla="*/ 984657 h 6857994"/>
              <a:gd name="connsiteX495" fmla="*/ 2193890 w 5103362"/>
              <a:gd name="connsiteY495" fmla="*/ 732740 h 6857994"/>
              <a:gd name="connsiteX496" fmla="*/ 2319498 w 5103362"/>
              <a:gd name="connsiteY496" fmla="*/ 681311 h 6857994"/>
              <a:gd name="connsiteX497" fmla="*/ 1460489 w 5103362"/>
              <a:gd name="connsiteY497" fmla="*/ 500893 h 6857994"/>
              <a:gd name="connsiteX498" fmla="*/ 1511947 w 5103362"/>
              <a:gd name="connsiteY498" fmla="*/ 521662 h 6857994"/>
              <a:gd name="connsiteX499" fmla="*/ 1512677 w 5103362"/>
              <a:gd name="connsiteY499" fmla="*/ 624169 h 6857994"/>
              <a:gd name="connsiteX500" fmla="*/ 1410338 w 5103362"/>
              <a:gd name="connsiteY500" fmla="*/ 625012 h 6857994"/>
              <a:gd name="connsiteX501" fmla="*/ 1409328 w 5103362"/>
              <a:gd name="connsiteY501" fmla="*/ 522504 h 6857994"/>
              <a:gd name="connsiteX502" fmla="*/ 1460489 w 5103362"/>
              <a:gd name="connsiteY502" fmla="*/ 500893 h 6857994"/>
              <a:gd name="connsiteX503" fmla="*/ 2033480 w 5103362"/>
              <a:gd name="connsiteY503" fmla="*/ 443221 h 6857994"/>
              <a:gd name="connsiteX504" fmla="*/ 2123342 w 5103362"/>
              <a:gd name="connsiteY504" fmla="*/ 480152 h 6857994"/>
              <a:gd name="connsiteX505" fmla="*/ 2123399 w 5103362"/>
              <a:gd name="connsiteY505" fmla="*/ 662756 h 6857994"/>
              <a:gd name="connsiteX506" fmla="*/ 1941357 w 5103362"/>
              <a:gd name="connsiteY506" fmla="*/ 661183 h 6857994"/>
              <a:gd name="connsiteX507" fmla="*/ 1943322 w 5103362"/>
              <a:gd name="connsiteY507" fmla="*/ 479759 h 6857994"/>
              <a:gd name="connsiteX508" fmla="*/ 2033480 w 5103362"/>
              <a:gd name="connsiteY508" fmla="*/ 443221 h 6857994"/>
              <a:gd name="connsiteX509" fmla="*/ 2604728 w 5103362"/>
              <a:gd name="connsiteY509" fmla="*/ 404661 h 6857994"/>
              <a:gd name="connsiteX510" fmla="*/ 2723616 w 5103362"/>
              <a:gd name="connsiteY510" fmla="*/ 455101 h 6857994"/>
              <a:gd name="connsiteX511" fmla="*/ 2723054 w 5103362"/>
              <a:gd name="connsiteY511" fmla="*/ 693649 h 6857994"/>
              <a:gd name="connsiteX512" fmla="*/ 2483945 w 5103362"/>
              <a:gd name="connsiteY512" fmla="*/ 692526 h 6857994"/>
              <a:gd name="connsiteX513" fmla="*/ 2485629 w 5103362"/>
              <a:gd name="connsiteY513" fmla="*/ 453977 h 6857994"/>
              <a:gd name="connsiteX514" fmla="*/ 2604728 w 5103362"/>
              <a:gd name="connsiteY514" fmla="*/ 404661 h 6857994"/>
              <a:gd name="connsiteX515" fmla="*/ 1749323 w 5103362"/>
              <a:gd name="connsiteY515" fmla="*/ 218441 h 6857994"/>
              <a:gd name="connsiteX516" fmla="*/ 1797283 w 5103362"/>
              <a:gd name="connsiteY516" fmla="*/ 240199 h 6857994"/>
              <a:gd name="connsiteX517" fmla="*/ 1796442 w 5103362"/>
              <a:gd name="connsiteY517" fmla="*/ 335237 h 6857994"/>
              <a:gd name="connsiteX518" fmla="*/ 1698820 w 5103362"/>
              <a:gd name="connsiteY518" fmla="*/ 334900 h 6857994"/>
              <a:gd name="connsiteX519" fmla="*/ 1700729 w 5103362"/>
              <a:gd name="connsiteY519" fmla="*/ 237840 h 6857994"/>
              <a:gd name="connsiteX520" fmla="*/ 1749323 w 5103362"/>
              <a:gd name="connsiteY520" fmla="*/ 218441 h 6857994"/>
              <a:gd name="connsiteX521" fmla="*/ 2317419 w 5103362"/>
              <a:gd name="connsiteY521" fmla="*/ 168341 h 6857994"/>
              <a:gd name="connsiteX522" fmla="*/ 2400758 w 5103362"/>
              <a:gd name="connsiteY522" fmla="*/ 203017 h 6857994"/>
              <a:gd name="connsiteX523" fmla="*/ 2399580 w 5103362"/>
              <a:gd name="connsiteY523" fmla="*/ 371860 h 6857994"/>
              <a:gd name="connsiteX524" fmla="*/ 2232704 w 5103362"/>
              <a:gd name="connsiteY524" fmla="*/ 369613 h 6857994"/>
              <a:gd name="connsiteX525" fmla="*/ 2233995 w 5103362"/>
              <a:gd name="connsiteY525" fmla="*/ 202792 h 6857994"/>
              <a:gd name="connsiteX526" fmla="*/ 2317419 w 5103362"/>
              <a:gd name="connsiteY526" fmla="*/ 168341 h 6857994"/>
              <a:gd name="connsiteX527" fmla="*/ 2891294 w 5103362"/>
              <a:gd name="connsiteY527" fmla="*/ 131872 h 6857994"/>
              <a:gd name="connsiteX528" fmla="*/ 3000584 w 5103362"/>
              <a:gd name="connsiteY528" fmla="*/ 177123 h 6857994"/>
              <a:gd name="connsiteX529" fmla="*/ 3000415 w 5103362"/>
              <a:gd name="connsiteY529" fmla="*/ 395562 h 6857994"/>
              <a:gd name="connsiteX530" fmla="*/ 2782425 w 5103362"/>
              <a:gd name="connsiteY530" fmla="*/ 396853 h 6857994"/>
              <a:gd name="connsiteX531" fmla="*/ 2781751 w 5103362"/>
              <a:gd name="connsiteY531" fmla="*/ 176393 h 6857994"/>
              <a:gd name="connsiteX532" fmla="*/ 2891294 w 5103362"/>
              <a:gd name="connsiteY532" fmla="*/ 131872 h 6857994"/>
              <a:gd name="connsiteX533" fmla="*/ 5103362 w 5103362"/>
              <a:gd name="connsiteY533" fmla="*/ 127587 h 6857994"/>
              <a:gd name="connsiteX534" fmla="*/ 5103362 w 5103362"/>
              <a:gd name="connsiteY534" fmla="*/ 449989 h 6857994"/>
              <a:gd name="connsiteX535" fmla="*/ 5049615 w 5103362"/>
              <a:gd name="connsiteY535" fmla="*/ 414605 h 6857994"/>
              <a:gd name="connsiteX536" fmla="*/ 5049840 w 5103362"/>
              <a:gd name="connsiteY536" fmla="*/ 162688 h 6857994"/>
              <a:gd name="connsiteX537" fmla="*/ 3461075 w 5103362"/>
              <a:gd name="connsiteY537" fmla="*/ 109651 h 6857994"/>
              <a:gd name="connsiteX538" fmla="*/ 3586310 w 5103362"/>
              <a:gd name="connsiteY538" fmla="*/ 163138 h 6857994"/>
              <a:gd name="connsiteX539" fmla="*/ 3585524 w 5103362"/>
              <a:gd name="connsiteY539" fmla="*/ 412414 h 6857994"/>
              <a:gd name="connsiteX540" fmla="*/ 3335630 w 5103362"/>
              <a:gd name="connsiteY540" fmla="*/ 413032 h 6857994"/>
              <a:gd name="connsiteX541" fmla="*/ 3335630 w 5103362"/>
              <a:gd name="connsiteY541" fmla="*/ 161734 h 6857994"/>
              <a:gd name="connsiteX542" fmla="*/ 3461075 w 5103362"/>
              <a:gd name="connsiteY542" fmla="*/ 109651 h 6857994"/>
              <a:gd name="connsiteX543" fmla="*/ 4628413 w 5103362"/>
              <a:gd name="connsiteY543" fmla="*/ 101260 h 6857994"/>
              <a:gd name="connsiteX544" fmla="*/ 4739956 w 5103362"/>
              <a:gd name="connsiteY544" fmla="*/ 159093 h 6857994"/>
              <a:gd name="connsiteX545" fmla="*/ 4750460 w 5103362"/>
              <a:gd name="connsiteY545" fmla="*/ 402641 h 6857994"/>
              <a:gd name="connsiteX546" fmla="*/ 4624025 w 5103362"/>
              <a:gd name="connsiteY546" fmla="*/ 472681 h 6857994"/>
              <a:gd name="connsiteX547" fmla="*/ 4483210 w 5103362"/>
              <a:gd name="connsiteY547" fmla="*/ 434095 h 6857994"/>
              <a:gd name="connsiteX548" fmla="*/ 4528313 w 5103362"/>
              <a:gd name="connsiteY548" fmla="*/ 614282 h 6857994"/>
              <a:gd name="connsiteX549" fmla="*/ 4607567 w 5103362"/>
              <a:gd name="connsiteY549" fmla="*/ 608273 h 6857994"/>
              <a:gd name="connsiteX550" fmla="*/ 4683338 w 5103362"/>
              <a:gd name="connsiteY550" fmla="*/ 618158 h 6857994"/>
              <a:gd name="connsiteX551" fmla="*/ 4907395 w 5103362"/>
              <a:gd name="connsiteY551" fmla="*/ 365008 h 6857994"/>
              <a:gd name="connsiteX552" fmla="*/ 5091010 w 5103362"/>
              <a:gd name="connsiteY552" fmla="*/ 636245 h 6857994"/>
              <a:gd name="connsiteX553" fmla="*/ 5103362 w 5103362"/>
              <a:gd name="connsiteY553" fmla="*/ 634121 h 6857994"/>
              <a:gd name="connsiteX554" fmla="*/ 5103362 w 5103362"/>
              <a:gd name="connsiteY554" fmla="*/ 6223115 h 6857994"/>
              <a:gd name="connsiteX555" fmla="*/ 5086293 w 5103362"/>
              <a:gd name="connsiteY555" fmla="*/ 6220746 h 6857994"/>
              <a:gd name="connsiteX556" fmla="*/ 5043043 w 5103362"/>
              <a:gd name="connsiteY556" fmla="*/ 6421156 h 6857994"/>
              <a:gd name="connsiteX557" fmla="*/ 4890096 w 5103362"/>
              <a:gd name="connsiteY557" fmla="*/ 6493052 h 6857994"/>
              <a:gd name="connsiteX558" fmla="*/ 4679408 w 5103362"/>
              <a:gd name="connsiteY558" fmla="*/ 6241248 h 6857994"/>
              <a:gd name="connsiteX559" fmla="*/ 4604422 w 5103362"/>
              <a:gd name="connsiteY559" fmla="*/ 6249617 h 6857994"/>
              <a:gd name="connsiteX560" fmla="*/ 4528594 w 5103362"/>
              <a:gd name="connsiteY560" fmla="*/ 6242876 h 6857994"/>
              <a:gd name="connsiteX561" fmla="*/ 4492759 w 5103362"/>
              <a:gd name="connsiteY561" fmla="*/ 6411833 h 6857994"/>
              <a:gd name="connsiteX562" fmla="*/ 4676038 w 5103362"/>
              <a:gd name="connsiteY562" fmla="*/ 6397733 h 6857994"/>
              <a:gd name="connsiteX563" fmla="*/ 4766470 w 5103362"/>
              <a:gd name="connsiteY563" fmla="*/ 6481368 h 6857994"/>
              <a:gd name="connsiteX564" fmla="*/ 4726252 w 5103362"/>
              <a:gd name="connsiteY564" fmla="*/ 6708121 h 6857994"/>
              <a:gd name="connsiteX565" fmla="*/ 4489388 w 5103362"/>
              <a:gd name="connsiteY565" fmla="*/ 6718961 h 6857994"/>
              <a:gd name="connsiteX566" fmla="*/ 4416987 w 5103362"/>
              <a:gd name="connsiteY566" fmla="*/ 6599997 h 6857994"/>
              <a:gd name="connsiteX567" fmla="*/ 4444622 w 5103362"/>
              <a:gd name="connsiteY567" fmla="*/ 6461765 h 6857994"/>
              <a:gd name="connsiteX568" fmla="*/ 4173160 w 5103362"/>
              <a:gd name="connsiteY568" fmla="*/ 6447387 h 6857994"/>
              <a:gd name="connsiteX569" fmla="*/ 4148333 w 5103362"/>
              <a:gd name="connsiteY569" fmla="*/ 6716209 h 6857994"/>
              <a:gd name="connsiteX570" fmla="*/ 3898327 w 5103362"/>
              <a:gd name="connsiteY570" fmla="*/ 6704020 h 6857994"/>
              <a:gd name="connsiteX571" fmla="*/ 3884003 w 5103362"/>
              <a:gd name="connsiteY571" fmla="*/ 6454577 h 6857994"/>
              <a:gd name="connsiteX572" fmla="*/ 4148727 w 5103362"/>
              <a:gd name="connsiteY572" fmla="*/ 6423233 h 6857994"/>
              <a:gd name="connsiteX573" fmla="*/ 4105926 w 5103362"/>
              <a:gd name="connsiteY573" fmla="*/ 6239731 h 6857994"/>
              <a:gd name="connsiteX574" fmla="*/ 3947811 w 5103362"/>
              <a:gd name="connsiteY574" fmla="*/ 6236079 h 6857994"/>
              <a:gd name="connsiteX575" fmla="*/ 3879679 w 5103362"/>
              <a:gd name="connsiteY575" fmla="*/ 6442106 h 6857994"/>
              <a:gd name="connsiteX576" fmla="*/ 3720778 w 5103362"/>
              <a:gd name="connsiteY576" fmla="*/ 6491816 h 6857994"/>
              <a:gd name="connsiteX577" fmla="*/ 3542554 w 5103362"/>
              <a:gd name="connsiteY577" fmla="*/ 6218669 h 6857994"/>
              <a:gd name="connsiteX578" fmla="*/ 3355064 w 5103362"/>
              <a:gd name="connsiteY578" fmla="*/ 6210410 h 6857994"/>
              <a:gd name="connsiteX579" fmla="*/ 3345572 w 5103362"/>
              <a:gd name="connsiteY579" fmla="*/ 6374872 h 6857994"/>
              <a:gd name="connsiteX580" fmla="*/ 3259072 w 5103362"/>
              <a:gd name="connsiteY580" fmla="*/ 6458901 h 6857994"/>
              <a:gd name="connsiteX581" fmla="*/ 3032937 w 5103362"/>
              <a:gd name="connsiteY581" fmla="*/ 6418909 h 6857994"/>
              <a:gd name="connsiteX582" fmla="*/ 3020580 w 5103362"/>
              <a:gd name="connsiteY582" fmla="*/ 6160252 h 6857994"/>
              <a:gd name="connsiteX583" fmla="*/ 2764900 w 5103362"/>
              <a:gd name="connsiteY583" fmla="*/ 6163510 h 6857994"/>
              <a:gd name="connsiteX584" fmla="*/ 2688623 w 5103362"/>
              <a:gd name="connsiteY584" fmla="*/ 6046567 h 6857994"/>
              <a:gd name="connsiteX585" fmla="*/ 2705080 w 5103362"/>
              <a:gd name="connsiteY585" fmla="*/ 5904461 h 6857994"/>
              <a:gd name="connsiteX586" fmla="*/ 2454344 w 5103362"/>
              <a:gd name="connsiteY586" fmla="*/ 5869242 h 6857994"/>
              <a:gd name="connsiteX587" fmla="*/ 2400478 w 5103362"/>
              <a:gd name="connsiteY587" fmla="*/ 5632211 h 6857994"/>
              <a:gd name="connsiteX588" fmla="*/ 2161538 w 5103362"/>
              <a:gd name="connsiteY588" fmla="*/ 5581603 h 6857994"/>
              <a:gd name="connsiteX589" fmla="*/ 2114806 w 5103362"/>
              <a:gd name="connsiteY589" fmla="*/ 5342325 h 6857994"/>
              <a:gd name="connsiteX590" fmla="*/ 1873617 w 5103362"/>
              <a:gd name="connsiteY590" fmla="*/ 5288571 h 6857994"/>
              <a:gd name="connsiteX591" fmla="*/ 1836209 w 5103362"/>
              <a:gd name="connsiteY591" fmla="*/ 5044183 h 6857994"/>
              <a:gd name="connsiteX592" fmla="*/ 1584966 w 5103362"/>
              <a:gd name="connsiteY592" fmla="*/ 4983913 h 6857994"/>
              <a:gd name="connsiteX593" fmla="*/ 1565363 w 5103362"/>
              <a:gd name="connsiteY593" fmla="*/ 4759071 h 6857994"/>
              <a:gd name="connsiteX594" fmla="*/ 1788296 w 5103362"/>
              <a:gd name="connsiteY594" fmla="*/ 4653192 h 6857994"/>
              <a:gd name="connsiteX595" fmla="*/ 1778412 w 5103362"/>
              <a:gd name="connsiteY595" fmla="*/ 4585958 h 6857994"/>
              <a:gd name="connsiteX596" fmla="*/ 1779703 w 5103362"/>
              <a:gd name="connsiteY596" fmla="*/ 4517658 h 6857994"/>
              <a:gd name="connsiteX597" fmla="*/ 1639787 w 5103362"/>
              <a:gd name="connsiteY597" fmla="*/ 4493337 h 6857994"/>
              <a:gd name="connsiteX598" fmla="*/ 1607995 w 5103362"/>
              <a:gd name="connsiteY598" fmla="*/ 4694139 h 6857994"/>
              <a:gd name="connsiteX599" fmla="*/ 1463586 w 5103362"/>
              <a:gd name="connsiteY599" fmla="*/ 4764014 h 6857994"/>
              <a:gd name="connsiteX600" fmla="*/ 1265143 w 5103362"/>
              <a:gd name="connsiteY600" fmla="*/ 4559896 h 6857994"/>
              <a:gd name="connsiteX601" fmla="*/ 1308392 w 5103362"/>
              <a:gd name="connsiteY601" fmla="*/ 4447165 h 6857994"/>
              <a:gd name="connsiteX602" fmla="*/ 1412696 w 5103362"/>
              <a:gd name="connsiteY602" fmla="*/ 4381280 h 6857994"/>
              <a:gd name="connsiteX603" fmla="*/ 1538122 w 5103362"/>
              <a:gd name="connsiteY603" fmla="*/ 4390997 h 6857994"/>
              <a:gd name="connsiteX604" fmla="*/ 1530033 w 5103362"/>
              <a:gd name="connsiteY604" fmla="*/ 4197665 h 6857994"/>
              <a:gd name="connsiteX605" fmla="*/ 1331758 w 5103362"/>
              <a:gd name="connsiteY605" fmla="*/ 4162448 h 6857994"/>
              <a:gd name="connsiteX606" fmla="*/ 1252505 w 5103362"/>
              <a:gd name="connsiteY606" fmla="*/ 4013208 h 6857994"/>
              <a:gd name="connsiteX607" fmla="*/ 1323726 w 5103362"/>
              <a:gd name="connsiteY607" fmla="*/ 3840208 h 6857994"/>
              <a:gd name="connsiteX608" fmla="*/ 1507847 w 5103362"/>
              <a:gd name="connsiteY608" fmla="*/ 3793195 h 6857994"/>
              <a:gd name="connsiteX609" fmla="*/ 1505600 w 5103362"/>
              <a:gd name="connsiteY609" fmla="*/ 3640584 h 6857994"/>
              <a:gd name="connsiteX610" fmla="*/ 1334678 w 5103362"/>
              <a:gd name="connsiteY610" fmla="*/ 3607614 h 6857994"/>
              <a:gd name="connsiteX611" fmla="*/ 1351922 w 5103362"/>
              <a:gd name="connsiteY611" fmla="*/ 3778197 h 6857994"/>
              <a:gd name="connsiteX612" fmla="*/ 1271490 w 5103362"/>
              <a:gd name="connsiteY612" fmla="*/ 3874977 h 6857994"/>
              <a:gd name="connsiteX613" fmla="*/ 1040975 w 5103362"/>
              <a:gd name="connsiteY613" fmla="*/ 3842623 h 6857994"/>
              <a:gd name="connsiteX614" fmla="*/ 1021766 w 5103362"/>
              <a:gd name="connsiteY614" fmla="*/ 3608400 h 6857994"/>
              <a:gd name="connsiteX615" fmla="*/ 1286543 w 5103362"/>
              <a:gd name="connsiteY615" fmla="*/ 3557904 h 6857994"/>
              <a:gd name="connsiteX616" fmla="*/ 1245429 w 5103362"/>
              <a:gd name="connsiteY616" fmla="*/ 3422821 h 6857994"/>
              <a:gd name="connsiteX617" fmla="*/ 1290811 w 5103362"/>
              <a:gd name="connsiteY617" fmla="*/ 3292794 h 6857994"/>
              <a:gd name="connsiteX618" fmla="*/ 1118824 w 5103362"/>
              <a:gd name="connsiteY618" fmla="*/ 3320597 h 6857994"/>
              <a:gd name="connsiteX619" fmla="*/ 1019967 w 5103362"/>
              <a:gd name="connsiteY619" fmla="*/ 3247298 h 6857994"/>
              <a:gd name="connsiteX620" fmla="*/ 1040975 w 5103362"/>
              <a:gd name="connsiteY620" fmla="*/ 3011167 h 6857994"/>
              <a:gd name="connsiteX621" fmla="*/ 1271883 w 5103362"/>
              <a:gd name="connsiteY621" fmla="*/ 2982576 h 6857994"/>
              <a:gd name="connsiteX622" fmla="*/ 1358382 w 5103362"/>
              <a:gd name="connsiteY622" fmla="*/ 3108056 h 6857994"/>
              <a:gd name="connsiteX623" fmla="*/ 1325693 w 5103362"/>
              <a:gd name="connsiteY623" fmla="*/ 3257858 h 6857994"/>
              <a:gd name="connsiteX624" fmla="*/ 1505824 w 5103362"/>
              <a:gd name="connsiteY624" fmla="*/ 3216910 h 6857994"/>
              <a:gd name="connsiteX625" fmla="*/ 1508633 w 5103362"/>
              <a:gd name="connsiteY625" fmla="*/ 3062336 h 6857994"/>
              <a:gd name="connsiteX626" fmla="*/ 1251719 w 5103362"/>
              <a:gd name="connsiteY626" fmla="*/ 2841649 h 6857994"/>
              <a:gd name="connsiteX627" fmla="*/ 1521777 w 5103362"/>
              <a:gd name="connsiteY627" fmla="*/ 2652921 h 6857994"/>
              <a:gd name="connsiteX628" fmla="*/ 1512902 w 5103362"/>
              <a:gd name="connsiteY628" fmla="*/ 2561258 h 6857994"/>
              <a:gd name="connsiteX629" fmla="*/ 1528854 w 5103362"/>
              <a:gd name="connsiteY629" fmla="*/ 2471218 h 6857994"/>
              <a:gd name="connsiteX630" fmla="*/ 1278119 w 5103362"/>
              <a:gd name="connsiteY630" fmla="*/ 2349724 h 6857994"/>
              <a:gd name="connsiteX631" fmla="*/ 1339959 w 5103362"/>
              <a:gd name="connsiteY631" fmla="*/ 2134034 h 6857994"/>
              <a:gd name="connsiteX632" fmla="*/ 1584011 w 5103362"/>
              <a:gd name="connsiteY632" fmla="*/ 2131898 h 6857994"/>
              <a:gd name="connsiteX633" fmla="*/ 1584854 w 5103362"/>
              <a:gd name="connsiteY633" fmla="*/ 1874651 h 6857994"/>
              <a:gd name="connsiteX634" fmla="*/ 1839972 w 5103362"/>
              <a:gd name="connsiteY634" fmla="*/ 1815562 h 6857994"/>
              <a:gd name="connsiteX635" fmla="*/ 1872943 w 5103362"/>
              <a:gd name="connsiteY635" fmla="*/ 1570216 h 6857994"/>
              <a:gd name="connsiteX636" fmla="*/ 2113400 w 5103362"/>
              <a:gd name="connsiteY636" fmla="*/ 1512756 h 6857994"/>
              <a:gd name="connsiteX637" fmla="*/ 2150134 w 5103362"/>
              <a:gd name="connsiteY637" fmla="*/ 1286003 h 6857994"/>
              <a:gd name="connsiteX638" fmla="*/ 1968823 w 5103362"/>
              <a:gd name="connsiteY638" fmla="*/ 1312964 h 6857994"/>
              <a:gd name="connsiteX639" fmla="*/ 1877268 w 5103362"/>
              <a:gd name="connsiteY639" fmla="*/ 1234947 h 6857994"/>
              <a:gd name="connsiteX640" fmla="*/ 1915069 w 5103362"/>
              <a:gd name="connsiteY640" fmla="*/ 1009317 h 6857994"/>
              <a:gd name="connsiteX641" fmla="*/ 2143788 w 5103362"/>
              <a:gd name="connsiteY641" fmla="*/ 1003700 h 6857994"/>
              <a:gd name="connsiteX642" fmla="*/ 2211358 w 5103362"/>
              <a:gd name="connsiteY642" fmla="*/ 1124969 h 6857994"/>
              <a:gd name="connsiteX643" fmla="*/ 2174624 w 5103362"/>
              <a:gd name="connsiteY643" fmla="*/ 1260502 h 6857994"/>
              <a:gd name="connsiteX644" fmla="*/ 2404522 w 5103362"/>
              <a:gd name="connsiteY644" fmla="*/ 1227813 h 6857994"/>
              <a:gd name="connsiteX645" fmla="*/ 2457096 w 5103362"/>
              <a:gd name="connsiteY645" fmla="*/ 986849 h 6857994"/>
              <a:gd name="connsiteX646" fmla="*/ 2701992 w 5103362"/>
              <a:gd name="connsiteY646" fmla="*/ 949608 h 6857994"/>
              <a:gd name="connsiteX647" fmla="*/ 2771415 w 5103362"/>
              <a:gd name="connsiteY647" fmla="*/ 690109 h 6857994"/>
              <a:gd name="connsiteX648" fmla="*/ 2987160 w 5103362"/>
              <a:gd name="connsiteY648" fmla="*/ 677978 h 6857994"/>
              <a:gd name="connsiteX649" fmla="*/ 3092420 w 5103362"/>
              <a:gd name="connsiteY649" fmla="*/ 900855 h 6857994"/>
              <a:gd name="connsiteX650" fmla="*/ 3159428 w 5103362"/>
              <a:gd name="connsiteY650" fmla="*/ 890689 h 6857994"/>
              <a:gd name="connsiteX651" fmla="*/ 3227842 w 5103362"/>
              <a:gd name="connsiteY651" fmla="*/ 892260 h 6857994"/>
              <a:gd name="connsiteX652" fmla="*/ 3253006 w 5103362"/>
              <a:gd name="connsiteY652" fmla="*/ 750829 h 6857994"/>
              <a:gd name="connsiteX653" fmla="*/ 3085286 w 5103362"/>
              <a:gd name="connsiteY653" fmla="*/ 743077 h 6857994"/>
              <a:gd name="connsiteX654" fmla="*/ 3001426 w 5103362"/>
              <a:gd name="connsiteY654" fmla="*/ 656296 h 6857994"/>
              <a:gd name="connsiteX655" fmla="*/ 3046811 w 5103362"/>
              <a:gd name="connsiteY655" fmla="*/ 426961 h 6857994"/>
              <a:gd name="connsiteX656" fmla="*/ 3275080 w 5103362"/>
              <a:gd name="connsiteY656" fmla="*/ 404606 h 6857994"/>
              <a:gd name="connsiteX657" fmla="*/ 3357423 w 5103362"/>
              <a:gd name="connsiteY657" fmla="*/ 644782 h 6857994"/>
              <a:gd name="connsiteX658" fmla="*/ 3450607 w 5103362"/>
              <a:gd name="connsiteY658" fmla="*/ 627370 h 6857994"/>
              <a:gd name="connsiteX659" fmla="*/ 3546768 w 5103362"/>
              <a:gd name="connsiteY659" fmla="*/ 636919 h 6857994"/>
              <a:gd name="connsiteX660" fmla="*/ 3636525 w 5103362"/>
              <a:gd name="connsiteY660" fmla="*/ 397416 h 6857994"/>
              <a:gd name="connsiteX661" fmla="*/ 3852998 w 5103362"/>
              <a:gd name="connsiteY661" fmla="*/ 394159 h 6857994"/>
              <a:gd name="connsiteX662" fmla="*/ 3952922 w 5103362"/>
              <a:gd name="connsiteY662" fmla="*/ 616754 h 6857994"/>
              <a:gd name="connsiteX663" fmla="*/ 4029030 w 5103362"/>
              <a:gd name="connsiteY663" fmla="*/ 608217 h 6857994"/>
              <a:gd name="connsiteX664" fmla="*/ 4105027 w 5103362"/>
              <a:gd name="connsiteY664" fmla="*/ 614731 h 6857994"/>
              <a:gd name="connsiteX665" fmla="*/ 4143166 w 5103362"/>
              <a:gd name="connsiteY665" fmla="*/ 442576 h 6857994"/>
              <a:gd name="connsiteX666" fmla="*/ 3997969 w 5103362"/>
              <a:gd name="connsiteY666" fmla="*/ 472625 h 6857994"/>
              <a:gd name="connsiteX667" fmla="*/ 3874118 w 5103362"/>
              <a:gd name="connsiteY667" fmla="*/ 388767 h 6857994"/>
              <a:gd name="connsiteX668" fmla="*/ 3902820 w 5103362"/>
              <a:gd name="connsiteY668" fmla="*/ 153532 h 6857994"/>
              <a:gd name="connsiteX669" fmla="*/ 4136930 w 5103362"/>
              <a:gd name="connsiteY669" fmla="*/ 133985 h 6857994"/>
              <a:gd name="connsiteX670" fmla="*/ 4216409 w 5103362"/>
              <a:gd name="connsiteY670" fmla="*/ 257894 h 6857994"/>
              <a:gd name="connsiteX671" fmla="*/ 4183382 w 5103362"/>
              <a:gd name="connsiteY671" fmla="*/ 401012 h 6857994"/>
              <a:gd name="connsiteX672" fmla="*/ 4456699 w 5103362"/>
              <a:gd name="connsiteY672" fmla="*/ 407976 h 6857994"/>
              <a:gd name="connsiteX673" fmla="*/ 4418842 w 5103362"/>
              <a:gd name="connsiteY673" fmla="*/ 256714 h 6857994"/>
              <a:gd name="connsiteX674" fmla="*/ 4504948 w 5103362"/>
              <a:gd name="connsiteY674" fmla="*/ 127807 h 6857994"/>
              <a:gd name="connsiteX675" fmla="*/ 4628413 w 5103362"/>
              <a:gd name="connsiteY675" fmla="*/ 101260 h 6857994"/>
              <a:gd name="connsiteX676" fmla="*/ 2501704 w 5103362"/>
              <a:gd name="connsiteY676" fmla="*/ 2 h 6857994"/>
              <a:gd name="connsiteX677" fmla="*/ 2706755 w 5103362"/>
              <a:gd name="connsiteY677" fmla="*/ 2 h 6857994"/>
              <a:gd name="connsiteX678" fmla="*/ 2698853 w 5103362"/>
              <a:gd name="connsiteY678" fmla="*/ 38742 h 6857994"/>
              <a:gd name="connsiteX679" fmla="*/ 2675816 w 5103362"/>
              <a:gd name="connsiteY679" fmla="*/ 72875 h 6857994"/>
              <a:gd name="connsiteX680" fmla="*/ 2530564 w 5103362"/>
              <a:gd name="connsiteY680" fmla="*/ 71248 h 6857994"/>
              <a:gd name="connsiteX681" fmla="*/ 2508299 w 5103362"/>
              <a:gd name="connsiteY681" fmla="*/ 36719 h 6857994"/>
              <a:gd name="connsiteX682" fmla="*/ 1974488 w 5103362"/>
              <a:gd name="connsiteY682" fmla="*/ 2 h 6857994"/>
              <a:gd name="connsiteX683" fmla="*/ 2090821 w 5103362"/>
              <a:gd name="connsiteY683" fmla="*/ 2 h 6857994"/>
              <a:gd name="connsiteX684" fmla="*/ 2091095 w 5103362"/>
              <a:gd name="connsiteY684" fmla="*/ 1339 h 6857994"/>
              <a:gd name="connsiteX685" fmla="*/ 2074700 w 5103362"/>
              <a:gd name="connsiteY685" fmla="*/ 42602 h 6857994"/>
              <a:gd name="connsiteX686" fmla="*/ 1992358 w 5103362"/>
              <a:gd name="connsiteY686" fmla="*/ 44679 h 6857994"/>
              <a:gd name="connsiteX687" fmla="*/ 1973990 w 5103362"/>
              <a:gd name="connsiteY687" fmla="*/ 2693 h 6857994"/>
              <a:gd name="connsiteX688" fmla="*/ 4736352 w 5103362"/>
              <a:gd name="connsiteY688" fmla="*/ 1 h 6857994"/>
              <a:gd name="connsiteX689" fmla="*/ 5038835 w 5103362"/>
              <a:gd name="connsiteY689" fmla="*/ 1 h 6857994"/>
              <a:gd name="connsiteX690" fmla="*/ 5039434 w 5103362"/>
              <a:gd name="connsiteY690" fmla="*/ 3283 h 6857994"/>
              <a:gd name="connsiteX691" fmla="*/ 4995074 w 5103362"/>
              <a:gd name="connsiteY691" fmla="*/ 109778 h 6857994"/>
              <a:gd name="connsiteX692" fmla="*/ 4779780 w 5103362"/>
              <a:gd name="connsiteY692" fmla="*/ 107531 h 6857994"/>
              <a:gd name="connsiteX693" fmla="*/ 4746649 w 5103362"/>
              <a:gd name="connsiteY693" fmla="*/ 56807 h 6857994"/>
              <a:gd name="connsiteX694" fmla="*/ 3041585 w 5103362"/>
              <a:gd name="connsiteY694" fmla="*/ 1 h 6857994"/>
              <a:gd name="connsiteX695" fmla="*/ 3309631 w 5103362"/>
              <a:gd name="connsiteY695" fmla="*/ 1 h 6857994"/>
              <a:gd name="connsiteX696" fmla="*/ 3309975 w 5103362"/>
              <a:gd name="connsiteY696" fmla="*/ 1786 h 6857994"/>
              <a:gd name="connsiteX697" fmla="*/ 3271316 w 5103362"/>
              <a:gd name="connsiteY697" fmla="*/ 96915 h 6857994"/>
              <a:gd name="connsiteX698" fmla="*/ 3081691 w 5103362"/>
              <a:gd name="connsiteY698" fmla="*/ 97646 h 6857994"/>
              <a:gd name="connsiteX699" fmla="*/ 3040962 w 5103362"/>
              <a:gd name="connsiteY699" fmla="*/ 3367 h 6857994"/>
              <a:gd name="connsiteX700" fmla="*/ 4161499 w 5103362"/>
              <a:gd name="connsiteY700" fmla="*/ 0 h 6857994"/>
              <a:gd name="connsiteX701" fmla="*/ 4475738 w 5103362"/>
              <a:gd name="connsiteY701" fmla="*/ 0 h 6857994"/>
              <a:gd name="connsiteX702" fmla="*/ 4476105 w 5103362"/>
              <a:gd name="connsiteY702" fmla="*/ 1835 h 6857994"/>
              <a:gd name="connsiteX703" fmla="*/ 4429458 w 5103362"/>
              <a:gd name="connsiteY703" fmla="*/ 113203 h 6857994"/>
              <a:gd name="connsiteX704" fmla="*/ 4206299 w 5103362"/>
              <a:gd name="connsiteY704" fmla="*/ 113035 h 6857994"/>
              <a:gd name="connsiteX705" fmla="*/ 4161069 w 5103362"/>
              <a:gd name="connsiteY705" fmla="*/ 2277 h 6857994"/>
              <a:gd name="connsiteX706" fmla="*/ 3592935 w 5103362"/>
              <a:gd name="connsiteY706" fmla="*/ 0 h 6857994"/>
              <a:gd name="connsiteX707" fmla="*/ 3896686 w 5103362"/>
              <a:gd name="connsiteY707" fmla="*/ 0 h 6857994"/>
              <a:gd name="connsiteX708" fmla="*/ 3897295 w 5103362"/>
              <a:gd name="connsiteY708" fmla="*/ 3232 h 6857994"/>
              <a:gd name="connsiteX709" fmla="*/ 3851425 w 5103362"/>
              <a:gd name="connsiteY709" fmla="*/ 110338 h 6857994"/>
              <a:gd name="connsiteX710" fmla="*/ 3636244 w 5103362"/>
              <a:gd name="connsiteY710" fmla="*/ 108823 h 6857994"/>
              <a:gd name="connsiteX711" fmla="*/ 3592770 w 5103362"/>
              <a:gd name="connsiteY711" fmla="*/ 817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</a:cxnLst>
            <a:rect l="l" t="t" r="r" b="b"/>
            <a:pathLst>
              <a:path w="5103362" h="6857994">
                <a:moveTo>
                  <a:pt x="2031254" y="6795239"/>
                </a:moveTo>
                <a:cubicBezTo>
                  <a:pt x="2046658" y="6795421"/>
                  <a:pt x="2061978" y="6801557"/>
                  <a:pt x="2073239" y="6813605"/>
                </a:cubicBezTo>
                <a:cubicBezTo>
                  <a:pt x="2084220" y="6825373"/>
                  <a:pt x="2089486" y="6840370"/>
                  <a:pt x="2089114" y="6855226"/>
                </a:cubicBezTo>
                <a:lnTo>
                  <a:pt x="2088507" y="6857993"/>
                </a:lnTo>
                <a:lnTo>
                  <a:pt x="1972722" y="6857993"/>
                </a:lnTo>
                <a:lnTo>
                  <a:pt x="1971905" y="6853794"/>
                </a:lnTo>
                <a:cubicBezTo>
                  <a:pt x="1971884" y="6838909"/>
                  <a:pt x="1977500" y="6824024"/>
                  <a:pt x="1988762" y="6812595"/>
                </a:cubicBezTo>
                <a:cubicBezTo>
                  <a:pt x="2000361" y="6800827"/>
                  <a:pt x="2015850" y="6795056"/>
                  <a:pt x="2031254" y="6795239"/>
                </a:cubicBezTo>
                <a:close/>
                <a:moveTo>
                  <a:pt x="2603619" y="6753057"/>
                </a:moveTo>
                <a:cubicBezTo>
                  <a:pt x="2630082" y="6753239"/>
                  <a:pt x="2656383" y="6763532"/>
                  <a:pt x="2676042" y="6783894"/>
                </a:cubicBezTo>
                <a:cubicBezTo>
                  <a:pt x="2695224" y="6803749"/>
                  <a:pt x="2704744" y="6830022"/>
                  <a:pt x="2704639" y="6856246"/>
                </a:cubicBezTo>
                <a:lnTo>
                  <a:pt x="2704304" y="6857994"/>
                </a:lnTo>
                <a:lnTo>
                  <a:pt x="2499649" y="6857994"/>
                </a:lnTo>
                <a:lnTo>
                  <a:pt x="2499152" y="6855466"/>
                </a:lnTo>
                <a:cubicBezTo>
                  <a:pt x="2499251" y="6829361"/>
                  <a:pt x="2509614" y="6803271"/>
                  <a:pt x="2530228" y="6782883"/>
                </a:cubicBezTo>
                <a:cubicBezTo>
                  <a:pt x="2550532" y="6762802"/>
                  <a:pt x="2577156" y="6752874"/>
                  <a:pt x="2603619" y="6753057"/>
                </a:cubicBezTo>
                <a:close/>
                <a:moveTo>
                  <a:pt x="3173794" y="6722059"/>
                </a:moveTo>
                <a:cubicBezTo>
                  <a:pt x="3207874" y="6722487"/>
                  <a:pt x="3241772" y="6735700"/>
                  <a:pt x="3267104" y="6761594"/>
                </a:cubicBezTo>
                <a:cubicBezTo>
                  <a:pt x="3292800" y="6787881"/>
                  <a:pt x="3305438" y="6822762"/>
                  <a:pt x="3305095" y="6857411"/>
                </a:cubicBezTo>
                <a:lnTo>
                  <a:pt x="3304977" y="6857994"/>
                </a:lnTo>
                <a:lnTo>
                  <a:pt x="3038523" y="6857994"/>
                </a:lnTo>
                <a:lnTo>
                  <a:pt x="3037725" y="6853487"/>
                </a:lnTo>
                <a:cubicBezTo>
                  <a:pt x="3038428" y="6819392"/>
                  <a:pt x="3052372" y="6785410"/>
                  <a:pt x="3079388" y="6759236"/>
                </a:cubicBezTo>
                <a:cubicBezTo>
                  <a:pt x="3105450" y="6733988"/>
                  <a:pt x="3139713" y="6721631"/>
                  <a:pt x="3173794" y="6722059"/>
                </a:cubicBezTo>
                <a:close/>
                <a:moveTo>
                  <a:pt x="4889120" y="6704232"/>
                </a:moveTo>
                <a:cubicBezTo>
                  <a:pt x="4928038" y="6704780"/>
                  <a:pt x="4966878" y="6720311"/>
                  <a:pt x="4996535" y="6750698"/>
                </a:cubicBezTo>
                <a:cubicBezTo>
                  <a:pt x="5025742" y="6780607"/>
                  <a:pt x="5040066" y="6818999"/>
                  <a:pt x="5039609" y="6857313"/>
                </a:cubicBezTo>
                <a:lnTo>
                  <a:pt x="5039467" y="6857994"/>
                </a:lnTo>
                <a:lnTo>
                  <a:pt x="4736963" y="6857994"/>
                </a:lnTo>
                <a:lnTo>
                  <a:pt x="4736482" y="6855467"/>
                </a:lnTo>
                <a:cubicBezTo>
                  <a:pt x="4736573" y="6816204"/>
                  <a:pt x="4751500" y="6776984"/>
                  <a:pt x="4781242" y="6747664"/>
                </a:cubicBezTo>
                <a:cubicBezTo>
                  <a:pt x="4811207" y="6718119"/>
                  <a:pt x="4850202" y="6703684"/>
                  <a:pt x="4889120" y="6704232"/>
                </a:cubicBezTo>
                <a:close/>
                <a:moveTo>
                  <a:pt x="3744186" y="6703600"/>
                </a:moveTo>
                <a:cubicBezTo>
                  <a:pt x="3783097" y="6703263"/>
                  <a:pt x="3822078" y="6717810"/>
                  <a:pt x="3851987" y="6747327"/>
                </a:cubicBezTo>
                <a:cubicBezTo>
                  <a:pt x="3881812" y="6776759"/>
                  <a:pt x="3896894" y="6815754"/>
                  <a:pt x="3897175" y="6854827"/>
                </a:cubicBezTo>
                <a:lnTo>
                  <a:pt x="3896586" y="6857993"/>
                </a:lnTo>
                <a:lnTo>
                  <a:pt x="3592863" y="6857993"/>
                </a:lnTo>
                <a:lnTo>
                  <a:pt x="3592643" y="6856919"/>
                </a:lnTo>
                <a:cubicBezTo>
                  <a:pt x="3592362" y="6818183"/>
                  <a:pt x="3607064" y="6779342"/>
                  <a:pt x="3636805" y="6749180"/>
                </a:cubicBezTo>
                <a:cubicBezTo>
                  <a:pt x="3666434" y="6719158"/>
                  <a:pt x="3705275" y="6703936"/>
                  <a:pt x="3744186" y="6703600"/>
                </a:cubicBezTo>
                <a:close/>
                <a:moveTo>
                  <a:pt x="4313841" y="6698327"/>
                </a:moveTo>
                <a:cubicBezTo>
                  <a:pt x="4353784" y="6698333"/>
                  <a:pt x="4393762" y="6713485"/>
                  <a:pt x="4424514" y="6743788"/>
                </a:cubicBezTo>
                <a:cubicBezTo>
                  <a:pt x="4455912" y="6774737"/>
                  <a:pt x="4471780" y="6814786"/>
                  <a:pt x="4472046" y="6854905"/>
                </a:cubicBezTo>
                <a:lnTo>
                  <a:pt x="4471455" y="6857993"/>
                </a:lnTo>
                <a:lnTo>
                  <a:pt x="4157523" y="6857993"/>
                </a:lnTo>
                <a:lnTo>
                  <a:pt x="4157032" y="6855410"/>
                </a:lnTo>
                <a:cubicBezTo>
                  <a:pt x="4157137" y="6814771"/>
                  <a:pt x="4172598" y="6774175"/>
                  <a:pt x="4203378" y="6743732"/>
                </a:cubicBezTo>
                <a:cubicBezTo>
                  <a:pt x="4233990" y="6713457"/>
                  <a:pt x="4273898" y="6698319"/>
                  <a:pt x="4313841" y="6698327"/>
                </a:cubicBezTo>
                <a:close/>
                <a:moveTo>
                  <a:pt x="1746205" y="6500887"/>
                </a:moveTo>
                <a:cubicBezTo>
                  <a:pt x="1763807" y="6501210"/>
                  <a:pt x="1781360" y="6508245"/>
                  <a:pt x="1794587" y="6521922"/>
                </a:cubicBezTo>
                <a:cubicBezTo>
                  <a:pt x="1821324" y="6549556"/>
                  <a:pt x="1820368" y="6591683"/>
                  <a:pt x="1792284" y="6618476"/>
                </a:cubicBezTo>
                <a:cubicBezTo>
                  <a:pt x="1765829" y="6643807"/>
                  <a:pt x="1723029" y="6643471"/>
                  <a:pt x="1697247" y="6617746"/>
                </a:cubicBezTo>
                <a:cubicBezTo>
                  <a:pt x="1671130" y="6591683"/>
                  <a:pt x="1671242" y="6545962"/>
                  <a:pt x="1697529" y="6520124"/>
                </a:cubicBezTo>
                <a:cubicBezTo>
                  <a:pt x="1710952" y="6506952"/>
                  <a:pt x="1728603" y="6500564"/>
                  <a:pt x="1746205" y="6500887"/>
                </a:cubicBezTo>
                <a:close/>
                <a:moveTo>
                  <a:pt x="2317497" y="6452738"/>
                </a:moveTo>
                <a:cubicBezTo>
                  <a:pt x="2347624" y="6452780"/>
                  <a:pt x="2377731" y="6464350"/>
                  <a:pt x="2400816" y="6487436"/>
                </a:cubicBezTo>
                <a:cubicBezTo>
                  <a:pt x="2447772" y="6534392"/>
                  <a:pt x="2447266" y="6609939"/>
                  <a:pt x="2399580" y="6656278"/>
                </a:cubicBezTo>
                <a:cubicBezTo>
                  <a:pt x="2353072" y="6701438"/>
                  <a:pt x="2278256" y="6700427"/>
                  <a:pt x="2232646" y="6653976"/>
                </a:cubicBezTo>
                <a:cubicBezTo>
                  <a:pt x="2187038" y="6607524"/>
                  <a:pt x="2187655" y="6533156"/>
                  <a:pt x="2234051" y="6487210"/>
                </a:cubicBezTo>
                <a:cubicBezTo>
                  <a:pt x="2257220" y="6464181"/>
                  <a:pt x="2287369" y="6452695"/>
                  <a:pt x="2317497" y="6452738"/>
                </a:cubicBezTo>
                <a:close/>
                <a:moveTo>
                  <a:pt x="2890563" y="6414101"/>
                </a:moveTo>
                <a:cubicBezTo>
                  <a:pt x="2930457" y="6414416"/>
                  <a:pt x="2970196" y="6430143"/>
                  <a:pt x="3000303" y="6461204"/>
                </a:cubicBezTo>
                <a:cubicBezTo>
                  <a:pt x="3059280" y="6522092"/>
                  <a:pt x="3057819" y="6620723"/>
                  <a:pt x="2997157" y="6680038"/>
                </a:cubicBezTo>
                <a:cubicBezTo>
                  <a:pt x="2936215" y="6739633"/>
                  <a:pt x="2838931" y="6738453"/>
                  <a:pt x="2778718" y="6677454"/>
                </a:cubicBezTo>
                <a:cubicBezTo>
                  <a:pt x="2718336" y="6616230"/>
                  <a:pt x="2718842" y="6520238"/>
                  <a:pt x="2779896" y="6459463"/>
                </a:cubicBezTo>
                <a:cubicBezTo>
                  <a:pt x="2810621" y="6428879"/>
                  <a:pt x="2850670" y="6413784"/>
                  <a:pt x="2890563" y="6414101"/>
                </a:cubicBezTo>
                <a:close/>
                <a:moveTo>
                  <a:pt x="5103362" y="6409638"/>
                </a:moveTo>
                <a:lnTo>
                  <a:pt x="5103362" y="6733153"/>
                </a:lnTo>
                <a:lnTo>
                  <a:pt x="5047199" y="6695652"/>
                </a:lnTo>
                <a:cubicBezTo>
                  <a:pt x="4979011" y="6626622"/>
                  <a:pt x="4979404" y="6515294"/>
                  <a:pt x="5048098" y="6446545"/>
                </a:cubicBezTo>
                <a:close/>
                <a:moveTo>
                  <a:pt x="3457642" y="6392116"/>
                </a:moveTo>
                <a:cubicBezTo>
                  <a:pt x="3502746" y="6392172"/>
                  <a:pt x="3547863" y="6409332"/>
                  <a:pt x="3582322" y="6443567"/>
                </a:cubicBezTo>
                <a:cubicBezTo>
                  <a:pt x="3652758" y="6513496"/>
                  <a:pt x="3652926" y="6624204"/>
                  <a:pt x="3582659" y="6694247"/>
                </a:cubicBezTo>
                <a:cubicBezTo>
                  <a:pt x="3513796" y="6762886"/>
                  <a:pt x="3402470" y="6763335"/>
                  <a:pt x="3333383" y="6695202"/>
                </a:cubicBezTo>
                <a:cubicBezTo>
                  <a:pt x="3264183" y="6626957"/>
                  <a:pt x="3264015" y="6511811"/>
                  <a:pt x="3333045" y="6443286"/>
                </a:cubicBezTo>
                <a:cubicBezTo>
                  <a:pt x="3367448" y="6409107"/>
                  <a:pt x="3412538" y="6392060"/>
                  <a:pt x="3457642" y="6392116"/>
                </a:cubicBezTo>
                <a:close/>
                <a:moveTo>
                  <a:pt x="1462266" y="6211739"/>
                </a:moveTo>
                <a:cubicBezTo>
                  <a:pt x="1480844" y="6212055"/>
                  <a:pt x="1499310" y="6219427"/>
                  <a:pt x="1513240" y="6233778"/>
                </a:cubicBezTo>
                <a:cubicBezTo>
                  <a:pt x="1541098" y="6262536"/>
                  <a:pt x="1540257" y="6308202"/>
                  <a:pt x="1511329" y="6336286"/>
                </a:cubicBezTo>
                <a:cubicBezTo>
                  <a:pt x="1482290" y="6364426"/>
                  <a:pt x="1437074" y="6363697"/>
                  <a:pt x="1408990" y="6334545"/>
                </a:cubicBezTo>
                <a:cubicBezTo>
                  <a:pt x="1381074" y="6305617"/>
                  <a:pt x="1381804" y="6259785"/>
                  <a:pt x="1410619" y="6232037"/>
                </a:cubicBezTo>
                <a:cubicBezTo>
                  <a:pt x="1424998" y="6218163"/>
                  <a:pt x="1443688" y="6211423"/>
                  <a:pt x="1462266" y="6211739"/>
                </a:cubicBezTo>
                <a:close/>
                <a:moveTo>
                  <a:pt x="2031534" y="6155936"/>
                </a:moveTo>
                <a:cubicBezTo>
                  <a:pt x="2064210" y="6156238"/>
                  <a:pt x="2096830" y="6169268"/>
                  <a:pt x="2122106" y="6194965"/>
                </a:cubicBezTo>
                <a:cubicBezTo>
                  <a:pt x="2171085" y="6244843"/>
                  <a:pt x="2171029" y="6325390"/>
                  <a:pt x="2121994" y="6374986"/>
                </a:cubicBezTo>
                <a:cubicBezTo>
                  <a:pt x="2072622" y="6424863"/>
                  <a:pt x="1989044" y="6425032"/>
                  <a:pt x="1939390" y="6375324"/>
                </a:cubicBezTo>
                <a:cubicBezTo>
                  <a:pt x="1889400" y="6325276"/>
                  <a:pt x="1889962" y="6243438"/>
                  <a:pt x="1940625" y="6193280"/>
                </a:cubicBezTo>
                <a:cubicBezTo>
                  <a:pt x="1966126" y="6168061"/>
                  <a:pt x="1998858" y="6155634"/>
                  <a:pt x="2031534" y="6155936"/>
                </a:cubicBezTo>
                <a:close/>
                <a:moveTo>
                  <a:pt x="2604728" y="6115515"/>
                </a:moveTo>
                <a:cubicBezTo>
                  <a:pt x="2647606" y="6115725"/>
                  <a:pt x="2690448" y="6132562"/>
                  <a:pt x="2723616" y="6165982"/>
                </a:cubicBezTo>
                <a:cubicBezTo>
                  <a:pt x="2789277" y="6232149"/>
                  <a:pt x="2789053" y="6339262"/>
                  <a:pt x="2722998" y="6404529"/>
                </a:cubicBezTo>
                <a:cubicBezTo>
                  <a:pt x="2657169" y="6469573"/>
                  <a:pt x="2548931" y="6469011"/>
                  <a:pt x="2483889" y="6403350"/>
                </a:cubicBezTo>
                <a:cubicBezTo>
                  <a:pt x="2418452" y="6337240"/>
                  <a:pt x="2419239" y="6230744"/>
                  <a:pt x="2485629" y="6164801"/>
                </a:cubicBezTo>
                <a:cubicBezTo>
                  <a:pt x="2518938" y="6131718"/>
                  <a:pt x="2561850" y="6115304"/>
                  <a:pt x="2604728" y="6115515"/>
                </a:cubicBezTo>
                <a:close/>
                <a:moveTo>
                  <a:pt x="4284149" y="6001015"/>
                </a:moveTo>
                <a:cubicBezTo>
                  <a:pt x="4280667" y="6025335"/>
                  <a:pt x="4277465" y="6047634"/>
                  <a:pt x="4275050" y="6064765"/>
                </a:cubicBezTo>
                <a:cubicBezTo>
                  <a:pt x="4302628" y="6065552"/>
                  <a:pt x="4330601" y="6066338"/>
                  <a:pt x="4358292" y="6067180"/>
                </a:cubicBezTo>
                <a:cubicBezTo>
                  <a:pt x="4355427" y="6047354"/>
                  <a:pt x="4352225" y="6024999"/>
                  <a:pt x="4349585" y="6006182"/>
                </a:cubicBezTo>
                <a:cubicBezTo>
                  <a:pt x="4325938" y="6004329"/>
                  <a:pt x="4304706" y="6002644"/>
                  <a:pt x="4284149" y="6001015"/>
                </a:cubicBezTo>
                <a:close/>
                <a:moveTo>
                  <a:pt x="4935649" y="5996465"/>
                </a:moveTo>
                <a:cubicBezTo>
                  <a:pt x="4908574" y="5997251"/>
                  <a:pt x="4880716" y="5998038"/>
                  <a:pt x="4854260" y="5998768"/>
                </a:cubicBezTo>
                <a:cubicBezTo>
                  <a:pt x="4849935" y="6026178"/>
                  <a:pt x="4845891" y="6051398"/>
                  <a:pt x="4841736" y="6077796"/>
                </a:cubicBezTo>
                <a:cubicBezTo>
                  <a:pt x="4860214" y="6077178"/>
                  <a:pt x="4879030" y="6075325"/>
                  <a:pt x="4897734" y="6076224"/>
                </a:cubicBezTo>
                <a:cubicBezTo>
                  <a:pt x="4915934" y="6077122"/>
                  <a:pt x="4934020" y="6080830"/>
                  <a:pt x="4951656" y="6083246"/>
                </a:cubicBezTo>
                <a:cubicBezTo>
                  <a:pt x="4946096" y="6053251"/>
                  <a:pt x="4940984" y="6025391"/>
                  <a:pt x="4935649" y="5996465"/>
                </a:cubicBezTo>
                <a:close/>
                <a:moveTo>
                  <a:pt x="3695332" y="5996241"/>
                </a:moveTo>
                <a:cubicBezTo>
                  <a:pt x="3690222" y="6025447"/>
                  <a:pt x="3685166" y="6054149"/>
                  <a:pt x="3680167" y="6082909"/>
                </a:cubicBezTo>
                <a:cubicBezTo>
                  <a:pt x="3698760" y="6080548"/>
                  <a:pt x="3717352" y="6076842"/>
                  <a:pt x="3736112" y="6076112"/>
                </a:cubicBezTo>
                <a:cubicBezTo>
                  <a:pt x="3754591" y="6075381"/>
                  <a:pt x="3773183" y="6077629"/>
                  <a:pt x="3791382" y="6078527"/>
                </a:cubicBezTo>
                <a:cubicBezTo>
                  <a:pt x="3787001" y="6050949"/>
                  <a:pt x="3782957" y="6024943"/>
                  <a:pt x="3778800" y="5998656"/>
                </a:cubicBezTo>
                <a:cubicBezTo>
                  <a:pt x="3750772" y="5997812"/>
                  <a:pt x="3722687" y="5997027"/>
                  <a:pt x="3695332" y="5996241"/>
                </a:cubicBezTo>
                <a:close/>
                <a:moveTo>
                  <a:pt x="3091352" y="5960236"/>
                </a:moveTo>
                <a:cubicBezTo>
                  <a:pt x="3102362" y="6021571"/>
                  <a:pt x="3087476" y="6078807"/>
                  <a:pt x="3050237" y="6130990"/>
                </a:cubicBezTo>
                <a:cubicBezTo>
                  <a:pt x="3110056" y="6089367"/>
                  <a:pt x="3173920" y="6078865"/>
                  <a:pt x="3244018" y="6102230"/>
                </a:cubicBezTo>
                <a:cubicBezTo>
                  <a:pt x="3237840" y="6077853"/>
                  <a:pt x="3230482" y="6056228"/>
                  <a:pt x="3227280" y="6034042"/>
                </a:cubicBezTo>
                <a:cubicBezTo>
                  <a:pt x="3223966" y="6011181"/>
                  <a:pt x="3224584" y="5987760"/>
                  <a:pt x="3223686" y="5968774"/>
                </a:cubicBezTo>
                <a:cubicBezTo>
                  <a:pt x="3178638" y="5965852"/>
                  <a:pt x="3135501" y="5963101"/>
                  <a:pt x="3091352" y="5960236"/>
                </a:cubicBezTo>
                <a:close/>
                <a:moveTo>
                  <a:pt x="1174059" y="5929316"/>
                </a:moveTo>
                <a:cubicBezTo>
                  <a:pt x="1191394" y="5929245"/>
                  <a:pt x="1208751" y="5936028"/>
                  <a:pt x="1222400" y="5949677"/>
                </a:cubicBezTo>
                <a:cubicBezTo>
                  <a:pt x="1249248" y="5976526"/>
                  <a:pt x="1249191" y="6020674"/>
                  <a:pt x="1222286" y="6046737"/>
                </a:cubicBezTo>
                <a:cubicBezTo>
                  <a:pt x="1196336" y="6071899"/>
                  <a:pt x="1152974" y="6072069"/>
                  <a:pt x="1126743" y="6047129"/>
                </a:cubicBezTo>
                <a:cubicBezTo>
                  <a:pt x="1099614" y="6021347"/>
                  <a:pt x="1099221" y="5977030"/>
                  <a:pt x="1125846" y="5950069"/>
                </a:cubicBezTo>
                <a:cubicBezTo>
                  <a:pt x="1139410" y="5936308"/>
                  <a:pt x="1156724" y="5929385"/>
                  <a:pt x="1174059" y="5929316"/>
                </a:cubicBezTo>
                <a:close/>
                <a:moveTo>
                  <a:pt x="1746136" y="5868127"/>
                </a:moveTo>
                <a:cubicBezTo>
                  <a:pt x="1779549" y="5868007"/>
                  <a:pt x="1812956" y="5880561"/>
                  <a:pt x="1838512" y="5905809"/>
                </a:cubicBezTo>
                <a:cubicBezTo>
                  <a:pt x="1889962" y="5956642"/>
                  <a:pt x="1889962" y="6042356"/>
                  <a:pt x="1838568" y="6093244"/>
                </a:cubicBezTo>
                <a:cubicBezTo>
                  <a:pt x="1787511" y="6143796"/>
                  <a:pt x="1704887" y="6143572"/>
                  <a:pt x="1653716" y="6092738"/>
                </a:cubicBezTo>
                <a:cubicBezTo>
                  <a:pt x="1601031" y="6040390"/>
                  <a:pt x="1601031" y="5958833"/>
                  <a:pt x="1653716" y="5906483"/>
                </a:cubicBezTo>
                <a:cubicBezTo>
                  <a:pt x="1679302" y="5881039"/>
                  <a:pt x="1712722" y="5868246"/>
                  <a:pt x="1746136" y="5868127"/>
                </a:cubicBezTo>
                <a:close/>
                <a:moveTo>
                  <a:pt x="2317419" y="5820728"/>
                </a:moveTo>
                <a:cubicBezTo>
                  <a:pt x="2362775" y="5820756"/>
                  <a:pt x="2408118" y="5837733"/>
                  <a:pt x="2442324" y="5871659"/>
                </a:cubicBezTo>
                <a:cubicBezTo>
                  <a:pt x="2511860" y="5940577"/>
                  <a:pt x="2511468" y="6053419"/>
                  <a:pt x="2441537" y="6122956"/>
                </a:cubicBezTo>
                <a:cubicBezTo>
                  <a:pt x="2372170" y="6191932"/>
                  <a:pt x="2262191" y="6191820"/>
                  <a:pt x="2192878" y="6122788"/>
                </a:cubicBezTo>
                <a:cubicBezTo>
                  <a:pt x="2123005" y="6053251"/>
                  <a:pt x="2122837" y="5940296"/>
                  <a:pt x="2192430" y="5871489"/>
                </a:cubicBezTo>
                <a:cubicBezTo>
                  <a:pt x="2226692" y="5837620"/>
                  <a:pt x="2272062" y="5820699"/>
                  <a:pt x="2317419" y="5820728"/>
                </a:cubicBezTo>
                <a:close/>
                <a:moveTo>
                  <a:pt x="3427914" y="5712926"/>
                </a:moveTo>
                <a:cubicBezTo>
                  <a:pt x="3426005" y="5731124"/>
                  <a:pt x="3424208" y="5747918"/>
                  <a:pt x="3422073" y="5767521"/>
                </a:cubicBezTo>
                <a:cubicBezTo>
                  <a:pt x="3437576" y="5766342"/>
                  <a:pt x="3449652" y="5765443"/>
                  <a:pt x="3463188" y="5764433"/>
                </a:cubicBezTo>
                <a:cubicBezTo>
                  <a:pt x="3461503" y="5746852"/>
                  <a:pt x="3459930" y="5731012"/>
                  <a:pt x="3458301" y="5714217"/>
                </a:cubicBezTo>
                <a:cubicBezTo>
                  <a:pt x="3447573" y="5713769"/>
                  <a:pt x="3438250" y="5713375"/>
                  <a:pt x="3427914" y="5712926"/>
                </a:cubicBezTo>
                <a:close/>
                <a:moveTo>
                  <a:pt x="2816968" y="5690514"/>
                </a:moveTo>
                <a:cubicBezTo>
                  <a:pt x="2820732" y="5732866"/>
                  <a:pt x="2813149" y="5773138"/>
                  <a:pt x="2791917" y="5816894"/>
                </a:cubicBezTo>
                <a:cubicBezTo>
                  <a:pt x="2839380" y="5794988"/>
                  <a:pt x="2883752" y="5788809"/>
                  <a:pt x="2930204" y="5797516"/>
                </a:cubicBezTo>
                <a:cubicBezTo>
                  <a:pt x="2925935" y="5762130"/>
                  <a:pt x="2921948" y="5728933"/>
                  <a:pt x="2918127" y="5697086"/>
                </a:cubicBezTo>
                <a:cubicBezTo>
                  <a:pt x="2885663" y="5695064"/>
                  <a:pt x="2853647" y="5692930"/>
                  <a:pt x="2816968" y="5690514"/>
                </a:cubicBezTo>
                <a:close/>
                <a:moveTo>
                  <a:pt x="889713" y="5654272"/>
                </a:moveTo>
                <a:cubicBezTo>
                  <a:pt x="905060" y="5654244"/>
                  <a:pt x="920380" y="5660183"/>
                  <a:pt x="931837" y="5672091"/>
                </a:cubicBezTo>
                <a:cubicBezTo>
                  <a:pt x="953970" y="5695064"/>
                  <a:pt x="953464" y="5732249"/>
                  <a:pt x="930771" y="5754602"/>
                </a:cubicBezTo>
                <a:cubicBezTo>
                  <a:pt x="907910" y="5777127"/>
                  <a:pt x="871232" y="5777070"/>
                  <a:pt x="848428" y="5754546"/>
                </a:cubicBezTo>
                <a:cubicBezTo>
                  <a:pt x="825623" y="5732023"/>
                  <a:pt x="825176" y="5695232"/>
                  <a:pt x="847417" y="5672260"/>
                </a:cubicBezTo>
                <a:cubicBezTo>
                  <a:pt x="858988" y="5660296"/>
                  <a:pt x="874365" y="5654300"/>
                  <a:pt x="889713" y="5654272"/>
                </a:cubicBezTo>
                <a:close/>
                <a:moveTo>
                  <a:pt x="1459429" y="5584560"/>
                </a:moveTo>
                <a:cubicBezTo>
                  <a:pt x="1492372" y="5584904"/>
                  <a:pt x="1525288" y="5597837"/>
                  <a:pt x="1550367" y="5623282"/>
                </a:cubicBezTo>
                <a:cubicBezTo>
                  <a:pt x="1600637" y="5674282"/>
                  <a:pt x="1599626" y="5754210"/>
                  <a:pt x="1548063" y="5804706"/>
                </a:cubicBezTo>
                <a:cubicBezTo>
                  <a:pt x="1498186" y="5853516"/>
                  <a:pt x="1417304" y="5853180"/>
                  <a:pt x="1368043" y="5803976"/>
                </a:cubicBezTo>
                <a:cubicBezTo>
                  <a:pt x="1318333" y="5754323"/>
                  <a:pt x="1318447" y="5670688"/>
                  <a:pt x="1368323" y="5621372"/>
                </a:cubicBezTo>
                <a:cubicBezTo>
                  <a:pt x="1393515" y="5596461"/>
                  <a:pt x="1426486" y="5584216"/>
                  <a:pt x="1459429" y="5584560"/>
                </a:cubicBezTo>
                <a:close/>
                <a:moveTo>
                  <a:pt x="2034575" y="5533110"/>
                </a:moveTo>
                <a:cubicBezTo>
                  <a:pt x="2080836" y="5533623"/>
                  <a:pt x="2126852" y="5551555"/>
                  <a:pt x="2161256" y="5586773"/>
                </a:cubicBezTo>
                <a:cubicBezTo>
                  <a:pt x="2230681" y="5657825"/>
                  <a:pt x="2229220" y="5770892"/>
                  <a:pt x="2157998" y="5841047"/>
                </a:cubicBezTo>
                <a:cubicBezTo>
                  <a:pt x="2087339" y="5910696"/>
                  <a:pt x="1972473" y="5909742"/>
                  <a:pt x="1903666" y="5838914"/>
                </a:cubicBezTo>
                <a:cubicBezTo>
                  <a:pt x="1834860" y="5768140"/>
                  <a:pt x="1836096" y="5652433"/>
                  <a:pt x="1906420" y="5583964"/>
                </a:cubicBezTo>
                <a:cubicBezTo>
                  <a:pt x="1941806" y="5549504"/>
                  <a:pt x="1988313" y="5532598"/>
                  <a:pt x="2034575" y="5533110"/>
                </a:cubicBezTo>
                <a:close/>
                <a:moveTo>
                  <a:pt x="2539215" y="5411076"/>
                </a:moveTo>
                <a:cubicBezTo>
                  <a:pt x="2534216" y="5444272"/>
                  <a:pt x="2529272" y="5476736"/>
                  <a:pt x="2524611" y="5507237"/>
                </a:cubicBezTo>
                <a:cubicBezTo>
                  <a:pt x="2557413" y="5502855"/>
                  <a:pt x="2590834" y="5498418"/>
                  <a:pt x="2624928" y="5493868"/>
                </a:cubicBezTo>
                <a:cubicBezTo>
                  <a:pt x="2622288" y="5468984"/>
                  <a:pt x="2619648" y="5443654"/>
                  <a:pt x="2616952" y="5418096"/>
                </a:cubicBezTo>
                <a:cubicBezTo>
                  <a:pt x="2590610" y="5415738"/>
                  <a:pt x="2564378" y="5413379"/>
                  <a:pt x="2539215" y="5411076"/>
                </a:cubicBezTo>
                <a:close/>
                <a:moveTo>
                  <a:pt x="603864" y="5383595"/>
                </a:moveTo>
                <a:cubicBezTo>
                  <a:pt x="615034" y="5383623"/>
                  <a:pt x="626084" y="5387934"/>
                  <a:pt x="634089" y="5396528"/>
                </a:cubicBezTo>
                <a:cubicBezTo>
                  <a:pt x="649142" y="5412649"/>
                  <a:pt x="648804" y="5440564"/>
                  <a:pt x="633415" y="5456235"/>
                </a:cubicBezTo>
                <a:cubicBezTo>
                  <a:pt x="616902" y="5473086"/>
                  <a:pt x="588929" y="5472524"/>
                  <a:pt x="572246" y="5455000"/>
                </a:cubicBezTo>
                <a:cubicBezTo>
                  <a:pt x="556184" y="5438205"/>
                  <a:pt x="556463" y="5412929"/>
                  <a:pt x="572921" y="5396359"/>
                </a:cubicBezTo>
                <a:cubicBezTo>
                  <a:pt x="581403" y="5387821"/>
                  <a:pt x="592693" y="5383567"/>
                  <a:pt x="603864" y="5383595"/>
                </a:cubicBezTo>
                <a:close/>
                <a:moveTo>
                  <a:pt x="1172809" y="5309747"/>
                </a:moveTo>
                <a:cubicBezTo>
                  <a:pt x="1202922" y="5309382"/>
                  <a:pt x="1233212" y="5320532"/>
                  <a:pt x="1256718" y="5343280"/>
                </a:cubicBezTo>
                <a:cubicBezTo>
                  <a:pt x="1303505" y="5388609"/>
                  <a:pt x="1304910" y="5463313"/>
                  <a:pt x="1259806" y="5510101"/>
                </a:cubicBezTo>
                <a:cubicBezTo>
                  <a:pt x="1213805" y="5557788"/>
                  <a:pt x="1137697" y="5558744"/>
                  <a:pt x="1090851" y="5512122"/>
                </a:cubicBezTo>
                <a:cubicBezTo>
                  <a:pt x="1044568" y="5466121"/>
                  <a:pt x="1044175" y="5392035"/>
                  <a:pt x="1089954" y="5345303"/>
                </a:cubicBezTo>
                <a:cubicBezTo>
                  <a:pt x="1112758" y="5321992"/>
                  <a:pt x="1142695" y="5310112"/>
                  <a:pt x="1172809" y="5309747"/>
                </a:cubicBezTo>
                <a:close/>
                <a:moveTo>
                  <a:pt x="1746557" y="5249115"/>
                </a:moveTo>
                <a:cubicBezTo>
                  <a:pt x="1791667" y="5249114"/>
                  <a:pt x="1836742" y="5266218"/>
                  <a:pt x="1871090" y="5300425"/>
                </a:cubicBezTo>
                <a:cubicBezTo>
                  <a:pt x="1940008" y="5369063"/>
                  <a:pt x="1939728" y="5484208"/>
                  <a:pt x="1870471" y="5552340"/>
                </a:cubicBezTo>
                <a:cubicBezTo>
                  <a:pt x="1800541" y="5621148"/>
                  <a:pt x="1688428" y="5619687"/>
                  <a:pt x="1619173" y="5549082"/>
                </a:cubicBezTo>
                <a:cubicBezTo>
                  <a:pt x="1550871" y="5479491"/>
                  <a:pt x="1552052" y="5369568"/>
                  <a:pt x="1621813" y="5300425"/>
                </a:cubicBezTo>
                <a:cubicBezTo>
                  <a:pt x="1656301" y="5266218"/>
                  <a:pt x="1701446" y="5249114"/>
                  <a:pt x="1746557" y="5249115"/>
                </a:cubicBezTo>
                <a:close/>
                <a:moveTo>
                  <a:pt x="318239" y="5117273"/>
                </a:moveTo>
                <a:cubicBezTo>
                  <a:pt x="324304" y="5117315"/>
                  <a:pt x="330356" y="5119505"/>
                  <a:pt x="334877" y="5123830"/>
                </a:cubicBezTo>
                <a:cubicBezTo>
                  <a:pt x="343979" y="5132481"/>
                  <a:pt x="344708" y="5147421"/>
                  <a:pt x="336507" y="5157026"/>
                </a:cubicBezTo>
                <a:cubicBezTo>
                  <a:pt x="327464" y="5167586"/>
                  <a:pt x="311457" y="5168429"/>
                  <a:pt x="301403" y="5158879"/>
                </a:cubicBezTo>
                <a:cubicBezTo>
                  <a:pt x="291460" y="5149387"/>
                  <a:pt x="291516" y="5132985"/>
                  <a:pt x="301514" y="5123606"/>
                </a:cubicBezTo>
                <a:cubicBezTo>
                  <a:pt x="306092" y="5119337"/>
                  <a:pt x="312172" y="5117231"/>
                  <a:pt x="318239" y="5117273"/>
                </a:cubicBezTo>
                <a:close/>
                <a:moveTo>
                  <a:pt x="2247138" y="5115404"/>
                </a:moveTo>
                <a:cubicBezTo>
                  <a:pt x="2246238" y="5133939"/>
                  <a:pt x="2246520" y="5152025"/>
                  <a:pt x="2244274" y="5169719"/>
                </a:cubicBezTo>
                <a:cubicBezTo>
                  <a:pt x="2241971" y="5187693"/>
                  <a:pt x="2237196" y="5205330"/>
                  <a:pt x="2233770" y="5221732"/>
                </a:cubicBezTo>
                <a:cubicBezTo>
                  <a:pt x="2268650" y="5216339"/>
                  <a:pt x="2301228" y="5211284"/>
                  <a:pt x="2334367" y="5206173"/>
                </a:cubicBezTo>
                <a:cubicBezTo>
                  <a:pt x="2332064" y="5180110"/>
                  <a:pt x="2329650" y="5152139"/>
                  <a:pt x="2327179" y="5124503"/>
                </a:cubicBezTo>
                <a:cubicBezTo>
                  <a:pt x="2300554" y="5121414"/>
                  <a:pt x="2275166" y="5118550"/>
                  <a:pt x="2247138" y="5115404"/>
                </a:cubicBezTo>
                <a:close/>
                <a:moveTo>
                  <a:pt x="887691" y="5038678"/>
                </a:moveTo>
                <a:cubicBezTo>
                  <a:pt x="913908" y="5038706"/>
                  <a:pt x="940096" y="5048367"/>
                  <a:pt x="959811" y="5067661"/>
                </a:cubicBezTo>
                <a:cubicBezTo>
                  <a:pt x="1000364" y="5107317"/>
                  <a:pt x="1000476" y="5172921"/>
                  <a:pt x="960092" y="5213476"/>
                </a:cubicBezTo>
                <a:cubicBezTo>
                  <a:pt x="919257" y="5254479"/>
                  <a:pt x="855619" y="5254365"/>
                  <a:pt x="814840" y="5213308"/>
                </a:cubicBezTo>
                <a:cubicBezTo>
                  <a:pt x="774510" y="5172697"/>
                  <a:pt x="774792" y="5106923"/>
                  <a:pt x="815401" y="5067493"/>
                </a:cubicBezTo>
                <a:cubicBezTo>
                  <a:pt x="835229" y="5048255"/>
                  <a:pt x="861474" y="5038650"/>
                  <a:pt x="887691" y="5038678"/>
                </a:cubicBezTo>
                <a:close/>
                <a:moveTo>
                  <a:pt x="1459724" y="4971930"/>
                </a:moveTo>
                <a:cubicBezTo>
                  <a:pt x="1502721" y="4971586"/>
                  <a:pt x="1545844" y="4987818"/>
                  <a:pt x="1579349" y="5020705"/>
                </a:cubicBezTo>
                <a:cubicBezTo>
                  <a:pt x="1646078" y="5086197"/>
                  <a:pt x="1647539" y="5192973"/>
                  <a:pt x="1582607" y="5259534"/>
                </a:cubicBezTo>
                <a:cubicBezTo>
                  <a:pt x="1516834" y="5326936"/>
                  <a:pt x="1407923" y="5327780"/>
                  <a:pt x="1341420" y="5261443"/>
                </a:cubicBezTo>
                <a:cubicBezTo>
                  <a:pt x="1275421" y="5195614"/>
                  <a:pt x="1275142" y="5089119"/>
                  <a:pt x="1340858" y="5022614"/>
                </a:cubicBezTo>
                <a:cubicBezTo>
                  <a:pt x="1373857" y="4989194"/>
                  <a:pt x="1416728" y="4972273"/>
                  <a:pt x="1459724" y="4971930"/>
                </a:cubicBezTo>
                <a:close/>
                <a:moveTo>
                  <a:pt x="1947366" y="4813329"/>
                </a:moveTo>
                <a:cubicBezTo>
                  <a:pt x="1956466" y="4860680"/>
                  <a:pt x="1950456" y="4903198"/>
                  <a:pt x="1934055" y="4941619"/>
                </a:cubicBezTo>
                <a:cubicBezTo>
                  <a:pt x="1974664" y="4934709"/>
                  <a:pt x="2015218" y="4927801"/>
                  <a:pt x="2055267" y="4921004"/>
                </a:cubicBezTo>
                <a:cubicBezTo>
                  <a:pt x="2052738" y="4890897"/>
                  <a:pt x="2050042" y="4858433"/>
                  <a:pt x="2047346" y="4826303"/>
                </a:cubicBezTo>
                <a:cubicBezTo>
                  <a:pt x="2029765" y="4825012"/>
                  <a:pt x="2013700" y="4824562"/>
                  <a:pt x="1997805" y="4822484"/>
                </a:cubicBezTo>
                <a:cubicBezTo>
                  <a:pt x="1981628" y="4820407"/>
                  <a:pt x="1965621" y="4816755"/>
                  <a:pt x="1947366" y="4813329"/>
                </a:cubicBezTo>
                <a:close/>
                <a:moveTo>
                  <a:pt x="603181" y="4777396"/>
                </a:moveTo>
                <a:cubicBezTo>
                  <a:pt x="623642" y="4777325"/>
                  <a:pt x="644058" y="4785048"/>
                  <a:pt x="659421" y="4800579"/>
                </a:cubicBezTo>
                <a:cubicBezTo>
                  <a:pt x="689864" y="4831417"/>
                  <a:pt x="689415" y="4883822"/>
                  <a:pt x="658411" y="4913759"/>
                </a:cubicBezTo>
                <a:cubicBezTo>
                  <a:pt x="627686" y="4943417"/>
                  <a:pt x="578314" y="4943247"/>
                  <a:pt x="547700" y="4913254"/>
                </a:cubicBezTo>
                <a:cubicBezTo>
                  <a:pt x="515855" y="4882023"/>
                  <a:pt x="515405" y="4832483"/>
                  <a:pt x="546691" y="4800973"/>
                </a:cubicBezTo>
                <a:cubicBezTo>
                  <a:pt x="562221" y="4785329"/>
                  <a:pt x="582722" y="4777466"/>
                  <a:pt x="603181" y="4777396"/>
                </a:cubicBezTo>
                <a:close/>
                <a:moveTo>
                  <a:pt x="1175091" y="4699771"/>
                </a:moveTo>
                <a:cubicBezTo>
                  <a:pt x="1215195" y="4699996"/>
                  <a:pt x="1255230" y="4715512"/>
                  <a:pt x="1285307" y="4746265"/>
                </a:cubicBezTo>
                <a:cubicBezTo>
                  <a:pt x="1344846" y="4807151"/>
                  <a:pt x="1343667" y="4904491"/>
                  <a:pt x="1282668" y="4964649"/>
                </a:cubicBezTo>
                <a:cubicBezTo>
                  <a:pt x="1221443" y="5025029"/>
                  <a:pt x="1125452" y="5024468"/>
                  <a:pt x="1064678" y="4963413"/>
                </a:cubicBezTo>
                <a:cubicBezTo>
                  <a:pt x="1004296" y="4902751"/>
                  <a:pt x="1004184" y="4805410"/>
                  <a:pt x="1064452" y="4745030"/>
                </a:cubicBezTo>
                <a:cubicBezTo>
                  <a:pt x="1094811" y="4714614"/>
                  <a:pt x="1134987" y="4699546"/>
                  <a:pt x="1175091" y="4699771"/>
                </a:cubicBezTo>
                <a:close/>
                <a:moveTo>
                  <a:pt x="319131" y="4520825"/>
                </a:moveTo>
                <a:cubicBezTo>
                  <a:pt x="332899" y="4521085"/>
                  <a:pt x="346534" y="4526421"/>
                  <a:pt x="355942" y="4536756"/>
                </a:cubicBezTo>
                <a:cubicBezTo>
                  <a:pt x="374702" y="4557370"/>
                  <a:pt x="373410" y="4589218"/>
                  <a:pt x="353078" y="4608708"/>
                </a:cubicBezTo>
                <a:cubicBezTo>
                  <a:pt x="332463" y="4628423"/>
                  <a:pt x="301796" y="4627805"/>
                  <a:pt x="281688" y="4607304"/>
                </a:cubicBezTo>
                <a:cubicBezTo>
                  <a:pt x="262085" y="4587252"/>
                  <a:pt x="262029" y="4554954"/>
                  <a:pt x="281518" y="4535351"/>
                </a:cubicBezTo>
                <a:cubicBezTo>
                  <a:pt x="291460" y="4525381"/>
                  <a:pt x="305362" y="4520565"/>
                  <a:pt x="319131" y="4520825"/>
                </a:cubicBezTo>
                <a:close/>
                <a:moveTo>
                  <a:pt x="889432" y="4435323"/>
                </a:moveTo>
                <a:cubicBezTo>
                  <a:pt x="923680" y="4435484"/>
                  <a:pt x="957930" y="4448711"/>
                  <a:pt x="984245" y="4474971"/>
                </a:cubicBezTo>
                <a:cubicBezTo>
                  <a:pt x="1037211" y="4527881"/>
                  <a:pt x="1037491" y="4611011"/>
                  <a:pt x="984861" y="4664091"/>
                </a:cubicBezTo>
                <a:cubicBezTo>
                  <a:pt x="931614" y="4717731"/>
                  <a:pt x="845619" y="4717787"/>
                  <a:pt x="793214" y="4664203"/>
                </a:cubicBezTo>
                <a:cubicBezTo>
                  <a:pt x="741931" y="4611740"/>
                  <a:pt x="742549" y="4525578"/>
                  <a:pt x="794619" y="4474073"/>
                </a:cubicBezTo>
                <a:cubicBezTo>
                  <a:pt x="820934" y="4448066"/>
                  <a:pt x="855183" y="4435161"/>
                  <a:pt x="889432" y="4435323"/>
                </a:cubicBezTo>
                <a:close/>
                <a:moveTo>
                  <a:pt x="1982752" y="4282929"/>
                </a:moveTo>
                <a:cubicBezTo>
                  <a:pt x="1981966" y="4296129"/>
                  <a:pt x="1981292" y="4306240"/>
                  <a:pt x="1980561" y="4318765"/>
                </a:cubicBezTo>
                <a:cubicBezTo>
                  <a:pt x="1998535" y="4316854"/>
                  <a:pt x="2014881" y="4315169"/>
                  <a:pt x="2033024" y="4313260"/>
                </a:cubicBezTo>
                <a:cubicBezTo>
                  <a:pt x="2031676" y="4302532"/>
                  <a:pt x="2030721" y="4294668"/>
                  <a:pt x="2029709" y="4286635"/>
                </a:cubicBezTo>
                <a:cubicBezTo>
                  <a:pt x="2013532" y="4285344"/>
                  <a:pt x="1999546" y="4284220"/>
                  <a:pt x="1982752" y="4282929"/>
                </a:cubicBezTo>
                <a:close/>
                <a:moveTo>
                  <a:pt x="31982" y="4265391"/>
                </a:moveTo>
                <a:cubicBezTo>
                  <a:pt x="36286" y="4265559"/>
                  <a:pt x="40527" y="4267567"/>
                  <a:pt x="44599" y="4271358"/>
                </a:cubicBezTo>
                <a:cubicBezTo>
                  <a:pt x="52464" y="4278717"/>
                  <a:pt x="52519" y="4292478"/>
                  <a:pt x="45106" y="4299556"/>
                </a:cubicBezTo>
                <a:cubicBezTo>
                  <a:pt x="37804" y="4306576"/>
                  <a:pt x="23424" y="4306014"/>
                  <a:pt x="16628" y="4298488"/>
                </a:cubicBezTo>
                <a:cubicBezTo>
                  <a:pt x="9438" y="4290569"/>
                  <a:pt x="10449" y="4277482"/>
                  <a:pt x="18987" y="4270460"/>
                </a:cubicBezTo>
                <a:cubicBezTo>
                  <a:pt x="23311" y="4266893"/>
                  <a:pt x="27678" y="4265222"/>
                  <a:pt x="31982" y="4265391"/>
                </a:cubicBezTo>
                <a:close/>
                <a:moveTo>
                  <a:pt x="603225" y="4178436"/>
                </a:moveTo>
                <a:cubicBezTo>
                  <a:pt x="630016" y="4178021"/>
                  <a:pt x="656949" y="4187865"/>
                  <a:pt x="678070" y="4208058"/>
                </a:cubicBezTo>
                <a:cubicBezTo>
                  <a:pt x="721150" y="4249229"/>
                  <a:pt x="722778" y="4316687"/>
                  <a:pt x="681720" y="4359207"/>
                </a:cubicBezTo>
                <a:cubicBezTo>
                  <a:pt x="640829" y="4401614"/>
                  <a:pt x="572303" y="4402681"/>
                  <a:pt x="530290" y="4361510"/>
                </a:cubicBezTo>
                <a:cubicBezTo>
                  <a:pt x="487882" y="4320169"/>
                  <a:pt x="487432" y="4252711"/>
                  <a:pt x="529223" y="4210360"/>
                </a:cubicBezTo>
                <a:cubicBezTo>
                  <a:pt x="549780" y="4189522"/>
                  <a:pt x="576431" y="4178850"/>
                  <a:pt x="603225" y="4178436"/>
                </a:cubicBezTo>
                <a:close/>
                <a:moveTo>
                  <a:pt x="1174423" y="4108111"/>
                </a:moveTo>
                <a:cubicBezTo>
                  <a:pt x="1219591" y="4108146"/>
                  <a:pt x="1264751" y="4125769"/>
                  <a:pt x="1299742" y="4160987"/>
                </a:cubicBezTo>
                <a:cubicBezTo>
                  <a:pt x="1368211" y="4229905"/>
                  <a:pt x="1368437" y="4341400"/>
                  <a:pt x="1300135" y="4410264"/>
                </a:cubicBezTo>
                <a:cubicBezTo>
                  <a:pt x="1231667" y="4479295"/>
                  <a:pt x="1116521" y="4479182"/>
                  <a:pt x="1048219" y="4410038"/>
                </a:cubicBezTo>
                <a:cubicBezTo>
                  <a:pt x="980086" y="4341007"/>
                  <a:pt x="980425" y="4229625"/>
                  <a:pt x="1049063" y="4160763"/>
                </a:cubicBezTo>
                <a:cubicBezTo>
                  <a:pt x="1084084" y="4125629"/>
                  <a:pt x="1129258" y="4108076"/>
                  <a:pt x="1174423" y="4108111"/>
                </a:cubicBezTo>
                <a:close/>
                <a:moveTo>
                  <a:pt x="1670792" y="3954960"/>
                </a:moveTo>
                <a:cubicBezTo>
                  <a:pt x="1668825" y="3991864"/>
                  <a:pt x="1666972" y="4027924"/>
                  <a:pt x="1665119" y="4063198"/>
                </a:cubicBezTo>
                <a:cubicBezTo>
                  <a:pt x="1692866" y="4058199"/>
                  <a:pt x="1720670" y="4053199"/>
                  <a:pt x="1748922" y="4048144"/>
                </a:cubicBezTo>
                <a:cubicBezTo>
                  <a:pt x="1748193" y="4021577"/>
                  <a:pt x="1747519" y="3994334"/>
                  <a:pt x="1746788" y="3966588"/>
                </a:cubicBezTo>
                <a:cubicBezTo>
                  <a:pt x="1720670" y="3962600"/>
                  <a:pt x="1694888" y="3958668"/>
                  <a:pt x="1670792" y="3954960"/>
                </a:cubicBezTo>
                <a:close/>
                <a:moveTo>
                  <a:pt x="317410" y="3928724"/>
                </a:moveTo>
                <a:cubicBezTo>
                  <a:pt x="335089" y="3928562"/>
                  <a:pt x="352825" y="3934993"/>
                  <a:pt x="366389" y="3948053"/>
                </a:cubicBezTo>
                <a:cubicBezTo>
                  <a:pt x="394641" y="3975182"/>
                  <a:pt x="394979" y="4019723"/>
                  <a:pt x="367175" y="4047472"/>
                </a:cubicBezTo>
                <a:cubicBezTo>
                  <a:pt x="340047" y="4074544"/>
                  <a:pt x="297415" y="4074938"/>
                  <a:pt x="269835" y="4048427"/>
                </a:cubicBezTo>
                <a:cubicBezTo>
                  <a:pt x="241582" y="4021184"/>
                  <a:pt x="241077" y="3976587"/>
                  <a:pt x="268769" y="3948951"/>
                </a:cubicBezTo>
                <a:cubicBezTo>
                  <a:pt x="282108" y="3935639"/>
                  <a:pt x="299731" y="3928885"/>
                  <a:pt x="317410" y="3928724"/>
                </a:cubicBezTo>
                <a:close/>
                <a:moveTo>
                  <a:pt x="889629" y="3848156"/>
                </a:moveTo>
                <a:cubicBezTo>
                  <a:pt x="928540" y="3848044"/>
                  <a:pt x="967451" y="3862816"/>
                  <a:pt x="997220" y="3892501"/>
                </a:cubicBezTo>
                <a:cubicBezTo>
                  <a:pt x="1056533" y="3951590"/>
                  <a:pt x="1056701" y="4048706"/>
                  <a:pt x="997556" y="4107965"/>
                </a:cubicBezTo>
                <a:cubicBezTo>
                  <a:pt x="938130" y="4167502"/>
                  <a:pt x="842138" y="4167502"/>
                  <a:pt x="782374" y="4107965"/>
                </a:cubicBezTo>
                <a:cubicBezTo>
                  <a:pt x="722328" y="4048144"/>
                  <a:pt x="722160" y="3953163"/>
                  <a:pt x="782038" y="3893119"/>
                </a:cubicBezTo>
                <a:cubicBezTo>
                  <a:pt x="811806" y="3863265"/>
                  <a:pt x="850717" y="3848268"/>
                  <a:pt x="889629" y="3848156"/>
                </a:cubicBezTo>
                <a:close/>
                <a:moveTo>
                  <a:pt x="32727" y="3682248"/>
                </a:moveTo>
                <a:cubicBezTo>
                  <a:pt x="41033" y="3682318"/>
                  <a:pt x="49401" y="3685604"/>
                  <a:pt x="55664" y="3692091"/>
                </a:cubicBezTo>
                <a:cubicBezTo>
                  <a:pt x="68020" y="3704842"/>
                  <a:pt x="68020" y="3722366"/>
                  <a:pt x="55720" y="3735117"/>
                </a:cubicBezTo>
                <a:cubicBezTo>
                  <a:pt x="43195" y="3748092"/>
                  <a:pt x="22244" y="3748372"/>
                  <a:pt x="10224" y="3735623"/>
                </a:cubicBezTo>
                <a:cubicBezTo>
                  <a:pt x="-672" y="3724107"/>
                  <a:pt x="-729" y="3703269"/>
                  <a:pt x="10168" y="3691698"/>
                </a:cubicBezTo>
                <a:cubicBezTo>
                  <a:pt x="16178" y="3685323"/>
                  <a:pt x="24421" y="3682178"/>
                  <a:pt x="32727" y="3682248"/>
                </a:cubicBezTo>
                <a:close/>
                <a:moveTo>
                  <a:pt x="601432" y="3595188"/>
                </a:moveTo>
                <a:cubicBezTo>
                  <a:pt x="631603" y="3594780"/>
                  <a:pt x="661892" y="3605873"/>
                  <a:pt x="685201" y="3628566"/>
                </a:cubicBezTo>
                <a:cubicBezTo>
                  <a:pt x="731877" y="3674006"/>
                  <a:pt x="733282" y="3748879"/>
                  <a:pt x="688404" y="3795499"/>
                </a:cubicBezTo>
                <a:cubicBezTo>
                  <a:pt x="642289" y="3843411"/>
                  <a:pt x="566799" y="3844365"/>
                  <a:pt x="519561" y="3797633"/>
                </a:cubicBezTo>
                <a:cubicBezTo>
                  <a:pt x="473165" y="3751743"/>
                  <a:pt x="472661" y="3677545"/>
                  <a:pt x="518381" y="3630813"/>
                </a:cubicBezTo>
                <a:cubicBezTo>
                  <a:pt x="541213" y="3607503"/>
                  <a:pt x="571263" y="3595595"/>
                  <a:pt x="601432" y="3595188"/>
                </a:cubicBezTo>
                <a:close/>
                <a:moveTo>
                  <a:pt x="1683431" y="3387829"/>
                </a:moveTo>
                <a:cubicBezTo>
                  <a:pt x="1683093" y="3414786"/>
                  <a:pt x="1682812" y="3442591"/>
                  <a:pt x="1682475" y="3470113"/>
                </a:cubicBezTo>
                <a:cubicBezTo>
                  <a:pt x="1699606" y="3467585"/>
                  <a:pt x="1721737" y="3464328"/>
                  <a:pt x="1741676" y="3461406"/>
                </a:cubicBezTo>
                <a:cubicBezTo>
                  <a:pt x="1741676" y="3438715"/>
                  <a:pt x="1741620" y="3417539"/>
                  <a:pt x="1741620" y="3396253"/>
                </a:cubicBezTo>
                <a:cubicBezTo>
                  <a:pt x="1720444" y="3393165"/>
                  <a:pt x="1698090" y="3389962"/>
                  <a:pt x="1683431" y="3387829"/>
                </a:cubicBezTo>
                <a:close/>
                <a:moveTo>
                  <a:pt x="318161" y="3352366"/>
                </a:moveTo>
                <a:cubicBezTo>
                  <a:pt x="337940" y="3352387"/>
                  <a:pt x="357711" y="3359659"/>
                  <a:pt x="372399" y="3374179"/>
                </a:cubicBezTo>
                <a:cubicBezTo>
                  <a:pt x="402729" y="3404174"/>
                  <a:pt x="402000" y="3454049"/>
                  <a:pt x="370713" y="3484156"/>
                </a:cubicBezTo>
                <a:cubicBezTo>
                  <a:pt x="340215" y="3513532"/>
                  <a:pt x="293033" y="3512634"/>
                  <a:pt x="263264" y="3482078"/>
                </a:cubicBezTo>
                <a:cubicBezTo>
                  <a:pt x="234000" y="3452028"/>
                  <a:pt x="234280" y="3403218"/>
                  <a:pt x="263882" y="3374067"/>
                </a:cubicBezTo>
                <a:cubicBezTo>
                  <a:pt x="278598" y="3359576"/>
                  <a:pt x="298384" y="3352345"/>
                  <a:pt x="318161" y="3352366"/>
                </a:cubicBezTo>
                <a:close/>
                <a:moveTo>
                  <a:pt x="893076" y="3268697"/>
                </a:moveTo>
                <a:cubicBezTo>
                  <a:pt x="933707" y="3269524"/>
                  <a:pt x="974021" y="3286081"/>
                  <a:pt x="1004634" y="3318180"/>
                </a:cubicBezTo>
                <a:cubicBezTo>
                  <a:pt x="1064228" y="3380696"/>
                  <a:pt x="1061587" y="3481010"/>
                  <a:pt x="998792" y="3541392"/>
                </a:cubicBezTo>
                <a:cubicBezTo>
                  <a:pt x="936276" y="3601549"/>
                  <a:pt x="836295" y="3599302"/>
                  <a:pt x="775801" y="3536337"/>
                </a:cubicBezTo>
                <a:cubicBezTo>
                  <a:pt x="715083" y="3473147"/>
                  <a:pt x="716769" y="3374349"/>
                  <a:pt x="779621" y="3313574"/>
                </a:cubicBezTo>
                <a:cubicBezTo>
                  <a:pt x="811498" y="3282766"/>
                  <a:pt x="852445" y="3267867"/>
                  <a:pt x="893076" y="3268697"/>
                </a:cubicBezTo>
                <a:close/>
                <a:moveTo>
                  <a:pt x="31772" y="3110878"/>
                </a:moveTo>
                <a:cubicBezTo>
                  <a:pt x="40288" y="3110989"/>
                  <a:pt x="48756" y="3114176"/>
                  <a:pt x="54541" y="3120411"/>
                </a:cubicBezTo>
                <a:cubicBezTo>
                  <a:pt x="66562" y="3133330"/>
                  <a:pt x="65213" y="3153888"/>
                  <a:pt x="51508" y="3165795"/>
                </a:cubicBezTo>
                <a:cubicBezTo>
                  <a:pt x="38420" y="3177141"/>
                  <a:pt x="20447" y="3176074"/>
                  <a:pt x="8483" y="3163269"/>
                </a:cubicBezTo>
                <a:cubicBezTo>
                  <a:pt x="-2920" y="3151024"/>
                  <a:pt x="-2807" y="3131477"/>
                  <a:pt x="8708" y="3119794"/>
                </a:cubicBezTo>
                <a:cubicBezTo>
                  <a:pt x="14689" y="3113727"/>
                  <a:pt x="23256" y="3110766"/>
                  <a:pt x="31772" y="3110878"/>
                </a:cubicBezTo>
                <a:close/>
                <a:moveTo>
                  <a:pt x="606264" y="3022910"/>
                </a:moveTo>
                <a:cubicBezTo>
                  <a:pt x="636728" y="3023324"/>
                  <a:pt x="667114" y="3035540"/>
                  <a:pt x="690425" y="3059469"/>
                </a:cubicBezTo>
                <a:cubicBezTo>
                  <a:pt x="735641" y="3105862"/>
                  <a:pt x="735305" y="3180792"/>
                  <a:pt x="689583" y="3226681"/>
                </a:cubicBezTo>
                <a:cubicBezTo>
                  <a:pt x="643468" y="3272964"/>
                  <a:pt x="565619" y="3272852"/>
                  <a:pt x="519841" y="3226400"/>
                </a:cubicBezTo>
                <a:cubicBezTo>
                  <a:pt x="473447" y="3179387"/>
                  <a:pt x="474234" y="3103729"/>
                  <a:pt x="521639" y="3057166"/>
                </a:cubicBezTo>
                <a:cubicBezTo>
                  <a:pt x="545259" y="3033883"/>
                  <a:pt x="575800" y="3022495"/>
                  <a:pt x="606264" y="3022910"/>
                </a:cubicBezTo>
                <a:close/>
                <a:moveTo>
                  <a:pt x="1665961" y="2793400"/>
                </a:moveTo>
                <a:cubicBezTo>
                  <a:pt x="1667310" y="2829630"/>
                  <a:pt x="1668657" y="2866084"/>
                  <a:pt x="1670006" y="2903097"/>
                </a:cubicBezTo>
                <a:cubicBezTo>
                  <a:pt x="1694215" y="2899279"/>
                  <a:pt x="1720670" y="2895121"/>
                  <a:pt x="1746788" y="2891022"/>
                </a:cubicBezTo>
                <a:cubicBezTo>
                  <a:pt x="1747519" y="2862151"/>
                  <a:pt x="1748193" y="2835020"/>
                  <a:pt x="1748922" y="2807667"/>
                </a:cubicBezTo>
                <a:cubicBezTo>
                  <a:pt x="1719827" y="2802724"/>
                  <a:pt x="1691518" y="2797837"/>
                  <a:pt x="1665961" y="2793400"/>
                </a:cubicBezTo>
                <a:close/>
                <a:moveTo>
                  <a:pt x="317951" y="2785703"/>
                </a:moveTo>
                <a:cubicBezTo>
                  <a:pt x="335862" y="2785675"/>
                  <a:pt x="353780" y="2792695"/>
                  <a:pt x="367625" y="2806765"/>
                </a:cubicBezTo>
                <a:cubicBezTo>
                  <a:pt x="395148" y="2834738"/>
                  <a:pt x="394418" y="2879279"/>
                  <a:pt x="365939" y="2906184"/>
                </a:cubicBezTo>
                <a:cubicBezTo>
                  <a:pt x="338586" y="2932022"/>
                  <a:pt x="294774" y="2931236"/>
                  <a:pt x="268319" y="2904387"/>
                </a:cubicBezTo>
                <a:cubicBezTo>
                  <a:pt x="241640" y="2877257"/>
                  <a:pt x="241640" y="2834176"/>
                  <a:pt x="268319" y="2806934"/>
                </a:cubicBezTo>
                <a:cubicBezTo>
                  <a:pt x="282136" y="2792808"/>
                  <a:pt x="300040" y="2785731"/>
                  <a:pt x="317951" y="2785703"/>
                </a:cubicBezTo>
                <a:close/>
                <a:moveTo>
                  <a:pt x="889207" y="2705157"/>
                </a:moveTo>
                <a:cubicBezTo>
                  <a:pt x="928103" y="2705199"/>
                  <a:pt x="967029" y="2720125"/>
                  <a:pt x="996882" y="2749923"/>
                </a:cubicBezTo>
                <a:cubicBezTo>
                  <a:pt x="1056814" y="2809799"/>
                  <a:pt x="1056869" y="2904836"/>
                  <a:pt x="996994" y="2964768"/>
                </a:cubicBezTo>
                <a:cubicBezTo>
                  <a:pt x="937399" y="3024419"/>
                  <a:pt x="841351" y="3024588"/>
                  <a:pt x="781812" y="2965161"/>
                </a:cubicBezTo>
                <a:cubicBezTo>
                  <a:pt x="722555" y="2906016"/>
                  <a:pt x="722499" y="2808900"/>
                  <a:pt x="781699" y="2749698"/>
                </a:cubicBezTo>
                <a:cubicBezTo>
                  <a:pt x="811441" y="2719956"/>
                  <a:pt x="850310" y="2705114"/>
                  <a:pt x="889207" y="2705157"/>
                </a:cubicBezTo>
                <a:close/>
                <a:moveTo>
                  <a:pt x="34292" y="2546567"/>
                </a:moveTo>
                <a:cubicBezTo>
                  <a:pt x="40316" y="2546792"/>
                  <a:pt x="46257" y="2549179"/>
                  <a:pt x="50667" y="2553673"/>
                </a:cubicBezTo>
                <a:cubicBezTo>
                  <a:pt x="59539" y="2562716"/>
                  <a:pt x="59766" y="2577656"/>
                  <a:pt x="51226" y="2586980"/>
                </a:cubicBezTo>
                <a:cubicBezTo>
                  <a:pt x="41960" y="2597147"/>
                  <a:pt x="25615" y="2597370"/>
                  <a:pt x="16010" y="2587542"/>
                </a:cubicBezTo>
                <a:cubicBezTo>
                  <a:pt x="6292" y="2577600"/>
                  <a:pt x="6966" y="2561591"/>
                  <a:pt x="17414" y="2552437"/>
                </a:cubicBezTo>
                <a:cubicBezTo>
                  <a:pt x="22159" y="2548280"/>
                  <a:pt x="28268" y="2546344"/>
                  <a:pt x="34292" y="2546567"/>
                </a:cubicBezTo>
                <a:close/>
                <a:moveTo>
                  <a:pt x="1978202" y="2535085"/>
                </a:moveTo>
                <a:cubicBezTo>
                  <a:pt x="1979214" y="2549296"/>
                  <a:pt x="1979999" y="2561202"/>
                  <a:pt x="1980955" y="2575636"/>
                </a:cubicBezTo>
                <a:cubicBezTo>
                  <a:pt x="1999434" y="2573782"/>
                  <a:pt x="2014262" y="2572265"/>
                  <a:pt x="2031057" y="2570581"/>
                </a:cubicBezTo>
                <a:cubicBezTo>
                  <a:pt x="2031506" y="2559968"/>
                  <a:pt x="2031956" y="2550250"/>
                  <a:pt x="2032350" y="2539971"/>
                </a:cubicBezTo>
                <a:cubicBezTo>
                  <a:pt x="2012691" y="2538174"/>
                  <a:pt x="1996290" y="2536713"/>
                  <a:pt x="1978202" y="2535085"/>
                </a:cubicBezTo>
                <a:close/>
                <a:moveTo>
                  <a:pt x="602213" y="2464926"/>
                </a:moveTo>
                <a:cubicBezTo>
                  <a:pt x="629131" y="2464996"/>
                  <a:pt x="656106" y="2475317"/>
                  <a:pt x="676833" y="2495875"/>
                </a:cubicBezTo>
                <a:cubicBezTo>
                  <a:pt x="718679" y="2537385"/>
                  <a:pt x="719240" y="2602369"/>
                  <a:pt x="678011" y="2644215"/>
                </a:cubicBezTo>
                <a:cubicBezTo>
                  <a:pt x="636111" y="2686734"/>
                  <a:pt x="568258" y="2687071"/>
                  <a:pt x="527088" y="2644944"/>
                </a:cubicBezTo>
                <a:cubicBezTo>
                  <a:pt x="486927" y="2603887"/>
                  <a:pt x="487321" y="2535980"/>
                  <a:pt x="527929" y="2495482"/>
                </a:cubicBezTo>
                <a:cubicBezTo>
                  <a:pt x="548432" y="2475036"/>
                  <a:pt x="575293" y="2464856"/>
                  <a:pt x="602213" y="2464926"/>
                </a:cubicBezTo>
                <a:close/>
                <a:moveTo>
                  <a:pt x="1177064" y="2393723"/>
                </a:moveTo>
                <a:cubicBezTo>
                  <a:pt x="1222173" y="2393716"/>
                  <a:pt x="1267250" y="2410806"/>
                  <a:pt x="1301596" y="2444986"/>
                </a:cubicBezTo>
                <a:cubicBezTo>
                  <a:pt x="1370570" y="2513625"/>
                  <a:pt x="1370290" y="2628769"/>
                  <a:pt x="1301034" y="2696900"/>
                </a:cubicBezTo>
                <a:cubicBezTo>
                  <a:pt x="1231892" y="2764979"/>
                  <a:pt x="1120621" y="2764415"/>
                  <a:pt x="1051759" y="2695720"/>
                </a:cubicBezTo>
                <a:cubicBezTo>
                  <a:pt x="981548" y="2625679"/>
                  <a:pt x="981827" y="2514971"/>
                  <a:pt x="1052320" y="2445042"/>
                </a:cubicBezTo>
                <a:cubicBezTo>
                  <a:pt x="1086809" y="2410834"/>
                  <a:pt x="1131953" y="2393730"/>
                  <a:pt x="1177064" y="2393723"/>
                </a:cubicBezTo>
                <a:close/>
                <a:moveTo>
                  <a:pt x="319208" y="2234928"/>
                </a:moveTo>
                <a:cubicBezTo>
                  <a:pt x="332983" y="2235196"/>
                  <a:pt x="346618" y="2240531"/>
                  <a:pt x="355998" y="2250865"/>
                </a:cubicBezTo>
                <a:cubicBezTo>
                  <a:pt x="374702" y="2271480"/>
                  <a:pt x="373410" y="2303271"/>
                  <a:pt x="353078" y="2322761"/>
                </a:cubicBezTo>
                <a:cubicBezTo>
                  <a:pt x="332463" y="2342532"/>
                  <a:pt x="301739" y="2341914"/>
                  <a:pt x="281688" y="2321357"/>
                </a:cubicBezTo>
                <a:cubicBezTo>
                  <a:pt x="262085" y="2301305"/>
                  <a:pt x="262029" y="2268954"/>
                  <a:pt x="281575" y="2249406"/>
                </a:cubicBezTo>
                <a:cubicBezTo>
                  <a:pt x="291517" y="2239464"/>
                  <a:pt x="305433" y="2234662"/>
                  <a:pt x="319208" y="2234928"/>
                </a:cubicBezTo>
                <a:close/>
                <a:moveTo>
                  <a:pt x="1611703" y="2161111"/>
                </a:moveTo>
                <a:cubicBezTo>
                  <a:pt x="1657030" y="2222614"/>
                  <a:pt x="1666017" y="2287377"/>
                  <a:pt x="1643101" y="2359720"/>
                </a:cubicBezTo>
                <a:cubicBezTo>
                  <a:pt x="1690619" y="2338659"/>
                  <a:pt x="1735048" y="2332705"/>
                  <a:pt x="1776726" y="2338321"/>
                </a:cubicBezTo>
                <a:cubicBezTo>
                  <a:pt x="1779535" y="2292035"/>
                  <a:pt x="1782174" y="2248902"/>
                  <a:pt x="1784814" y="2205989"/>
                </a:cubicBezTo>
                <a:cubicBezTo>
                  <a:pt x="1686014" y="2204136"/>
                  <a:pt x="1682587" y="2203295"/>
                  <a:pt x="1611703" y="2161111"/>
                </a:cubicBezTo>
                <a:close/>
                <a:moveTo>
                  <a:pt x="889297" y="2149389"/>
                </a:moveTo>
                <a:cubicBezTo>
                  <a:pt x="923553" y="2149508"/>
                  <a:pt x="957817" y="2162709"/>
                  <a:pt x="984131" y="2188969"/>
                </a:cubicBezTo>
                <a:cubicBezTo>
                  <a:pt x="1037155" y="2241823"/>
                  <a:pt x="1037491" y="2324950"/>
                  <a:pt x="984974" y="2378087"/>
                </a:cubicBezTo>
                <a:cubicBezTo>
                  <a:pt x="932513" y="2431054"/>
                  <a:pt x="848373" y="2432066"/>
                  <a:pt x="795348" y="2380445"/>
                </a:cubicBezTo>
                <a:cubicBezTo>
                  <a:pt x="742101" y="2328603"/>
                  <a:pt x="741708" y="2240642"/>
                  <a:pt x="794507" y="2188295"/>
                </a:cubicBezTo>
                <a:cubicBezTo>
                  <a:pt x="820794" y="2162233"/>
                  <a:pt x="855042" y="2149271"/>
                  <a:pt x="889297" y="2149389"/>
                </a:cubicBezTo>
                <a:close/>
                <a:moveTo>
                  <a:pt x="604895" y="1920068"/>
                </a:moveTo>
                <a:cubicBezTo>
                  <a:pt x="625608" y="1920075"/>
                  <a:pt x="646306" y="1927756"/>
                  <a:pt x="661442" y="1943119"/>
                </a:cubicBezTo>
                <a:cubicBezTo>
                  <a:pt x="692167" y="1974237"/>
                  <a:pt x="691492" y="2024956"/>
                  <a:pt x="659926" y="2055849"/>
                </a:cubicBezTo>
                <a:cubicBezTo>
                  <a:pt x="628192" y="2086854"/>
                  <a:pt x="578651" y="2085898"/>
                  <a:pt x="547645" y="2053770"/>
                </a:cubicBezTo>
                <a:cubicBezTo>
                  <a:pt x="517989" y="2022989"/>
                  <a:pt x="518268" y="1973338"/>
                  <a:pt x="548263" y="1943063"/>
                </a:cubicBezTo>
                <a:cubicBezTo>
                  <a:pt x="563457" y="1927728"/>
                  <a:pt x="584183" y="1920061"/>
                  <a:pt x="604895" y="1920068"/>
                </a:cubicBezTo>
                <a:close/>
                <a:moveTo>
                  <a:pt x="1932875" y="1909140"/>
                </a:moveTo>
                <a:cubicBezTo>
                  <a:pt x="1951241" y="1953457"/>
                  <a:pt x="1956184" y="1997942"/>
                  <a:pt x="1947983" y="2042765"/>
                </a:cubicBezTo>
                <a:cubicBezTo>
                  <a:pt x="1983989" y="2038327"/>
                  <a:pt x="2016566" y="2034340"/>
                  <a:pt x="2048021" y="2030464"/>
                </a:cubicBezTo>
                <a:cubicBezTo>
                  <a:pt x="2050268" y="1997380"/>
                  <a:pt x="2052513" y="1964465"/>
                  <a:pt x="2054929" y="1929360"/>
                </a:cubicBezTo>
                <a:cubicBezTo>
                  <a:pt x="2013420" y="1933460"/>
                  <a:pt x="1972923" y="1925654"/>
                  <a:pt x="1932875" y="1909140"/>
                </a:cubicBezTo>
                <a:close/>
                <a:moveTo>
                  <a:pt x="1176622" y="1846271"/>
                </a:moveTo>
                <a:cubicBezTo>
                  <a:pt x="1216095" y="1846524"/>
                  <a:pt x="1255539" y="1861844"/>
                  <a:pt x="1285757" y="1892175"/>
                </a:cubicBezTo>
                <a:cubicBezTo>
                  <a:pt x="1346475" y="1953173"/>
                  <a:pt x="1346475" y="2049221"/>
                  <a:pt x="1285757" y="2110165"/>
                </a:cubicBezTo>
                <a:cubicBezTo>
                  <a:pt x="1225375" y="2170884"/>
                  <a:pt x="1128036" y="2171501"/>
                  <a:pt x="1067373" y="2111626"/>
                </a:cubicBezTo>
                <a:cubicBezTo>
                  <a:pt x="1006150" y="2051188"/>
                  <a:pt x="1006150" y="1951152"/>
                  <a:pt x="1067318" y="1890770"/>
                </a:cubicBezTo>
                <a:cubicBezTo>
                  <a:pt x="1097648" y="1860832"/>
                  <a:pt x="1137150" y="1846018"/>
                  <a:pt x="1176622" y="1846271"/>
                </a:cubicBezTo>
                <a:close/>
                <a:moveTo>
                  <a:pt x="319917" y="1690312"/>
                </a:moveTo>
                <a:cubicBezTo>
                  <a:pt x="326368" y="1690291"/>
                  <a:pt x="332828" y="1692776"/>
                  <a:pt x="337575" y="1697776"/>
                </a:cubicBezTo>
                <a:cubicBezTo>
                  <a:pt x="346337" y="1707043"/>
                  <a:pt x="346449" y="1721591"/>
                  <a:pt x="337744" y="1730914"/>
                </a:cubicBezTo>
                <a:cubicBezTo>
                  <a:pt x="328362" y="1740968"/>
                  <a:pt x="312018" y="1741138"/>
                  <a:pt x="302526" y="1731251"/>
                </a:cubicBezTo>
                <a:cubicBezTo>
                  <a:pt x="293875" y="1722208"/>
                  <a:pt x="293762" y="1706987"/>
                  <a:pt x="302300" y="1697888"/>
                </a:cubicBezTo>
                <a:cubicBezTo>
                  <a:pt x="307018" y="1692860"/>
                  <a:pt x="313464" y="1690333"/>
                  <a:pt x="319917" y="1690312"/>
                </a:cubicBezTo>
                <a:close/>
                <a:moveTo>
                  <a:pt x="2238151" y="1637169"/>
                </a:moveTo>
                <a:cubicBezTo>
                  <a:pt x="2242476" y="1669917"/>
                  <a:pt x="2246856" y="1703395"/>
                  <a:pt x="2251351" y="1737656"/>
                </a:cubicBezTo>
                <a:cubicBezTo>
                  <a:pt x="2275616" y="1734961"/>
                  <a:pt x="2301622" y="1732039"/>
                  <a:pt x="2327403" y="1729175"/>
                </a:cubicBezTo>
                <a:cubicBezTo>
                  <a:pt x="2329762" y="1701764"/>
                  <a:pt x="2331952" y="1675758"/>
                  <a:pt x="2334031" y="1651494"/>
                </a:cubicBezTo>
                <a:cubicBezTo>
                  <a:pt x="2300106" y="1646439"/>
                  <a:pt x="2268426" y="1641721"/>
                  <a:pt x="2238151" y="1637169"/>
                </a:cubicBezTo>
                <a:close/>
                <a:moveTo>
                  <a:pt x="890450" y="1611697"/>
                </a:moveTo>
                <a:cubicBezTo>
                  <a:pt x="916786" y="1612174"/>
                  <a:pt x="943045" y="1622763"/>
                  <a:pt x="963124" y="1643348"/>
                </a:cubicBezTo>
                <a:cubicBezTo>
                  <a:pt x="1003342" y="1684576"/>
                  <a:pt x="1001993" y="1748215"/>
                  <a:pt x="960092" y="1788600"/>
                </a:cubicBezTo>
                <a:cubicBezTo>
                  <a:pt x="919931" y="1827301"/>
                  <a:pt x="855505" y="1826683"/>
                  <a:pt x="816301" y="1787141"/>
                </a:cubicBezTo>
                <a:cubicBezTo>
                  <a:pt x="776756" y="1747317"/>
                  <a:pt x="777263" y="1679745"/>
                  <a:pt x="817310" y="1640709"/>
                </a:cubicBezTo>
                <a:cubicBezTo>
                  <a:pt x="837699" y="1620852"/>
                  <a:pt x="864113" y="1611219"/>
                  <a:pt x="890450" y="1611697"/>
                </a:cubicBezTo>
                <a:close/>
                <a:moveTo>
                  <a:pt x="1462196" y="1547052"/>
                </a:moveTo>
                <a:cubicBezTo>
                  <a:pt x="1505193" y="1547340"/>
                  <a:pt x="1548092" y="1564204"/>
                  <a:pt x="1581146" y="1597570"/>
                </a:cubicBezTo>
                <a:cubicBezTo>
                  <a:pt x="1647707" y="1664804"/>
                  <a:pt x="1646696" y="1772536"/>
                  <a:pt x="1578844" y="1838421"/>
                </a:cubicBezTo>
                <a:cubicBezTo>
                  <a:pt x="1512340" y="1902959"/>
                  <a:pt x="1404665" y="1901330"/>
                  <a:pt x="1339677" y="1834826"/>
                </a:cubicBezTo>
                <a:cubicBezTo>
                  <a:pt x="1274635" y="1768267"/>
                  <a:pt x="1275928" y="1661602"/>
                  <a:pt x="1342655" y="1595997"/>
                </a:cubicBezTo>
                <a:cubicBezTo>
                  <a:pt x="1376104" y="1563053"/>
                  <a:pt x="1419199" y="1546764"/>
                  <a:pt x="1462196" y="1547052"/>
                </a:cubicBezTo>
                <a:close/>
                <a:moveTo>
                  <a:pt x="604102" y="1384880"/>
                </a:moveTo>
                <a:cubicBezTo>
                  <a:pt x="615133" y="1384691"/>
                  <a:pt x="626226" y="1388678"/>
                  <a:pt x="635100" y="1396880"/>
                </a:cubicBezTo>
                <a:cubicBezTo>
                  <a:pt x="653524" y="1413898"/>
                  <a:pt x="654647" y="1442769"/>
                  <a:pt x="637628" y="1460855"/>
                </a:cubicBezTo>
                <a:cubicBezTo>
                  <a:pt x="620945" y="1478548"/>
                  <a:pt x="590727" y="1479053"/>
                  <a:pt x="573258" y="1461921"/>
                </a:cubicBezTo>
                <a:cubicBezTo>
                  <a:pt x="555566" y="1444679"/>
                  <a:pt x="555677" y="1415527"/>
                  <a:pt x="573483" y="1397947"/>
                </a:cubicBezTo>
                <a:cubicBezTo>
                  <a:pt x="582105" y="1389436"/>
                  <a:pt x="593072" y="1385070"/>
                  <a:pt x="604102" y="1384880"/>
                </a:cubicBezTo>
                <a:close/>
                <a:moveTo>
                  <a:pt x="2523488" y="1346891"/>
                </a:moveTo>
                <a:cubicBezTo>
                  <a:pt x="2528655" y="1379131"/>
                  <a:pt x="2534104" y="1413115"/>
                  <a:pt x="2539496" y="1446589"/>
                </a:cubicBezTo>
                <a:cubicBezTo>
                  <a:pt x="2566569" y="1444343"/>
                  <a:pt x="2593754" y="1442096"/>
                  <a:pt x="2620941" y="1439793"/>
                </a:cubicBezTo>
                <a:cubicBezTo>
                  <a:pt x="2623917" y="1412496"/>
                  <a:pt x="2626950" y="1385422"/>
                  <a:pt x="2629646" y="1360989"/>
                </a:cubicBezTo>
                <a:cubicBezTo>
                  <a:pt x="2593418" y="1356158"/>
                  <a:pt x="2558088" y="1351496"/>
                  <a:pt x="2523488" y="1346891"/>
                </a:cubicBezTo>
                <a:close/>
                <a:moveTo>
                  <a:pt x="1174192" y="1311314"/>
                </a:moveTo>
                <a:cubicBezTo>
                  <a:pt x="1204313" y="1311279"/>
                  <a:pt x="1234446" y="1322765"/>
                  <a:pt x="1257616" y="1345768"/>
                </a:cubicBezTo>
                <a:cubicBezTo>
                  <a:pt x="1303955" y="1391770"/>
                  <a:pt x="1304517" y="1466192"/>
                  <a:pt x="1258909" y="1512643"/>
                </a:cubicBezTo>
                <a:cubicBezTo>
                  <a:pt x="1213298" y="1559039"/>
                  <a:pt x="1138483" y="1560050"/>
                  <a:pt x="1091976" y="1514834"/>
                </a:cubicBezTo>
                <a:cubicBezTo>
                  <a:pt x="1044288" y="1468495"/>
                  <a:pt x="1043782" y="1392949"/>
                  <a:pt x="1090851" y="1345992"/>
                </a:cubicBezTo>
                <a:cubicBezTo>
                  <a:pt x="1113966" y="1322905"/>
                  <a:pt x="1144071" y="1311350"/>
                  <a:pt x="1174192" y="1311314"/>
                </a:cubicBezTo>
                <a:close/>
                <a:moveTo>
                  <a:pt x="1748846" y="1252862"/>
                </a:moveTo>
                <a:cubicBezTo>
                  <a:pt x="1794728" y="1253101"/>
                  <a:pt x="1840478" y="1270611"/>
                  <a:pt x="1874404" y="1305324"/>
                </a:cubicBezTo>
                <a:cubicBezTo>
                  <a:pt x="1942254" y="1374806"/>
                  <a:pt x="1941413" y="1485794"/>
                  <a:pt x="1872493" y="1554600"/>
                </a:cubicBezTo>
                <a:cubicBezTo>
                  <a:pt x="1802394" y="1624587"/>
                  <a:pt x="1691630" y="1624025"/>
                  <a:pt x="1621813" y="1553309"/>
                </a:cubicBezTo>
                <a:cubicBezTo>
                  <a:pt x="1553624" y="1484276"/>
                  <a:pt x="1553905" y="1372446"/>
                  <a:pt x="1622487" y="1304032"/>
                </a:cubicBezTo>
                <a:cubicBezTo>
                  <a:pt x="1656946" y="1269656"/>
                  <a:pt x="1702963" y="1252624"/>
                  <a:pt x="1748846" y="1252862"/>
                </a:cubicBezTo>
                <a:close/>
                <a:moveTo>
                  <a:pt x="3426960" y="1093907"/>
                </a:moveTo>
                <a:cubicBezTo>
                  <a:pt x="3428701" y="1111937"/>
                  <a:pt x="3430274" y="1127721"/>
                  <a:pt x="3431903" y="1144514"/>
                </a:cubicBezTo>
                <a:cubicBezTo>
                  <a:pt x="3441114" y="1144010"/>
                  <a:pt x="3448472" y="1143561"/>
                  <a:pt x="3458695" y="1143056"/>
                </a:cubicBezTo>
                <a:cubicBezTo>
                  <a:pt x="3460044" y="1125361"/>
                  <a:pt x="3461223" y="1110701"/>
                  <a:pt x="3462458" y="1094750"/>
                </a:cubicBezTo>
                <a:cubicBezTo>
                  <a:pt x="3448810" y="1094412"/>
                  <a:pt x="3438812" y="1094188"/>
                  <a:pt x="3426960" y="1093907"/>
                </a:cubicBezTo>
                <a:close/>
                <a:moveTo>
                  <a:pt x="891038" y="1084413"/>
                </a:moveTo>
                <a:cubicBezTo>
                  <a:pt x="906450" y="1084273"/>
                  <a:pt x="921925" y="1090086"/>
                  <a:pt x="933467" y="1101883"/>
                </a:cubicBezTo>
                <a:cubicBezTo>
                  <a:pt x="955879" y="1124854"/>
                  <a:pt x="955711" y="1161477"/>
                  <a:pt x="933074" y="1184281"/>
                </a:cubicBezTo>
                <a:cubicBezTo>
                  <a:pt x="910550" y="1206975"/>
                  <a:pt x="873761" y="1207310"/>
                  <a:pt x="850844" y="1185011"/>
                </a:cubicBezTo>
                <a:cubicBezTo>
                  <a:pt x="827758" y="1162601"/>
                  <a:pt x="826973" y="1126091"/>
                  <a:pt x="848989" y="1102668"/>
                </a:cubicBezTo>
                <a:cubicBezTo>
                  <a:pt x="860279" y="1090648"/>
                  <a:pt x="875628" y="1084553"/>
                  <a:pt x="891038" y="1084413"/>
                </a:cubicBezTo>
                <a:close/>
                <a:moveTo>
                  <a:pt x="2803039" y="1048017"/>
                </a:moveTo>
                <a:cubicBezTo>
                  <a:pt x="2809667" y="1086605"/>
                  <a:pt x="2816632" y="1127102"/>
                  <a:pt x="2823540" y="1167713"/>
                </a:cubicBezTo>
                <a:cubicBezTo>
                  <a:pt x="2853423" y="1165297"/>
                  <a:pt x="2886056" y="1162658"/>
                  <a:pt x="2917454" y="1160130"/>
                </a:cubicBezTo>
                <a:cubicBezTo>
                  <a:pt x="2921835" y="1127102"/>
                  <a:pt x="2926160" y="1094806"/>
                  <a:pt x="2929642" y="1068576"/>
                </a:cubicBezTo>
                <a:cubicBezTo>
                  <a:pt x="2908580" y="1066666"/>
                  <a:pt x="2886730" y="1065992"/>
                  <a:pt x="2865330" y="1062452"/>
                </a:cubicBezTo>
                <a:cubicBezTo>
                  <a:pt x="2843255" y="1058802"/>
                  <a:pt x="2821575" y="1052399"/>
                  <a:pt x="2803039" y="1048017"/>
                </a:cubicBezTo>
                <a:close/>
                <a:moveTo>
                  <a:pt x="1461536" y="1014560"/>
                </a:moveTo>
                <a:cubicBezTo>
                  <a:pt x="1494198" y="1014680"/>
                  <a:pt x="1526832" y="1027542"/>
                  <a:pt x="1552164" y="1053128"/>
                </a:cubicBezTo>
                <a:cubicBezTo>
                  <a:pt x="1601423" y="1102893"/>
                  <a:pt x="1601817" y="1183102"/>
                  <a:pt x="1553062" y="1233148"/>
                </a:cubicBezTo>
                <a:cubicBezTo>
                  <a:pt x="1504195" y="1283250"/>
                  <a:pt x="1420562" y="1283869"/>
                  <a:pt x="1370458" y="1234497"/>
                </a:cubicBezTo>
                <a:cubicBezTo>
                  <a:pt x="1320188" y="1184899"/>
                  <a:pt x="1320300" y="1102725"/>
                  <a:pt x="1370740" y="1052454"/>
                </a:cubicBezTo>
                <a:cubicBezTo>
                  <a:pt x="1396184" y="1027064"/>
                  <a:pt x="1428874" y="1014441"/>
                  <a:pt x="1461536" y="1014560"/>
                </a:cubicBezTo>
                <a:close/>
                <a:moveTo>
                  <a:pt x="4274543" y="790147"/>
                </a:moveTo>
                <a:cubicBezTo>
                  <a:pt x="4277689" y="811547"/>
                  <a:pt x="4280947" y="833789"/>
                  <a:pt x="4283588" y="851932"/>
                </a:cubicBezTo>
                <a:cubicBezTo>
                  <a:pt x="4307178" y="853280"/>
                  <a:pt x="4327735" y="854515"/>
                  <a:pt x="4348855" y="855751"/>
                </a:cubicBezTo>
                <a:cubicBezTo>
                  <a:pt x="4352057" y="833339"/>
                  <a:pt x="4355370" y="810310"/>
                  <a:pt x="4357786" y="793292"/>
                </a:cubicBezTo>
                <a:cubicBezTo>
                  <a:pt x="4329532" y="792224"/>
                  <a:pt x="4302067" y="791157"/>
                  <a:pt x="4274543" y="790147"/>
                </a:cubicBezTo>
                <a:close/>
                <a:moveTo>
                  <a:pt x="1177429" y="790034"/>
                </a:moveTo>
                <a:cubicBezTo>
                  <a:pt x="1195087" y="790104"/>
                  <a:pt x="1212626" y="796886"/>
                  <a:pt x="1225600" y="810368"/>
                </a:cubicBezTo>
                <a:cubicBezTo>
                  <a:pt x="1250707" y="836429"/>
                  <a:pt x="1250707" y="879735"/>
                  <a:pt x="1225714" y="905910"/>
                </a:cubicBezTo>
                <a:cubicBezTo>
                  <a:pt x="1199875" y="932983"/>
                  <a:pt x="1155615" y="933263"/>
                  <a:pt x="1128653" y="906528"/>
                </a:cubicBezTo>
                <a:cubicBezTo>
                  <a:pt x="1101187" y="879342"/>
                  <a:pt x="1101131" y="837215"/>
                  <a:pt x="1128541" y="809974"/>
                </a:cubicBezTo>
                <a:cubicBezTo>
                  <a:pt x="1141993" y="796605"/>
                  <a:pt x="1159771" y="789963"/>
                  <a:pt x="1177429" y="790034"/>
                </a:cubicBezTo>
                <a:close/>
                <a:moveTo>
                  <a:pt x="4951938" y="777788"/>
                </a:moveTo>
                <a:cubicBezTo>
                  <a:pt x="4914473" y="779081"/>
                  <a:pt x="4878188" y="780317"/>
                  <a:pt x="4842016" y="781552"/>
                </a:cubicBezTo>
                <a:cubicBezTo>
                  <a:pt x="4845947" y="806378"/>
                  <a:pt x="4850103" y="832329"/>
                  <a:pt x="4854316" y="858953"/>
                </a:cubicBezTo>
                <a:cubicBezTo>
                  <a:pt x="4881727" y="859908"/>
                  <a:pt x="4908912" y="860750"/>
                  <a:pt x="4937784" y="861649"/>
                </a:cubicBezTo>
                <a:cubicBezTo>
                  <a:pt x="4942782" y="831936"/>
                  <a:pt x="4947612" y="803627"/>
                  <a:pt x="4951938" y="777788"/>
                </a:cubicBezTo>
                <a:close/>
                <a:moveTo>
                  <a:pt x="3681796" y="776609"/>
                </a:moveTo>
                <a:cubicBezTo>
                  <a:pt x="3686739" y="803570"/>
                  <a:pt x="3691962" y="832104"/>
                  <a:pt x="3697299" y="861368"/>
                </a:cubicBezTo>
                <a:cubicBezTo>
                  <a:pt x="3724260" y="860638"/>
                  <a:pt x="3751277" y="859908"/>
                  <a:pt x="3778688" y="859177"/>
                </a:cubicBezTo>
                <a:cubicBezTo>
                  <a:pt x="3782788" y="832610"/>
                  <a:pt x="3786832" y="806716"/>
                  <a:pt x="3790539" y="782732"/>
                </a:cubicBezTo>
                <a:cubicBezTo>
                  <a:pt x="3753636" y="780654"/>
                  <a:pt x="3717576" y="778632"/>
                  <a:pt x="3681796" y="776609"/>
                </a:cubicBezTo>
                <a:close/>
                <a:moveTo>
                  <a:pt x="1744935" y="726787"/>
                </a:moveTo>
                <a:cubicBezTo>
                  <a:pt x="1778383" y="726759"/>
                  <a:pt x="1811888" y="739397"/>
                  <a:pt x="1837501" y="764701"/>
                </a:cubicBezTo>
                <a:cubicBezTo>
                  <a:pt x="1890355" y="816937"/>
                  <a:pt x="1890691" y="898550"/>
                  <a:pt x="1838230" y="950956"/>
                </a:cubicBezTo>
                <a:cubicBezTo>
                  <a:pt x="1787173" y="1002014"/>
                  <a:pt x="1704831" y="1002631"/>
                  <a:pt x="1653436" y="952304"/>
                </a:cubicBezTo>
                <a:cubicBezTo>
                  <a:pt x="1601817" y="901752"/>
                  <a:pt x="1601480" y="816040"/>
                  <a:pt x="1652706" y="764870"/>
                </a:cubicBezTo>
                <a:cubicBezTo>
                  <a:pt x="1678094" y="739509"/>
                  <a:pt x="1711486" y="726815"/>
                  <a:pt x="1744935" y="726787"/>
                </a:cubicBezTo>
                <a:close/>
                <a:moveTo>
                  <a:pt x="2319498" y="681311"/>
                </a:moveTo>
                <a:cubicBezTo>
                  <a:pt x="2364980" y="681627"/>
                  <a:pt x="2410476" y="699377"/>
                  <a:pt x="2445189" y="734482"/>
                </a:cubicBezTo>
                <a:cubicBezTo>
                  <a:pt x="2513883" y="803963"/>
                  <a:pt x="2513321" y="913829"/>
                  <a:pt x="2444010" y="983196"/>
                </a:cubicBezTo>
                <a:cubicBezTo>
                  <a:pt x="2375202" y="1052005"/>
                  <a:pt x="2264044" y="1052623"/>
                  <a:pt x="2194733" y="984657"/>
                </a:cubicBezTo>
                <a:cubicBezTo>
                  <a:pt x="2125420" y="916637"/>
                  <a:pt x="2125028" y="801492"/>
                  <a:pt x="2193890" y="732740"/>
                </a:cubicBezTo>
                <a:cubicBezTo>
                  <a:pt x="2228546" y="698112"/>
                  <a:pt x="2274015" y="680996"/>
                  <a:pt x="2319498" y="681311"/>
                </a:cubicBezTo>
                <a:close/>
                <a:moveTo>
                  <a:pt x="1460489" y="500893"/>
                </a:moveTo>
                <a:cubicBezTo>
                  <a:pt x="1479060" y="500739"/>
                  <a:pt x="1497680" y="507648"/>
                  <a:pt x="1511947" y="521662"/>
                </a:cubicBezTo>
                <a:cubicBezTo>
                  <a:pt x="1540537" y="549689"/>
                  <a:pt x="1540874" y="595467"/>
                  <a:pt x="1512677" y="624169"/>
                </a:cubicBezTo>
                <a:cubicBezTo>
                  <a:pt x="1484368" y="653039"/>
                  <a:pt x="1439096" y="653433"/>
                  <a:pt x="1410338" y="625012"/>
                </a:cubicBezTo>
                <a:cubicBezTo>
                  <a:pt x="1381692" y="596702"/>
                  <a:pt x="1381244" y="550926"/>
                  <a:pt x="1409328" y="522504"/>
                </a:cubicBezTo>
                <a:cubicBezTo>
                  <a:pt x="1423398" y="508265"/>
                  <a:pt x="1441919" y="501047"/>
                  <a:pt x="1460489" y="500893"/>
                </a:cubicBezTo>
                <a:close/>
                <a:moveTo>
                  <a:pt x="2033480" y="443221"/>
                </a:moveTo>
                <a:cubicBezTo>
                  <a:pt x="2066078" y="443291"/>
                  <a:pt x="2098628" y="455606"/>
                  <a:pt x="2123342" y="480152"/>
                </a:cubicBezTo>
                <a:cubicBezTo>
                  <a:pt x="2173164" y="529637"/>
                  <a:pt x="2173164" y="613272"/>
                  <a:pt x="2123399" y="662756"/>
                </a:cubicBezTo>
                <a:cubicBezTo>
                  <a:pt x="2073183" y="712690"/>
                  <a:pt x="1991571" y="711959"/>
                  <a:pt x="1941357" y="661183"/>
                </a:cubicBezTo>
                <a:cubicBezTo>
                  <a:pt x="1890973" y="610238"/>
                  <a:pt x="1891815" y="530310"/>
                  <a:pt x="1943322" y="479759"/>
                </a:cubicBezTo>
                <a:cubicBezTo>
                  <a:pt x="1968233" y="455325"/>
                  <a:pt x="2000881" y="443151"/>
                  <a:pt x="2033480" y="443221"/>
                </a:cubicBezTo>
                <a:close/>
                <a:moveTo>
                  <a:pt x="2604728" y="404661"/>
                </a:moveTo>
                <a:cubicBezTo>
                  <a:pt x="2647606" y="404858"/>
                  <a:pt x="2690448" y="421680"/>
                  <a:pt x="2723616" y="455101"/>
                </a:cubicBezTo>
                <a:cubicBezTo>
                  <a:pt x="2789333" y="521267"/>
                  <a:pt x="2789053" y="628381"/>
                  <a:pt x="2723054" y="693649"/>
                </a:cubicBezTo>
                <a:cubicBezTo>
                  <a:pt x="2657225" y="758693"/>
                  <a:pt x="2548987" y="758187"/>
                  <a:pt x="2483945" y="692526"/>
                </a:cubicBezTo>
                <a:cubicBezTo>
                  <a:pt x="2418508" y="626471"/>
                  <a:pt x="2419239" y="519918"/>
                  <a:pt x="2485629" y="453977"/>
                </a:cubicBezTo>
                <a:cubicBezTo>
                  <a:pt x="2518938" y="420893"/>
                  <a:pt x="2561850" y="404464"/>
                  <a:pt x="2604728" y="404661"/>
                </a:cubicBezTo>
                <a:close/>
                <a:moveTo>
                  <a:pt x="1749323" y="218441"/>
                </a:moveTo>
                <a:cubicBezTo>
                  <a:pt x="1766658" y="218869"/>
                  <a:pt x="1783888" y="226157"/>
                  <a:pt x="1797283" y="240199"/>
                </a:cubicBezTo>
                <a:cubicBezTo>
                  <a:pt x="1822559" y="266712"/>
                  <a:pt x="1822167" y="309456"/>
                  <a:pt x="1796442" y="335237"/>
                </a:cubicBezTo>
                <a:cubicBezTo>
                  <a:pt x="1770322" y="361411"/>
                  <a:pt x="1724602" y="361243"/>
                  <a:pt x="1698820" y="334900"/>
                </a:cubicBezTo>
                <a:cubicBezTo>
                  <a:pt x="1672533" y="308051"/>
                  <a:pt x="1673375" y="264295"/>
                  <a:pt x="1700729" y="237840"/>
                </a:cubicBezTo>
                <a:cubicBezTo>
                  <a:pt x="1714548" y="224443"/>
                  <a:pt x="1731988" y="218012"/>
                  <a:pt x="1749323" y="218441"/>
                </a:cubicBezTo>
                <a:close/>
                <a:moveTo>
                  <a:pt x="2317419" y="168341"/>
                </a:moveTo>
                <a:cubicBezTo>
                  <a:pt x="2347539" y="168375"/>
                  <a:pt x="2377645" y="179931"/>
                  <a:pt x="2400758" y="203017"/>
                </a:cubicBezTo>
                <a:cubicBezTo>
                  <a:pt x="2447772" y="249918"/>
                  <a:pt x="2447210" y="325520"/>
                  <a:pt x="2399580" y="371860"/>
                </a:cubicBezTo>
                <a:cubicBezTo>
                  <a:pt x="2353128" y="417075"/>
                  <a:pt x="2278368" y="416064"/>
                  <a:pt x="2232704" y="369613"/>
                </a:cubicBezTo>
                <a:cubicBezTo>
                  <a:pt x="2187038" y="323217"/>
                  <a:pt x="2187655" y="248795"/>
                  <a:pt x="2233995" y="202792"/>
                </a:cubicBezTo>
                <a:cubicBezTo>
                  <a:pt x="2257164" y="179791"/>
                  <a:pt x="2287298" y="168304"/>
                  <a:pt x="2317419" y="168341"/>
                </a:cubicBezTo>
                <a:close/>
                <a:moveTo>
                  <a:pt x="2891294" y="131872"/>
                </a:moveTo>
                <a:cubicBezTo>
                  <a:pt x="2930977" y="132006"/>
                  <a:pt x="2970618" y="147101"/>
                  <a:pt x="3000584" y="177123"/>
                </a:cubicBezTo>
                <a:cubicBezTo>
                  <a:pt x="3060853" y="237505"/>
                  <a:pt x="3060740" y="334844"/>
                  <a:pt x="3000415" y="395562"/>
                </a:cubicBezTo>
                <a:cubicBezTo>
                  <a:pt x="2939697" y="456674"/>
                  <a:pt x="2843704" y="457235"/>
                  <a:pt x="2782425" y="396853"/>
                </a:cubicBezTo>
                <a:cubicBezTo>
                  <a:pt x="2720583" y="335911"/>
                  <a:pt x="2720302" y="237167"/>
                  <a:pt x="2781751" y="176393"/>
                </a:cubicBezTo>
                <a:cubicBezTo>
                  <a:pt x="2811886" y="146567"/>
                  <a:pt x="2851611" y="131739"/>
                  <a:pt x="2891294" y="131872"/>
                </a:cubicBezTo>
                <a:close/>
                <a:moveTo>
                  <a:pt x="5103362" y="127587"/>
                </a:moveTo>
                <a:lnTo>
                  <a:pt x="5103362" y="449989"/>
                </a:lnTo>
                <a:lnTo>
                  <a:pt x="5049615" y="414605"/>
                </a:lnTo>
                <a:cubicBezTo>
                  <a:pt x="4980584" y="346134"/>
                  <a:pt x="4980696" y="230990"/>
                  <a:pt x="5049840" y="162688"/>
                </a:cubicBezTo>
                <a:close/>
                <a:moveTo>
                  <a:pt x="3461075" y="109651"/>
                </a:moveTo>
                <a:cubicBezTo>
                  <a:pt x="3506256" y="109904"/>
                  <a:pt x="3551401" y="127751"/>
                  <a:pt x="3586310" y="163138"/>
                </a:cubicBezTo>
                <a:cubicBezTo>
                  <a:pt x="3654499" y="232169"/>
                  <a:pt x="3654106" y="344057"/>
                  <a:pt x="3585524" y="412414"/>
                </a:cubicBezTo>
                <a:cubicBezTo>
                  <a:pt x="3517278" y="480377"/>
                  <a:pt x="3404381" y="480657"/>
                  <a:pt x="3335630" y="413032"/>
                </a:cubicBezTo>
                <a:cubicBezTo>
                  <a:pt x="3265868" y="344450"/>
                  <a:pt x="3265868" y="231327"/>
                  <a:pt x="3335630" y="161734"/>
                </a:cubicBezTo>
                <a:cubicBezTo>
                  <a:pt x="3370679" y="126741"/>
                  <a:pt x="3415894" y="109399"/>
                  <a:pt x="3461075" y="109651"/>
                </a:cubicBezTo>
                <a:close/>
                <a:moveTo>
                  <a:pt x="4628413" y="101260"/>
                </a:moveTo>
                <a:cubicBezTo>
                  <a:pt x="4670322" y="106912"/>
                  <a:pt x="4710243" y="126627"/>
                  <a:pt x="4739956" y="159093"/>
                </a:cubicBezTo>
                <a:cubicBezTo>
                  <a:pt x="4803147" y="228068"/>
                  <a:pt x="4807920" y="330127"/>
                  <a:pt x="4750460" y="402641"/>
                </a:cubicBezTo>
                <a:cubicBezTo>
                  <a:pt x="4718275" y="443306"/>
                  <a:pt x="4675644" y="466559"/>
                  <a:pt x="4624025" y="472681"/>
                </a:cubicBezTo>
                <a:cubicBezTo>
                  <a:pt x="4572294" y="478804"/>
                  <a:pt x="4526516" y="462515"/>
                  <a:pt x="4483210" y="434095"/>
                </a:cubicBezTo>
                <a:cubicBezTo>
                  <a:pt x="4523146" y="487846"/>
                  <a:pt x="4538986" y="547105"/>
                  <a:pt x="4528313" y="614282"/>
                </a:cubicBezTo>
                <a:cubicBezTo>
                  <a:pt x="4555612" y="611979"/>
                  <a:pt x="4581617" y="607599"/>
                  <a:pt x="4607567" y="608273"/>
                </a:cubicBezTo>
                <a:cubicBezTo>
                  <a:pt x="4632956" y="608890"/>
                  <a:pt x="4658232" y="614675"/>
                  <a:pt x="4683338" y="618158"/>
                </a:cubicBezTo>
                <a:cubicBezTo>
                  <a:pt x="4659524" y="441677"/>
                  <a:pt x="4802754" y="355515"/>
                  <a:pt x="4907395" y="365008"/>
                </a:cubicBezTo>
                <a:cubicBezTo>
                  <a:pt x="5016476" y="374892"/>
                  <a:pt x="5128138" y="478916"/>
                  <a:pt x="5091010" y="636245"/>
                </a:cubicBezTo>
                <a:lnTo>
                  <a:pt x="5103362" y="634121"/>
                </a:lnTo>
                <a:lnTo>
                  <a:pt x="5103362" y="6223115"/>
                </a:lnTo>
                <a:lnTo>
                  <a:pt x="5086293" y="6220746"/>
                </a:lnTo>
                <a:cubicBezTo>
                  <a:pt x="5104659" y="6292698"/>
                  <a:pt x="5094886" y="6361673"/>
                  <a:pt x="5043043" y="6421156"/>
                </a:cubicBezTo>
                <a:cubicBezTo>
                  <a:pt x="5002714" y="6467438"/>
                  <a:pt x="4951320" y="6490749"/>
                  <a:pt x="4890096" y="6493052"/>
                </a:cubicBezTo>
                <a:cubicBezTo>
                  <a:pt x="4787026" y="6496983"/>
                  <a:pt x="4658512" y="6409135"/>
                  <a:pt x="4679408" y="6241248"/>
                </a:cubicBezTo>
                <a:cubicBezTo>
                  <a:pt x="4654244" y="6244281"/>
                  <a:pt x="4629360" y="6249336"/>
                  <a:pt x="4604422" y="6249617"/>
                </a:cubicBezTo>
                <a:cubicBezTo>
                  <a:pt x="4579932" y="6249954"/>
                  <a:pt x="4555332" y="6245460"/>
                  <a:pt x="4528594" y="6242876"/>
                </a:cubicBezTo>
                <a:cubicBezTo>
                  <a:pt x="4537638" y="6302190"/>
                  <a:pt x="4527247" y="6358753"/>
                  <a:pt x="4492759" y="6411833"/>
                </a:cubicBezTo>
                <a:cubicBezTo>
                  <a:pt x="4552635" y="6379815"/>
                  <a:pt x="4613184" y="6370490"/>
                  <a:pt x="4676038" y="6397733"/>
                </a:cubicBezTo>
                <a:cubicBezTo>
                  <a:pt x="4715860" y="6414977"/>
                  <a:pt x="4746023" y="6443230"/>
                  <a:pt x="4766470" y="6481368"/>
                </a:cubicBezTo>
                <a:cubicBezTo>
                  <a:pt x="4807135" y="6557364"/>
                  <a:pt x="4790172" y="6652121"/>
                  <a:pt x="4726252" y="6708121"/>
                </a:cubicBezTo>
                <a:cubicBezTo>
                  <a:pt x="4658062" y="6767884"/>
                  <a:pt x="4562240" y="6772771"/>
                  <a:pt x="4489388" y="6718961"/>
                </a:cubicBezTo>
                <a:cubicBezTo>
                  <a:pt x="4449397" y="6689416"/>
                  <a:pt x="4425412" y="6649032"/>
                  <a:pt x="4416987" y="6599997"/>
                </a:cubicBezTo>
                <a:cubicBezTo>
                  <a:pt x="4408618" y="6551299"/>
                  <a:pt x="4419796" y="6506082"/>
                  <a:pt x="4444622" y="6461765"/>
                </a:cubicBezTo>
                <a:cubicBezTo>
                  <a:pt x="4352281" y="6516137"/>
                  <a:pt x="4263310" y="6512093"/>
                  <a:pt x="4173160" y="6447387"/>
                </a:cubicBezTo>
                <a:cubicBezTo>
                  <a:pt x="4238203" y="6548490"/>
                  <a:pt x="4227138" y="6651447"/>
                  <a:pt x="4148333" y="6716209"/>
                </a:cubicBezTo>
                <a:cubicBezTo>
                  <a:pt x="4075034" y="6776421"/>
                  <a:pt x="3965953" y="6771142"/>
                  <a:pt x="3898327" y="6704020"/>
                </a:cubicBezTo>
                <a:cubicBezTo>
                  <a:pt x="3830137" y="6636337"/>
                  <a:pt x="3823959" y="6528774"/>
                  <a:pt x="3884003" y="6454577"/>
                </a:cubicBezTo>
                <a:cubicBezTo>
                  <a:pt x="3949328" y="6373806"/>
                  <a:pt x="4051386" y="6361841"/>
                  <a:pt x="4148727" y="6423233"/>
                </a:cubicBezTo>
                <a:cubicBezTo>
                  <a:pt x="4110700" y="6368581"/>
                  <a:pt x="4093064" y="6308987"/>
                  <a:pt x="4105926" y="6239731"/>
                </a:cubicBezTo>
                <a:cubicBezTo>
                  <a:pt x="4052173" y="6254167"/>
                  <a:pt x="4001621" y="6253661"/>
                  <a:pt x="3947811" y="6236079"/>
                </a:cubicBezTo>
                <a:cubicBezTo>
                  <a:pt x="3960786" y="6318761"/>
                  <a:pt x="3940847" y="6388522"/>
                  <a:pt x="3879679" y="6442106"/>
                </a:cubicBezTo>
                <a:cubicBezTo>
                  <a:pt x="3834688" y="6481536"/>
                  <a:pt x="3780822" y="6497713"/>
                  <a:pt x="3720778" y="6491816"/>
                </a:cubicBezTo>
                <a:cubicBezTo>
                  <a:pt x="3614562" y="6481368"/>
                  <a:pt x="3505427" y="6379591"/>
                  <a:pt x="3542554" y="6218669"/>
                </a:cubicBezTo>
                <a:cubicBezTo>
                  <a:pt x="3479757" y="6240685"/>
                  <a:pt x="3418647" y="6238328"/>
                  <a:pt x="3355064" y="6210410"/>
                </a:cubicBezTo>
                <a:cubicBezTo>
                  <a:pt x="3373712" y="6269725"/>
                  <a:pt x="3372589" y="6323198"/>
                  <a:pt x="3345572" y="6374872"/>
                </a:cubicBezTo>
                <a:cubicBezTo>
                  <a:pt x="3325913" y="6412506"/>
                  <a:pt x="3296929" y="6440253"/>
                  <a:pt x="3259072" y="6458901"/>
                </a:cubicBezTo>
                <a:cubicBezTo>
                  <a:pt x="3183468" y="6496086"/>
                  <a:pt x="3090790" y="6479627"/>
                  <a:pt x="3032937" y="6418909"/>
                </a:cubicBezTo>
                <a:cubicBezTo>
                  <a:pt x="2967388" y="6350103"/>
                  <a:pt x="2962952" y="6262592"/>
                  <a:pt x="3020580" y="6160252"/>
                </a:cubicBezTo>
                <a:cubicBezTo>
                  <a:pt x="2935259" y="6217713"/>
                  <a:pt x="2850051" y="6223554"/>
                  <a:pt x="2764900" y="6163510"/>
                </a:cubicBezTo>
                <a:cubicBezTo>
                  <a:pt x="2724290" y="6134864"/>
                  <a:pt x="2700418" y="6094310"/>
                  <a:pt x="2688623" y="6046567"/>
                </a:cubicBezTo>
                <a:cubicBezTo>
                  <a:pt x="2676828" y="5998712"/>
                  <a:pt x="2684018" y="5952316"/>
                  <a:pt x="2705080" y="5904461"/>
                </a:cubicBezTo>
                <a:cubicBezTo>
                  <a:pt x="2611054" y="5944678"/>
                  <a:pt x="2526464" y="5936926"/>
                  <a:pt x="2454344" y="5869242"/>
                </a:cubicBezTo>
                <a:cubicBezTo>
                  <a:pt x="2385930" y="5804986"/>
                  <a:pt x="2371776" y="5724385"/>
                  <a:pt x="2400478" y="5632211"/>
                </a:cubicBezTo>
                <a:cubicBezTo>
                  <a:pt x="2309653" y="5661588"/>
                  <a:pt x="2227143" y="5648332"/>
                  <a:pt x="2161538" y="5581603"/>
                </a:cubicBezTo>
                <a:cubicBezTo>
                  <a:pt x="2096830" y="5515718"/>
                  <a:pt x="2083631" y="5434161"/>
                  <a:pt x="2114806" y="5342325"/>
                </a:cubicBezTo>
                <a:cubicBezTo>
                  <a:pt x="2021452" y="5371814"/>
                  <a:pt x="1939110" y="5358614"/>
                  <a:pt x="1873617" y="5288571"/>
                </a:cubicBezTo>
                <a:cubicBezTo>
                  <a:pt x="1807843" y="5218136"/>
                  <a:pt x="1799586" y="5135175"/>
                  <a:pt x="1836209" y="5044183"/>
                </a:cubicBezTo>
                <a:cubicBezTo>
                  <a:pt x="1737183" y="5079681"/>
                  <a:pt x="1650515" y="5065695"/>
                  <a:pt x="1584966" y="4983913"/>
                </a:cubicBezTo>
                <a:cubicBezTo>
                  <a:pt x="1529977" y="4915331"/>
                  <a:pt x="1523574" y="4837145"/>
                  <a:pt x="1565363" y="4759071"/>
                </a:cubicBezTo>
                <a:cubicBezTo>
                  <a:pt x="1612545" y="4670942"/>
                  <a:pt x="1691181" y="4643251"/>
                  <a:pt x="1788296" y="4653192"/>
                </a:cubicBezTo>
                <a:cubicBezTo>
                  <a:pt x="1784814" y="4630389"/>
                  <a:pt x="1779871" y="4608313"/>
                  <a:pt x="1778412" y="4585958"/>
                </a:cubicBezTo>
                <a:cubicBezTo>
                  <a:pt x="1777007" y="4564334"/>
                  <a:pt x="1779085" y="4542540"/>
                  <a:pt x="1779703" y="4517658"/>
                </a:cubicBezTo>
                <a:cubicBezTo>
                  <a:pt x="1732746" y="4522825"/>
                  <a:pt x="1687474" y="4516141"/>
                  <a:pt x="1639787" y="4493337"/>
                </a:cubicBezTo>
                <a:cubicBezTo>
                  <a:pt x="1663546" y="4569725"/>
                  <a:pt x="1656356" y="4636005"/>
                  <a:pt x="1607995" y="4694139"/>
                </a:cubicBezTo>
                <a:cubicBezTo>
                  <a:pt x="1570644" y="4739074"/>
                  <a:pt x="1522001" y="4762441"/>
                  <a:pt x="1463586" y="4764014"/>
                </a:cubicBezTo>
                <a:cubicBezTo>
                  <a:pt x="1350855" y="4767102"/>
                  <a:pt x="1259471" y="4672851"/>
                  <a:pt x="1265143" y="4559896"/>
                </a:cubicBezTo>
                <a:cubicBezTo>
                  <a:pt x="1267276" y="4517658"/>
                  <a:pt x="1282162" y="4480081"/>
                  <a:pt x="1308392" y="4447165"/>
                </a:cubicBezTo>
                <a:cubicBezTo>
                  <a:pt x="1335409" y="4413240"/>
                  <a:pt x="1370908" y="4392064"/>
                  <a:pt x="1412696" y="4381280"/>
                </a:cubicBezTo>
                <a:cubicBezTo>
                  <a:pt x="1453307" y="4370778"/>
                  <a:pt x="1493355" y="4375439"/>
                  <a:pt x="1538122" y="4390997"/>
                </a:cubicBezTo>
                <a:cubicBezTo>
                  <a:pt x="1509026" y="4325111"/>
                  <a:pt x="1506556" y="4263158"/>
                  <a:pt x="1530033" y="4197665"/>
                </a:cubicBezTo>
                <a:cubicBezTo>
                  <a:pt x="1455273" y="4217044"/>
                  <a:pt x="1389611" y="4208393"/>
                  <a:pt x="1331758" y="4162448"/>
                </a:cubicBezTo>
                <a:cubicBezTo>
                  <a:pt x="1283847" y="4124422"/>
                  <a:pt x="1256493" y="4074487"/>
                  <a:pt x="1252505" y="4013208"/>
                </a:cubicBezTo>
                <a:cubicBezTo>
                  <a:pt x="1248012" y="3944288"/>
                  <a:pt x="1271769" y="3885367"/>
                  <a:pt x="1323726" y="3840208"/>
                </a:cubicBezTo>
                <a:cubicBezTo>
                  <a:pt x="1375513" y="3795217"/>
                  <a:pt x="1437355" y="3780894"/>
                  <a:pt x="1507847" y="3793195"/>
                </a:cubicBezTo>
                <a:cubicBezTo>
                  <a:pt x="1492120" y="3742081"/>
                  <a:pt x="1491446" y="3693327"/>
                  <a:pt x="1505600" y="3640584"/>
                </a:cubicBezTo>
                <a:cubicBezTo>
                  <a:pt x="1442074" y="3651594"/>
                  <a:pt x="1386972" y="3639013"/>
                  <a:pt x="1334678" y="3607614"/>
                </a:cubicBezTo>
                <a:cubicBezTo>
                  <a:pt x="1364393" y="3663108"/>
                  <a:pt x="1373436" y="3719334"/>
                  <a:pt x="1351922" y="3778197"/>
                </a:cubicBezTo>
                <a:cubicBezTo>
                  <a:pt x="1336645" y="3819820"/>
                  <a:pt x="1309908" y="3852172"/>
                  <a:pt x="1271490" y="3874977"/>
                </a:cubicBezTo>
                <a:cubicBezTo>
                  <a:pt x="1197291" y="3918956"/>
                  <a:pt x="1099782" y="3905476"/>
                  <a:pt x="1040975" y="3842623"/>
                </a:cubicBezTo>
                <a:cubicBezTo>
                  <a:pt x="980313" y="3777749"/>
                  <a:pt x="972168" y="3678667"/>
                  <a:pt x="1021766" y="3608400"/>
                </a:cubicBezTo>
                <a:cubicBezTo>
                  <a:pt x="1080517" y="3525215"/>
                  <a:pt x="1169264" y="3506847"/>
                  <a:pt x="1286543" y="3557904"/>
                </a:cubicBezTo>
                <a:cubicBezTo>
                  <a:pt x="1258459" y="3513587"/>
                  <a:pt x="1243967" y="3470281"/>
                  <a:pt x="1245429" y="3422821"/>
                </a:cubicBezTo>
                <a:cubicBezTo>
                  <a:pt x="1246887" y="3375135"/>
                  <a:pt x="1263291" y="3332672"/>
                  <a:pt x="1290811" y="3292794"/>
                </a:cubicBezTo>
                <a:cubicBezTo>
                  <a:pt x="1236890" y="3326383"/>
                  <a:pt x="1180272" y="3339919"/>
                  <a:pt x="1118824" y="3320597"/>
                </a:cubicBezTo>
                <a:cubicBezTo>
                  <a:pt x="1077484" y="3307623"/>
                  <a:pt x="1044007" y="3283638"/>
                  <a:pt x="1019967" y="3247298"/>
                </a:cubicBezTo>
                <a:cubicBezTo>
                  <a:pt x="969697" y="3171189"/>
                  <a:pt x="978290" y="3075534"/>
                  <a:pt x="1040975" y="3011167"/>
                </a:cubicBezTo>
                <a:cubicBezTo>
                  <a:pt x="1101355" y="2949156"/>
                  <a:pt x="1197629" y="2936630"/>
                  <a:pt x="1271883" y="2982576"/>
                </a:cubicBezTo>
                <a:cubicBezTo>
                  <a:pt x="1318615" y="3011503"/>
                  <a:pt x="1348046" y="3053572"/>
                  <a:pt x="1358382" y="3108056"/>
                </a:cubicBezTo>
                <a:cubicBezTo>
                  <a:pt x="1368661" y="3162147"/>
                  <a:pt x="1354395" y="3211296"/>
                  <a:pt x="1325693" y="3257858"/>
                </a:cubicBezTo>
                <a:cubicBezTo>
                  <a:pt x="1379782" y="3219719"/>
                  <a:pt x="1438254" y="3206071"/>
                  <a:pt x="1505824" y="3216910"/>
                </a:cubicBezTo>
                <a:cubicBezTo>
                  <a:pt x="1490827" y="3163439"/>
                  <a:pt x="1492288" y="3112831"/>
                  <a:pt x="1508633" y="3062336"/>
                </a:cubicBezTo>
                <a:cubicBezTo>
                  <a:pt x="1328725" y="3085870"/>
                  <a:pt x="1244698" y="2945729"/>
                  <a:pt x="1251719" y="2841649"/>
                </a:cubicBezTo>
                <a:cubicBezTo>
                  <a:pt x="1258852" y="2736501"/>
                  <a:pt x="1359168" y="2615685"/>
                  <a:pt x="1521777" y="2652921"/>
                </a:cubicBezTo>
                <a:cubicBezTo>
                  <a:pt x="1518519" y="2622423"/>
                  <a:pt x="1511779" y="2591699"/>
                  <a:pt x="1512902" y="2561258"/>
                </a:cubicBezTo>
                <a:cubicBezTo>
                  <a:pt x="1514026" y="2531379"/>
                  <a:pt x="1523124" y="2501776"/>
                  <a:pt x="1528854" y="2471218"/>
                </a:cubicBezTo>
                <a:cubicBezTo>
                  <a:pt x="1415393" y="2497733"/>
                  <a:pt x="1324625" y="2466051"/>
                  <a:pt x="1278119" y="2349724"/>
                </a:cubicBezTo>
                <a:cubicBezTo>
                  <a:pt x="1247450" y="2272944"/>
                  <a:pt x="1274131" y="2189253"/>
                  <a:pt x="1339959" y="2134034"/>
                </a:cubicBezTo>
                <a:cubicBezTo>
                  <a:pt x="1405282" y="2079218"/>
                  <a:pt x="1488076" y="2078038"/>
                  <a:pt x="1584011" y="2131898"/>
                </a:cubicBezTo>
                <a:cubicBezTo>
                  <a:pt x="1527000" y="2044562"/>
                  <a:pt x="1519754" y="1956827"/>
                  <a:pt x="1584854" y="1874651"/>
                </a:cubicBezTo>
                <a:cubicBezTo>
                  <a:pt x="1651133" y="1790960"/>
                  <a:pt x="1739094" y="1777424"/>
                  <a:pt x="1839972" y="1815562"/>
                </a:cubicBezTo>
                <a:cubicBezTo>
                  <a:pt x="1802002" y="1725636"/>
                  <a:pt x="1807899" y="1642113"/>
                  <a:pt x="1872943" y="1570216"/>
                </a:cubicBezTo>
                <a:cubicBezTo>
                  <a:pt x="1937705" y="1498658"/>
                  <a:pt x="2019487" y="1483605"/>
                  <a:pt x="2113400" y="1512756"/>
                </a:cubicBezTo>
                <a:cubicBezTo>
                  <a:pt x="2086720" y="1430020"/>
                  <a:pt x="2096494" y="1355035"/>
                  <a:pt x="2150134" y="1286003"/>
                </a:cubicBezTo>
                <a:cubicBezTo>
                  <a:pt x="2093404" y="1323356"/>
                  <a:pt x="2033585" y="1337286"/>
                  <a:pt x="1968823" y="1312964"/>
                </a:cubicBezTo>
                <a:cubicBezTo>
                  <a:pt x="1929056" y="1298079"/>
                  <a:pt x="1898555" y="1271568"/>
                  <a:pt x="1877268" y="1234947"/>
                </a:cubicBezTo>
                <a:cubicBezTo>
                  <a:pt x="1833681" y="1159794"/>
                  <a:pt x="1849014" y="1068969"/>
                  <a:pt x="1915069" y="1009317"/>
                </a:cubicBezTo>
                <a:cubicBezTo>
                  <a:pt x="1977753" y="952698"/>
                  <a:pt x="2072454" y="949890"/>
                  <a:pt x="2143788" y="1003700"/>
                </a:cubicBezTo>
                <a:cubicBezTo>
                  <a:pt x="2183780" y="1033919"/>
                  <a:pt x="2205405" y="1075483"/>
                  <a:pt x="2211358" y="1124969"/>
                </a:cubicBezTo>
                <a:cubicBezTo>
                  <a:pt x="2217312" y="1174397"/>
                  <a:pt x="2202371" y="1218602"/>
                  <a:pt x="2174624" y="1260502"/>
                </a:cubicBezTo>
                <a:cubicBezTo>
                  <a:pt x="2244555" y="1208997"/>
                  <a:pt x="2319596" y="1197933"/>
                  <a:pt x="2404522" y="1227813"/>
                </a:cubicBezTo>
                <a:cubicBezTo>
                  <a:pt x="2374528" y="1134742"/>
                  <a:pt x="2387278" y="1052343"/>
                  <a:pt x="2457096" y="986849"/>
                </a:cubicBezTo>
                <a:cubicBezTo>
                  <a:pt x="2527419" y="920906"/>
                  <a:pt x="2610381" y="912707"/>
                  <a:pt x="2701992" y="949608"/>
                </a:cubicBezTo>
                <a:cubicBezTo>
                  <a:pt x="2663629" y="844855"/>
                  <a:pt x="2682108" y="755265"/>
                  <a:pt x="2771415" y="690109"/>
                </a:cubicBezTo>
                <a:cubicBezTo>
                  <a:pt x="2838369" y="641187"/>
                  <a:pt x="2913691" y="637986"/>
                  <a:pt x="2987160" y="677978"/>
                </a:cubicBezTo>
                <a:cubicBezTo>
                  <a:pt x="3074839" y="725721"/>
                  <a:pt x="3102642" y="804132"/>
                  <a:pt x="3092420" y="900855"/>
                </a:cubicBezTo>
                <a:cubicBezTo>
                  <a:pt x="3115280" y="897259"/>
                  <a:pt x="3137242" y="892148"/>
                  <a:pt x="3159428" y="890689"/>
                </a:cubicBezTo>
                <a:cubicBezTo>
                  <a:pt x="3181054" y="889284"/>
                  <a:pt x="3202960" y="891531"/>
                  <a:pt x="3227842" y="892260"/>
                </a:cubicBezTo>
                <a:cubicBezTo>
                  <a:pt x="3222898" y="844743"/>
                  <a:pt x="3229696" y="798684"/>
                  <a:pt x="3253006" y="750829"/>
                </a:cubicBezTo>
                <a:cubicBezTo>
                  <a:pt x="3192680" y="771723"/>
                  <a:pt x="3137804" y="770768"/>
                  <a:pt x="3085286" y="743077"/>
                </a:cubicBezTo>
                <a:cubicBezTo>
                  <a:pt x="3048102" y="723474"/>
                  <a:pt x="3019906" y="694379"/>
                  <a:pt x="3001426" y="656296"/>
                </a:cubicBezTo>
                <a:cubicBezTo>
                  <a:pt x="2963288" y="577772"/>
                  <a:pt x="2981150" y="487454"/>
                  <a:pt x="3046811" y="426961"/>
                </a:cubicBezTo>
                <a:cubicBezTo>
                  <a:pt x="3107809" y="370681"/>
                  <a:pt x="3202678" y="361356"/>
                  <a:pt x="3275080" y="404606"/>
                </a:cubicBezTo>
                <a:cubicBezTo>
                  <a:pt x="3356018" y="452910"/>
                  <a:pt x="3383934" y="535142"/>
                  <a:pt x="3357423" y="644782"/>
                </a:cubicBezTo>
                <a:cubicBezTo>
                  <a:pt x="3388090" y="638716"/>
                  <a:pt x="3419208" y="628718"/>
                  <a:pt x="3450607" y="627370"/>
                </a:cubicBezTo>
                <a:cubicBezTo>
                  <a:pt x="3482230" y="626021"/>
                  <a:pt x="3514190" y="633323"/>
                  <a:pt x="3546768" y="636919"/>
                </a:cubicBezTo>
                <a:cubicBezTo>
                  <a:pt x="3524018" y="538454"/>
                  <a:pt x="3548620" y="454316"/>
                  <a:pt x="3636525" y="397416"/>
                </a:cubicBezTo>
                <a:cubicBezTo>
                  <a:pt x="3706286" y="352313"/>
                  <a:pt x="3781552" y="351751"/>
                  <a:pt x="3852998" y="394159"/>
                </a:cubicBezTo>
                <a:cubicBezTo>
                  <a:pt x="3936914" y="443980"/>
                  <a:pt x="3964942" y="521829"/>
                  <a:pt x="3952922" y="616754"/>
                </a:cubicBezTo>
                <a:cubicBezTo>
                  <a:pt x="3978536" y="613664"/>
                  <a:pt x="4003754" y="608609"/>
                  <a:pt x="4029030" y="608217"/>
                </a:cubicBezTo>
                <a:cubicBezTo>
                  <a:pt x="4053408" y="607823"/>
                  <a:pt x="4077842" y="612205"/>
                  <a:pt x="4105027" y="614731"/>
                </a:cubicBezTo>
                <a:cubicBezTo>
                  <a:pt x="4094693" y="552554"/>
                  <a:pt x="4108004" y="495710"/>
                  <a:pt x="4143166" y="442576"/>
                </a:cubicBezTo>
                <a:cubicBezTo>
                  <a:pt x="4097838" y="469649"/>
                  <a:pt x="4050038" y="482792"/>
                  <a:pt x="3997969" y="472625"/>
                </a:cubicBezTo>
                <a:cubicBezTo>
                  <a:pt x="3945003" y="462291"/>
                  <a:pt x="3903156" y="434825"/>
                  <a:pt x="3874118" y="388767"/>
                </a:cubicBezTo>
                <a:cubicBezTo>
                  <a:pt x="3826319" y="312883"/>
                  <a:pt x="3838114" y="215991"/>
                  <a:pt x="3902820" y="153532"/>
                </a:cubicBezTo>
                <a:cubicBezTo>
                  <a:pt x="3965616" y="92926"/>
                  <a:pt x="4066551" y="84277"/>
                  <a:pt x="4136930" y="133985"/>
                </a:cubicBezTo>
                <a:cubicBezTo>
                  <a:pt x="4180068" y="164430"/>
                  <a:pt x="4207422" y="205431"/>
                  <a:pt x="4216409" y="257894"/>
                </a:cubicBezTo>
                <a:cubicBezTo>
                  <a:pt x="4225172" y="308951"/>
                  <a:pt x="4212140" y="355459"/>
                  <a:pt x="4183382" y="401012"/>
                </a:cubicBezTo>
                <a:cubicBezTo>
                  <a:pt x="4297574" y="342652"/>
                  <a:pt x="4370705" y="345123"/>
                  <a:pt x="4456699" y="407976"/>
                </a:cubicBezTo>
                <a:cubicBezTo>
                  <a:pt x="4426368" y="361806"/>
                  <a:pt x="4409405" y="312433"/>
                  <a:pt x="4418842" y="256714"/>
                </a:cubicBezTo>
                <a:cubicBezTo>
                  <a:pt x="4428333" y="200882"/>
                  <a:pt x="4457598" y="157745"/>
                  <a:pt x="4504948" y="127807"/>
                </a:cubicBezTo>
                <a:cubicBezTo>
                  <a:pt x="4542609" y="104020"/>
                  <a:pt x="4586504" y="95608"/>
                  <a:pt x="4628413" y="101260"/>
                </a:cubicBezTo>
                <a:close/>
                <a:moveTo>
                  <a:pt x="2501704" y="2"/>
                </a:moveTo>
                <a:lnTo>
                  <a:pt x="2706755" y="2"/>
                </a:lnTo>
                <a:lnTo>
                  <a:pt x="2698853" y="38742"/>
                </a:lnTo>
                <a:cubicBezTo>
                  <a:pt x="2693692" y="51156"/>
                  <a:pt x="2686011" y="62792"/>
                  <a:pt x="2675816" y="72875"/>
                </a:cubicBezTo>
                <a:cubicBezTo>
                  <a:pt x="2634813" y="113429"/>
                  <a:pt x="2571175" y="112698"/>
                  <a:pt x="2530564" y="71248"/>
                </a:cubicBezTo>
                <a:cubicBezTo>
                  <a:pt x="2520594" y="61053"/>
                  <a:pt x="2513177" y="49268"/>
                  <a:pt x="2508299" y="36719"/>
                </a:cubicBezTo>
                <a:close/>
                <a:moveTo>
                  <a:pt x="1974488" y="2"/>
                </a:moveTo>
                <a:lnTo>
                  <a:pt x="2090821" y="2"/>
                </a:lnTo>
                <a:lnTo>
                  <a:pt x="2091095" y="1339"/>
                </a:lnTo>
                <a:cubicBezTo>
                  <a:pt x="2091270" y="16216"/>
                  <a:pt x="2085822" y="31143"/>
                  <a:pt x="2074700" y="42602"/>
                </a:cubicBezTo>
                <a:cubicBezTo>
                  <a:pt x="2052289" y="65743"/>
                  <a:pt x="2015835" y="66641"/>
                  <a:pt x="1992358" y="44679"/>
                </a:cubicBezTo>
                <a:cubicBezTo>
                  <a:pt x="1980309" y="33417"/>
                  <a:pt x="1974172" y="18097"/>
                  <a:pt x="1973990" y="2693"/>
                </a:cubicBezTo>
                <a:close/>
                <a:moveTo>
                  <a:pt x="4736352" y="1"/>
                </a:moveTo>
                <a:lnTo>
                  <a:pt x="5038835" y="1"/>
                </a:lnTo>
                <a:lnTo>
                  <a:pt x="5039434" y="3283"/>
                </a:lnTo>
                <a:cubicBezTo>
                  <a:pt x="5039125" y="42067"/>
                  <a:pt x="5024310" y="80711"/>
                  <a:pt x="4995074" y="109778"/>
                </a:cubicBezTo>
                <a:cubicBezTo>
                  <a:pt x="4935424" y="169036"/>
                  <a:pt x="4839207" y="168025"/>
                  <a:pt x="4779780" y="107531"/>
                </a:cubicBezTo>
                <a:cubicBezTo>
                  <a:pt x="4764924" y="92393"/>
                  <a:pt x="4753886" y="75125"/>
                  <a:pt x="4746649" y="56807"/>
                </a:cubicBezTo>
                <a:close/>
                <a:moveTo>
                  <a:pt x="3041585" y="1"/>
                </a:moveTo>
                <a:lnTo>
                  <a:pt x="3309631" y="1"/>
                </a:lnTo>
                <a:lnTo>
                  <a:pt x="3309975" y="1786"/>
                </a:lnTo>
                <a:cubicBezTo>
                  <a:pt x="3310031" y="36309"/>
                  <a:pt x="3297154" y="70852"/>
                  <a:pt x="3271316" y="96915"/>
                </a:cubicBezTo>
                <a:cubicBezTo>
                  <a:pt x="3219248" y="149433"/>
                  <a:pt x="3134546" y="149769"/>
                  <a:pt x="3081691" y="97646"/>
                </a:cubicBezTo>
                <a:cubicBezTo>
                  <a:pt x="3054983" y="71331"/>
                  <a:pt x="3041376" y="37391"/>
                  <a:pt x="3040962" y="3367"/>
                </a:cubicBezTo>
                <a:close/>
                <a:moveTo>
                  <a:pt x="4161499" y="0"/>
                </a:moveTo>
                <a:lnTo>
                  <a:pt x="4475738" y="0"/>
                </a:lnTo>
                <a:lnTo>
                  <a:pt x="4476105" y="1835"/>
                </a:lnTo>
                <a:cubicBezTo>
                  <a:pt x="4476176" y="41953"/>
                  <a:pt x="4460631" y="82085"/>
                  <a:pt x="4429458" y="113203"/>
                </a:cubicBezTo>
                <a:cubicBezTo>
                  <a:pt x="4367446" y="175044"/>
                  <a:pt x="4267690" y="174988"/>
                  <a:pt x="4206299" y="113035"/>
                </a:cubicBezTo>
                <a:cubicBezTo>
                  <a:pt x="4176220" y="82648"/>
                  <a:pt x="4161139" y="42473"/>
                  <a:pt x="4161069" y="2277"/>
                </a:cubicBezTo>
                <a:close/>
                <a:moveTo>
                  <a:pt x="3592935" y="0"/>
                </a:moveTo>
                <a:lnTo>
                  <a:pt x="3896686" y="0"/>
                </a:lnTo>
                <a:lnTo>
                  <a:pt x="3897295" y="3232"/>
                </a:lnTo>
                <a:cubicBezTo>
                  <a:pt x="3896964" y="41967"/>
                  <a:pt x="3881644" y="80597"/>
                  <a:pt x="3851425" y="110338"/>
                </a:cubicBezTo>
                <a:cubicBezTo>
                  <a:pt x="3791325" y="169485"/>
                  <a:pt x="3695389" y="168810"/>
                  <a:pt x="3636244" y="108823"/>
                </a:cubicBezTo>
                <a:cubicBezTo>
                  <a:pt x="3606896" y="79053"/>
                  <a:pt x="3592432" y="39890"/>
                  <a:pt x="3592770" y="817"/>
                </a:cubicBezTo>
                <a:close/>
              </a:path>
            </a:pathLst>
          </a:custGeom>
        </p:spPr>
      </p:pic>
      <p:pic>
        <p:nvPicPr>
          <p:cNvPr id="11" name="Broadcom Software Logo">
            <a:extLst>
              <a:ext uri="{FF2B5EF4-FFF2-40B4-BE49-F238E27FC236}">
                <a16:creationId xmlns:a16="http://schemas.microsoft.com/office/drawing/2014/main" id="{62155EE7-D053-4044-A1DE-E8A6A94C6B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74" y="640080"/>
            <a:ext cx="2257186" cy="44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80252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bstract Image">
    <p:bg>
      <p:bgPr>
        <a:solidFill>
          <a:srgbClr val="191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bstract Background">
            <a:extLst>
              <a:ext uri="{FF2B5EF4-FFF2-40B4-BE49-F238E27FC236}">
                <a16:creationId xmlns:a16="http://schemas.microsoft.com/office/drawing/2014/main" id="{4D863294-3C7B-B141-9D35-95FE661B12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6519"/>
          <a:stretch/>
        </p:blipFill>
        <p:spPr>
          <a:xfrm>
            <a:off x="-178" y="0"/>
            <a:ext cx="12192000" cy="52669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967071-24DB-A04E-93D2-7B19EC7D3990}"/>
              </a:ext>
            </a:extLst>
          </p:cNvPr>
          <p:cNvSpPr/>
          <p:nvPr userDrawn="1"/>
        </p:nvSpPr>
        <p:spPr>
          <a:xfrm>
            <a:off x="-9076" y="760841"/>
            <a:ext cx="12210152" cy="3518819"/>
          </a:xfrm>
          <a:prstGeom prst="rect">
            <a:avLst/>
          </a:prstGeom>
          <a:gradFill>
            <a:gsLst>
              <a:gs pos="0">
                <a:schemeClr val="accent2"/>
              </a:gs>
              <a:gs pos="75000">
                <a:schemeClr val="tx1">
                  <a:alpha val="0"/>
                </a:schemeClr>
              </a:gs>
            </a:gsLst>
            <a:lin ang="16200000" scaled="1"/>
          </a:gradFill>
          <a:ln w="12700" cap="rnd">
            <a:noFill/>
            <a:prstDash val="soli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Halftone">
            <a:extLst>
              <a:ext uri="{FF2B5EF4-FFF2-40B4-BE49-F238E27FC236}">
                <a16:creationId xmlns:a16="http://schemas.microsoft.com/office/drawing/2014/main" id="{7FD32F01-7C11-054E-B8D7-244DAA436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1655226"/>
            <a:ext cx="12192000" cy="4591143"/>
          </a:xfrm>
          <a:prstGeom prst="rect">
            <a:avLst/>
          </a:prstGeom>
        </p:spPr>
      </p:pic>
      <p:sp>
        <p:nvSpPr>
          <p:cNvPr id="8" name="Copyright">
            <a:extLst>
              <a:ext uri="{FF2B5EF4-FFF2-40B4-BE49-F238E27FC236}">
                <a16:creationId xmlns:a16="http://schemas.microsoft.com/office/drawing/2014/main" id="{ABC844FD-D118-574C-AAA7-459493BF4AF3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564074" y="6629400"/>
            <a:ext cx="7320915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Broadcom Proprietary and Confidential.  Copyright © 2021 Broadcom.  All Rights Reserved. The term “Broadcom” refers to Broadcom Inc. and/or its subsidiaries.</a:t>
            </a:r>
          </a:p>
        </p:txBody>
      </p:sp>
      <p:pic>
        <p:nvPicPr>
          <p:cNvPr id="13" name="Broadcom Software Logo">
            <a:extLst>
              <a:ext uri="{FF2B5EF4-FFF2-40B4-BE49-F238E27FC236}">
                <a16:creationId xmlns:a16="http://schemas.microsoft.com/office/drawing/2014/main" id="{62155EE7-D053-4044-A1DE-E8A6A94C6B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810" y="5870775"/>
            <a:ext cx="2257186" cy="448422"/>
          </a:xfrm>
          <a:prstGeom prst="rect">
            <a:avLst/>
          </a:prstGeom>
        </p:spPr>
      </p:pic>
      <p:sp>
        <p:nvSpPr>
          <p:cNvPr id="10" name="Text Placeholder 16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565501" y="3858000"/>
            <a:ext cx="11060998" cy="1382576"/>
          </a:xfrm>
          <a:effectLst/>
        </p:spPr>
        <p:txBody>
          <a:bodyPr vert="horz" wrap="square" lIns="0" tIns="0" rIns="0" bIns="0" rtlCol="0" anchor="b">
            <a:noAutofit/>
          </a:bodyPr>
          <a:lstStyle>
            <a:lvl1pPr marL="0" indent="0">
              <a:lnSpc>
                <a:spcPct val="85000"/>
              </a:lnSpc>
              <a:buNone/>
              <a:defRPr lang="en-US" sz="4000" b="0" i="0" cap="none" baseline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3680388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Technology Image">
    <p:bg>
      <p:bgPr>
        <a:solidFill>
          <a:srgbClr val="191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echnology Background">
            <a:extLst>
              <a:ext uri="{FF2B5EF4-FFF2-40B4-BE49-F238E27FC236}">
                <a16:creationId xmlns:a16="http://schemas.microsoft.com/office/drawing/2014/main" id="{4D863294-3C7B-B141-9D35-95FE661B12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33"/>
          <a:stretch/>
        </p:blipFill>
        <p:spPr>
          <a:xfrm>
            <a:off x="-178" y="0"/>
            <a:ext cx="12192000" cy="52669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967071-24DB-A04E-93D2-7B19EC7D3990}"/>
              </a:ext>
            </a:extLst>
          </p:cNvPr>
          <p:cNvSpPr/>
          <p:nvPr userDrawn="1"/>
        </p:nvSpPr>
        <p:spPr>
          <a:xfrm>
            <a:off x="-9076" y="760841"/>
            <a:ext cx="12210152" cy="3518819"/>
          </a:xfrm>
          <a:prstGeom prst="rect">
            <a:avLst/>
          </a:prstGeom>
          <a:gradFill>
            <a:gsLst>
              <a:gs pos="0">
                <a:schemeClr val="accent2"/>
              </a:gs>
              <a:gs pos="75000">
                <a:schemeClr val="tx1">
                  <a:alpha val="0"/>
                </a:schemeClr>
              </a:gs>
            </a:gsLst>
            <a:lin ang="16200000" scaled="1"/>
          </a:gradFill>
          <a:ln w="12700" cap="rnd">
            <a:noFill/>
            <a:prstDash val="soli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Halftone">
            <a:extLst>
              <a:ext uri="{FF2B5EF4-FFF2-40B4-BE49-F238E27FC236}">
                <a16:creationId xmlns:a16="http://schemas.microsoft.com/office/drawing/2014/main" id="{7FD32F01-7C11-054E-B8D7-244DAA436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1655226"/>
            <a:ext cx="12192000" cy="4591143"/>
          </a:xfrm>
          <a:prstGeom prst="rect">
            <a:avLst/>
          </a:prstGeom>
        </p:spPr>
      </p:pic>
      <p:sp>
        <p:nvSpPr>
          <p:cNvPr id="8" name="Copyright">
            <a:extLst>
              <a:ext uri="{FF2B5EF4-FFF2-40B4-BE49-F238E27FC236}">
                <a16:creationId xmlns:a16="http://schemas.microsoft.com/office/drawing/2014/main" id="{ABC844FD-D118-574C-AAA7-459493BF4AF3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564074" y="6629400"/>
            <a:ext cx="7320915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800" dirty="0">
                <a:solidFill>
                  <a:schemeClr val="bg1">
                    <a:lumMod val="95000"/>
                  </a:schemeClr>
                </a:solidFill>
              </a:rPr>
              <a:t>Broadcom Proprietary and Confidential.  Copyright © 2021 Broadcom.  All Rights Reserved. The term “Broadcom” refers to Broadcom Inc. and/or its subsidiaries.</a:t>
            </a:r>
          </a:p>
        </p:txBody>
      </p:sp>
      <p:pic>
        <p:nvPicPr>
          <p:cNvPr id="13" name="Broadcom Software Logo">
            <a:extLst>
              <a:ext uri="{FF2B5EF4-FFF2-40B4-BE49-F238E27FC236}">
                <a16:creationId xmlns:a16="http://schemas.microsoft.com/office/drawing/2014/main" id="{62155EE7-D053-4044-A1DE-E8A6A94C6B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810" y="5870775"/>
            <a:ext cx="2257186" cy="448422"/>
          </a:xfrm>
          <a:prstGeom prst="rect">
            <a:avLst/>
          </a:prstGeom>
        </p:spPr>
      </p:pic>
      <p:sp>
        <p:nvSpPr>
          <p:cNvPr id="10" name="Text Placeholder 16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563880" y="3858000"/>
            <a:ext cx="11064240" cy="1382576"/>
          </a:xfrm>
          <a:effectLst/>
        </p:spPr>
        <p:txBody>
          <a:bodyPr vert="horz" wrap="square" lIns="0" tIns="0" rIns="0" bIns="0" rtlCol="0" anchor="b">
            <a:noAutofit/>
          </a:bodyPr>
          <a:lstStyle>
            <a:lvl1pPr marL="0" indent="0">
              <a:lnSpc>
                <a:spcPct val="85000"/>
              </a:lnSpc>
              <a:buNone/>
              <a:defRPr lang="en-US" sz="4000" b="0" i="0" cap="none" baseline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7932635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Abstr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563E315-3815-854A-9B31-36A11453A576}"/>
              </a:ext>
            </a:extLst>
          </p:cNvPr>
          <p:cNvSpPr/>
          <p:nvPr userDrawn="1"/>
        </p:nvSpPr>
        <p:spPr>
          <a:xfrm>
            <a:off x="0" y="0"/>
            <a:ext cx="12192000" cy="6857993"/>
          </a:xfrm>
          <a:prstGeom prst="rect">
            <a:avLst/>
          </a:prstGeom>
          <a:solidFill>
            <a:srgbClr val="191C33"/>
          </a:solidFill>
          <a:ln w="12700" cap="rnd">
            <a:noFill/>
            <a:prstDash val="soli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roadcom Software">
            <a:extLst>
              <a:ext uri="{FF2B5EF4-FFF2-40B4-BE49-F238E27FC236}">
                <a16:creationId xmlns:a16="http://schemas.microsoft.com/office/drawing/2014/main" id="{396EE746-0133-1A4A-98C6-09B789A39D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223" y="3247026"/>
            <a:ext cx="3273551" cy="740763"/>
          </a:xfrm>
          <a:prstGeom prst="rect">
            <a:avLst/>
          </a:prstGeom>
        </p:spPr>
      </p:pic>
      <p:pic>
        <p:nvPicPr>
          <p:cNvPr id="5" name="Abstract">
            <a:extLst>
              <a:ext uri="{FF2B5EF4-FFF2-40B4-BE49-F238E27FC236}">
                <a16:creationId xmlns:a16="http://schemas.microsoft.com/office/drawing/2014/main" id="{837768A9-4C58-634B-AE0A-73F191AF4B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476" y="7"/>
            <a:ext cx="5103362" cy="6857994"/>
          </a:xfrm>
          <a:custGeom>
            <a:avLst/>
            <a:gdLst>
              <a:gd name="connsiteX0" fmla="*/ 2031254 w 5103362"/>
              <a:gd name="connsiteY0" fmla="*/ 6795239 h 6857994"/>
              <a:gd name="connsiteX1" fmla="*/ 2073239 w 5103362"/>
              <a:gd name="connsiteY1" fmla="*/ 6813605 h 6857994"/>
              <a:gd name="connsiteX2" fmla="*/ 2089114 w 5103362"/>
              <a:gd name="connsiteY2" fmla="*/ 6855226 h 6857994"/>
              <a:gd name="connsiteX3" fmla="*/ 2088507 w 5103362"/>
              <a:gd name="connsiteY3" fmla="*/ 6857993 h 6857994"/>
              <a:gd name="connsiteX4" fmla="*/ 1972722 w 5103362"/>
              <a:gd name="connsiteY4" fmla="*/ 6857993 h 6857994"/>
              <a:gd name="connsiteX5" fmla="*/ 1971905 w 5103362"/>
              <a:gd name="connsiteY5" fmla="*/ 6853794 h 6857994"/>
              <a:gd name="connsiteX6" fmla="*/ 1988762 w 5103362"/>
              <a:gd name="connsiteY6" fmla="*/ 6812595 h 6857994"/>
              <a:gd name="connsiteX7" fmla="*/ 2031254 w 5103362"/>
              <a:gd name="connsiteY7" fmla="*/ 6795239 h 6857994"/>
              <a:gd name="connsiteX8" fmla="*/ 2603619 w 5103362"/>
              <a:gd name="connsiteY8" fmla="*/ 6753057 h 6857994"/>
              <a:gd name="connsiteX9" fmla="*/ 2676042 w 5103362"/>
              <a:gd name="connsiteY9" fmla="*/ 6783894 h 6857994"/>
              <a:gd name="connsiteX10" fmla="*/ 2704639 w 5103362"/>
              <a:gd name="connsiteY10" fmla="*/ 6856246 h 6857994"/>
              <a:gd name="connsiteX11" fmla="*/ 2704304 w 5103362"/>
              <a:gd name="connsiteY11" fmla="*/ 6857994 h 6857994"/>
              <a:gd name="connsiteX12" fmla="*/ 2499649 w 5103362"/>
              <a:gd name="connsiteY12" fmla="*/ 6857994 h 6857994"/>
              <a:gd name="connsiteX13" fmla="*/ 2499152 w 5103362"/>
              <a:gd name="connsiteY13" fmla="*/ 6855466 h 6857994"/>
              <a:gd name="connsiteX14" fmla="*/ 2530228 w 5103362"/>
              <a:gd name="connsiteY14" fmla="*/ 6782883 h 6857994"/>
              <a:gd name="connsiteX15" fmla="*/ 2603619 w 5103362"/>
              <a:gd name="connsiteY15" fmla="*/ 6753057 h 6857994"/>
              <a:gd name="connsiteX16" fmla="*/ 3173794 w 5103362"/>
              <a:gd name="connsiteY16" fmla="*/ 6722059 h 6857994"/>
              <a:gd name="connsiteX17" fmla="*/ 3267104 w 5103362"/>
              <a:gd name="connsiteY17" fmla="*/ 6761594 h 6857994"/>
              <a:gd name="connsiteX18" fmla="*/ 3305095 w 5103362"/>
              <a:gd name="connsiteY18" fmla="*/ 6857411 h 6857994"/>
              <a:gd name="connsiteX19" fmla="*/ 3304977 w 5103362"/>
              <a:gd name="connsiteY19" fmla="*/ 6857994 h 6857994"/>
              <a:gd name="connsiteX20" fmla="*/ 3038523 w 5103362"/>
              <a:gd name="connsiteY20" fmla="*/ 6857994 h 6857994"/>
              <a:gd name="connsiteX21" fmla="*/ 3037725 w 5103362"/>
              <a:gd name="connsiteY21" fmla="*/ 6853487 h 6857994"/>
              <a:gd name="connsiteX22" fmla="*/ 3079388 w 5103362"/>
              <a:gd name="connsiteY22" fmla="*/ 6759236 h 6857994"/>
              <a:gd name="connsiteX23" fmla="*/ 3173794 w 5103362"/>
              <a:gd name="connsiteY23" fmla="*/ 6722059 h 6857994"/>
              <a:gd name="connsiteX24" fmla="*/ 4889120 w 5103362"/>
              <a:gd name="connsiteY24" fmla="*/ 6704232 h 6857994"/>
              <a:gd name="connsiteX25" fmla="*/ 4996535 w 5103362"/>
              <a:gd name="connsiteY25" fmla="*/ 6750698 h 6857994"/>
              <a:gd name="connsiteX26" fmla="*/ 5039609 w 5103362"/>
              <a:gd name="connsiteY26" fmla="*/ 6857313 h 6857994"/>
              <a:gd name="connsiteX27" fmla="*/ 5039467 w 5103362"/>
              <a:gd name="connsiteY27" fmla="*/ 6857994 h 6857994"/>
              <a:gd name="connsiteX28" fmla="*/ 4736963 w 5103362"/>
              <a:gd name="connsiteY28" fmla="*/ 6857994 h 6857994"/>
              <a:gd name="connsiteX29" fmla="*/ 4736482 w 5103362"/>
              <a:gd name="connsiteY29" fmla="*/ 6855467 h 6857994"/>
              <a:gd name="connsiteX30" fmla="*/ 4781242 w 5103362"/>
              <a:gd name="connsiteY30" fmla="*/ 6747664 h 6857994"/>
              <a:gd name="connsiteX31" fmla="*/ 4889120 w 5103362"/>
              <a:gd name="connsiteY31" fmla="*/ 6704232 h 6857994"/>
              <a:gd name="connsiteX32" fmla="*/ 3744186 w 5103362"/>
              <a:gd name="connsiteY32" fmla="*/ 6703600 h 6857994"/>
              <a:gd name="connsiteX33" fmla="*/ 3851987 w 5103362"/>
              <a:gd name="connsiteY33" fmla="*/ 6747327 h 6857994"/>
              <a:gd name="connsiteX34" fmla="*/ 3897175 w 5103362"/>
              <a:gd name="connsiteY34" fmla="*/ 6854827 h 6857994"/>
              <a:gd name="connsiteX35" fmla="*/ 3896586 w 5103362"/>
              <a:gd name="connsiteY35" fmla="*/ 6857993 h 6857994"/>
              <a:gd name="connsiteX36" fmla="*/ 3592863 w 5103362"/>
              <a:gd name="connsiteY36" fmla="*/ 6857993 h 6857994"/>
              <a:gd name="connsiteX37" fmla="*/ 3592643 w 5103362"/>
              <a:gd name="connsiteY37" fmla="*/ 6856919 h 6857994"/>
              <a:gd name="connsiteX38" fmla="*/ 3636805 w 5103362"/>
              <a:gd name="connsiteY38" fmla="*/ 6749180 h 6857994"/>
              <a:gd name="connsiteX39" fmla="*/ 3744186 w 5103362"/>
              <a:gd name="connsiteY39" fmla="*/ 6703600 h 6857994"/>
              <a:gd name="connsiteX40" fmla="*/ 4313841 w 5103362"/>
              <a:gd name="connsiteY40" fmla="*/ 6698327 h 6857994"/>
              <a:gd name="connsiteX41" fmla="*/ 4424514 w 5103362"/>
              <a:gd name="connsiteY41" fmla="*/ 6743788 h 6857994"/>
              <a:gd name="connsiteX42" fmla="*/ 4472046 w 5103362"/>
              <a:gd name="connsiteY42" fmla="*/ 6854905 h 6857994"/>
              <a:gd name="connsiteX43" fmla="*/ 4471455 w 5103362"/>
              <a:gd name="connsiteY43" fmla="*/ 6857993 h 6857994"/>
              <a:gd name="connsiteX44" fmla="*/ 4157523 w 5103362"/>
              <a:gd name="connsiteY44" fmla="*/ 6857993 h 6857994"/>
              <a:gd name="connsiteX45" fmla="*/ 4157032 w 5103362"/>
              <a:gd name="connsiteY45" fmla="*/ 6855410 h 6857994"/>
              <a:gd name="connsiteX46" fmla="*/ 4203378 w 5103362"/>
              <a:gd name="connsiteY46" fmla="*/ 6743732 h 6857994"/>
              <a:gd name="connsiteX47" fmla="*/ 4313841 w 5103362"/>
              <a:gd name="connsiteY47" fmla="*/ 6698327 h 6857994"/>
              <a:gd name="connsiteX48" fmla="*/ 1746205 w 5103362"/>
              <a:gd name="connsiteY48" fmla="*/ 6500887 h 6857994"/>
              <a:gd name="connsiteX49" fmla="*/ 1794587 w 5103362"/>
              <a:gd name="connsiteY49" fmla="*/ 6521922 h 6857994"/>
              <a:gd name="connsiteX50" fmla="*/ 1792284 w 5103362"/>
              <a:gd name="connsiteY50" fmla="*/ 6618476 h 6857994"/>
              <a:gd name="connsiteX51" fmla="*/ 1697247 w 5103362"/>
              <a:gd name="connsiteY51" fmla="*/ 6617746 h 6857994"/>
              <a:gd name="connsiteX52" fmla="*/ 1697529 w 5103362"/>
              <a:gd name="connsiteY52" fmla="*/ 6520124 h 6857994"/>
              <a:gd name="connsiteX53" fmla="*/ 1746205 w 5103362"/>
              <a:gd name="connsiteY53" fmla="*/ 6500887 h 6857994"/>
              <a:gd name="connsiteX54" fmla="*/ 2317497 w 5103362"/>
              <a:gd name="connsiteY54" fmla="*/ 6452738 h 6857994"/>
              <a:gd name="connsiteX55" fmla="*/ 2400816 w 5103362"/>
              <a:gd name="connsiteY55" fmla="*/ 6487436 h 6857994"/>
              <a:gd name="connsiteX56" fmla="*/ 2399580 w 5103362"/>
              <a:gd name="connsiteY56" fmla="*/ 6656278 h 6857994"/>
              <a:gd name="connsiteX57" fmla="*/ 2232646 w 5103362"/>
              <a:gd name="connsiteY57" fmla="*/ 6653976 h 6857994"/>
              <a:gd name="connsiteX58" fmla="*/ 2234051 w 5103362"/>
              <a:gd name="connsiteY58" fmla="*/ 6487210 h 6857994"/>
              <a:gd name="connsiteX59" fmla="*/ 2317497 w 5103362"/>
              <a:gd name="connsiteY59" fmla="*/ 6452738 h 6857994"/>
              <a:gd name="connsiteX60" fmla="*/ 2890563 w 5103362"/>
              <a:gd name="connsiteY60" fmla="*/ 6414101 h 6857994"/>
              <a:gd name="connsiteX61" fmla="*/ 3000303 w 5103362"/>
              <a:gd name="connsiteY61" fmla="*/ 6461204 h 6857994"/>
              <a:gd name="connsiteX62" fmla="*/ 2997157 w 5103362"/>
              <a:gd name="connsiteY62" fmla="*/ 6680038 h 6857994"/>
              <a:gd name="connsiteX63" fmla="*/ 2778718 w 5103362"/>
              <a:gd name="connsiteY63" fmla="*/ 6677454 h 6857994"/>
              <a:gd name="connsiteX64" fmla="*/ 2779896 w 5103362"/>
              <a:gd name="connsiteY64" fmla="*/ 6459463 h 6857994"/>
              <a:gd name="connsiteX65" fmla="*/ 2890563 w 5103362"/>
              <a:gd name="connsiteY65" fmla="*/ 6414101 h 6857994"/>
              <a:gd name="connsiteX66" fmla="*/ 5103362 w 5103362"/>
              <a:gd name="connsiteY66" fmla="*/ 6409638 h 6857994"/>
              <a:gd name="connsiteX67" fmla="*/ 5103362 w 5103362"/>
              <a:gd name="connsiteY67" fmla="*/ 6733153 h 6857994"/>
              <a:gd name="connsiteX68" fmla="*/ 5047199 w 5103362"/>
              <a:gd name="connsiteY68" fmla="*/ 6695652 h 6857994"/>
              <a:gd name="connsiteX69" fmla="*/ 5048098 w 5103362"/>
              <a:gd name="connsiteY69" fmla="*/ 6446545 h 6857994"/>
              <a:gd name="connsiteX70" fmla="*/ 3457642 w 5103362"/>
              <a:gd name="connsiteY70" fmla="*/ 6392116 h 6857994"/>
              <a:gd name="connsiteX71" fmla="*/ 3582322 w 5103362"/>
              <a:gd name="connsiteY71" fmla="*/ 6443567 h 6857994"/>
              <a:gd name="connsiteX72" fmla="*/ 3582659 w 5103362"/>
              <a:gd name="connsiteY72" fmla="*/ 6694247 h 6857994"/>
              <a:gd name="connsiteX73" fmla="*/ 3333383 w 5103362"/>
              <a:gd name="connsiteY73" fmla="*/ 6695202 h 6857994"/>
              <a:gd name="connsiteX74" fmla="*/ 3333045 w 5103362"/>
              <a:gd name="connsiteY74" fmla="*/ 6443286 h 6857994"/>
              <a:gd name="connsiteX75" fmla="*/ 3457642 w 5103362"/>
              <a:gd name="connsiteY75" fmla="*/ 6392116 h 6857994"/>
              <a:gd name="connsiteX76" fmla="*/ 1462266 w 5103362"/>
              <a:gd name="connsiteY76" fmla="*/ 6211739 h 6857994"/>
              <a:gd name="connsiteX77" fmla="*/ 1513240 w 5103362"/>
              <a:gd name="connsiteY77" fmla="*/ 6233778 h 6857994"/>
              <a:gd name="connsiteX78" fmla="*/ 1511329 w 5103362"/>
              <a:gd name="connsiteY78" fmla="*/ 6336286 h 6857994"/>
              <a:gd name="connsiteX79" fmla="*/ 1408990 w 5103362"/>
              <a:gd name="connsiteY79" fmla="*/ 6334545 h 6857994"/>
              <a:gd name="connsiteX80" fmla="*/ 1410619 w 5103362"/>
              <a:gd name="connsiteY80" fmla="*/ 6232037 h 6857994"/>
              <a:gd name="connsiteX81" fmla="*/ 1462266 w 5103362"/>
              <a:gd name="connsiteY81" fmla="*/ 6211739 h 6857994"/>
              <a:gd name="connsiteX82" fmla="*/ 2031534 w 5103362"/>
              <a:gd name="connsiteY82" fmla="*/ 6155936 h 6857994"/>
              <a:gd name="connsiteX83" fmla="*/ 2122106 w 5103362"/>
              <a:gd name="connsiteY83" fmla="*/ 6194965 h 6857994"/>
              <a:gd name="connsiteX84" fmla="*/ 2121994 w 5103362"/>
              <a:gd name="connsiteY84" fmla="*/ 6374986 h 6857994"/>
              <a:gd name="connsiteX85" fmla="*/ 1939390 w 5103362"/>
              <a:gd name="connsiteY85" fmla="*/ 6375324 h 6857994"/>
              <a:gd name="connsiteX86" fmla="*/ 1940625 w 5103362"/>
              <a:gd name="connsiteY86" fmla="*/ 6193280 h 6857994"/>
              <a:gd name="connsiteX87" fmla="*/ 2031534 w 5103362"/>
              <a:gd name="connsiteY87" fmla="*/ 6155936 h 6857994"/>
              <a:gd name="connsiteX88" fmla="*/ 2604728 w 5103362"/>
              <a:gd name="connsiteY88" fmla="*/ 6115515 h 6857994"/>
              <a:gd name="connsiteX89" fmla="*/ 2723616 w 5103362"/>
              <a:gd name="connsiteY89" fmla="*/ 6165982 h 6857994"/>
              <a:gd name="connsiteX90" fmla="*/ 2722998 w 5103362"/>
              <a:gd name="connsiteY90" fmla="*/ 6404529 h 6857994"/>
              <a:gd name="connsiteX91" fmla="*/ 2483889 w 5103362"/>
              <a:gd name="connsiteY91" fmla="*/ 6403350 h 6857994"/>
              <a:gd name="connsiteX92" fmla="*/ 2485629 w 5103362"/>
              <a:gd name="connsiteY92" fmla="*/ 6164801 h 6857994"/>
              <a:gd name="connsiteX93" fmla="*/ 2604728 w 5103362"/>
              <a:gd name="connsiteY93" fmla="*/ 6115515 h 6857994"/>
              <a:gd name="connsiteX94" fmla="*/ 4284149 w 5103362"/>
              <a:gd name="connsiteY94" fmla="*/ 6001015 h 6857994"/>
              <a:gd name="connsiteX95" fmla="*/ 4275050 w 5103362"/>
              <a:gd name="connsiteY95" fmla="*/ 6064765 h 6857994"/>
              <a:gd name="connsiteX96" fmla="*/ 4358292 w 5103362"/>
              <a:gd name="connsiteY96" fmla="*/ 6067180 h 6857994"/>
              <a:gd name="connsiteX97" fmla="*/ 4349585 w 5103362"/>
              <a:gd name="connsiteY97" fmla="*/ 6006182 h 6857994"/>
              <a:gd name="connsiteX98" fmla="*/ 4284149 w 5103362"/>
              <a:gd name="connsiteY98" fmla="*/ 6001015 h 6857994"/>
              <a:gd name="connsiteX99" fmla="*/ 4935649 w 5103362"/>
              <a:gd name="connsiteY99" fmla="*/ 5996465 h 6857994"/>
              <a:gd name="connsiteX100" fmla="*/ 4854260 w 5103362"/>
              <a:gd name="connsiteY100" fmla="*/ 5998768 h 6857994"/>
              <a:gd name="connsiteX101" fmla="*/ 4841736 w 5103362"/>
              <a:gd name="connsiteY101" fmla="*/ 6077796 h 6857994"/>
              <a:gd name="connsiteX102" fmla="*/ 4897734 w 5103362"/>
              <a:gd name="connsiteY102" fmla="*/ 6076224 h 6857994"/>
              <a:gd name="connsiteX103" fmla="*/ 4951656 w 5103362"/>
              <a:gd name="connsiteY103" fmla="*/ 6083246 h 6857994"/>
              <a:gd name="connsiteX104" fmla="*/ 4935649 w 5103362"/>
              <a:gd name="connsiteY104" fmla="*/ 5996465 h 6857994"/>
              <a:gd name="connsiteX105" fmla="*/ 3695332 w 5103362"/>
              <a:gd name="connsiteY105" fmla="*/ 5996241 h 6857994"/>
              <a:gd name="connsiteX106" fmla="*/ 3680167 w 5103362"/>
              <a:gd name="connsiteY106" fmla="*/ 6082909 h 6857994"/>
              <a:gd name="connsiteX107" fmla="*/ 3736112 w 5103362"/>
              <a:gd name="connsiteY107" fmla="*/ 6076112 h 6857994"/>
              <a:gd name="connsiteX108" fmla="*/ 3791382 w 5103362"/>
              <a:gd name="connsiteY108" fmla="*/ 6078527 h 6857994"/>
              <a:gd name="connsiteX109" fmla="*/ 3778800 w 5103362"/>
              <a:gd name="connsiteY109" fmla="*/ 5998656 h 6857994"/>
              <a:gd name="connsiteX110" fmla="*/ 3695332 w 5103362"/>
              <a:gd name="connsiteY110" fmla="*/ 5996241 h 6857994"/>
              <a:gd name="connsiteX111" fmla="*/ 3091352 w 5103362"/>
              <a:gd name="connsiteY111" fmla="*/ 5960236 h 6857994"/>
              <a:gd name="connsiteX112" fmla="*/ 3050237 w 5103362"/>
              <a:gd name="connsiteY112" fmla="*/ 6130990 h 6857994"/>
              <a:gd name="connsiteX113" fmla="*/ 3244018 w 5103362"/>
              <a:gd name="connsiteY113" fmla="*/ 6102230 h 6857994"/>
              <a:gd name="connsiteX114" fmla="*/ 3227280 w 5103362"/>
              <a:gd name="connsiteY114" fmla="*/ 6034042 h 6857994"/>
              <a:gd name="connsiteX115" fmla="*/ 3223686 w 5103362"/>
              <a:gd name="connsiteY115" fmla="*/ 5968774 h 6857994"/>
              <a:gd name="connsiteX116" fmla="*/ 3091352 w 5103362"/>
              <a:gd name="connsiteY116" fmla="*/ 5960236 h 6857994"/>
              <a:gd name="connsiteX117" fmla="*/ 1174059 w 5103362"/>
              <a:gd name="connsiteY117" fmla="*/ 5929316 h 6857994"/>
              <a:gd name="connsiteX118" fmla="*/ 1222400 w 5103362"/>
              <a:gd name="connsiteY118" fmla="*/ 5949677 h 6857994"/>
              <a:gd name="connsiteX119" fmla="*/ 1222286 w 5103362"/>
              <a:gd name="connsiteY119" fmla="*/ 6046737 h 6857994"/>
              <a:gd name="connsiteX120" fmla="*/ 1126743 w 5103362"/>
              <a:gd name="connsiteY120" fmla="*/ 6047129 h 6857994"/>
              <a:gd name="connsiteX121" fmla="*/ 1125846 w 5103362"/>
              <a:gd name="connsiteY121" fmla="*/ 5950069 h 6857994"/>
              <a:gd name="connsiteX122" fmla="*/ 1174059 w 5103362"/>
              <a:gd name="connsiteY122" fmla="*/ 5929316 h 6857994"/>
              <a:gd name="connsiteX123" fmla="*/ 1746136 w 5103362"/>
              <a:gd name="connsiteY123" fmla="*/ 5868127 h 6857994"/>
              <a:gd name="connsiteX124" fmla="*/ 1838512 w 5103362"/>
              <a:gd name="connsiteY124" fmla="*/ 5905809 h 6857994"/>
              <a:gd name="connsiteX125" fmla="*/ 1838568 w 5103362"/>
              <a:gd name="connsiteY125" fmla="*/ 6093244 h 6857994"/>
              <a:gd name="connsiteX126" fmla="*/ 1653716 w 5103362"/>
              <a:gd name="connsiteY126" fmla="*/ 6092738 h 6857994"/>
              <a:gd name="connsiteX127" fmla="*/ 1653716 w 5103362"/>
              <a:gd name="connsiteY127" fmla="*/ 5906483 h 6857994"/>
              <a:gd name="connsiteX128" fmla="*/ 1746136 w 5103362"/>
              <a:gd name="connsiteY128" fmla="*/ 5868127 h 6857994"/>
              <a:gd name="connsiteX129" fmla="*/ 2317419 w 5103362"/>
              <a:gd name="connsiteY129" fmla="*/ 5820728 h 6857994"/>
              <a:gd name="connsiteX130" fmla="*/ 2442324 w 5103362"/>
              <a:gd name="connsiteY130" fmla="*/ 5871659 h 6857994"/>
              <a:gd name="connsiteX131" fmla="*/ 2441537 w 5103362"/>
              <a:gd name="connsiteY131" fmla="*/ 6122956 h 6857994"/>
              <a:gd name="connsiteX132" fmla="*/ 2192878 w 5103362"/>
              <a:gd name="connsiteY132" fmla="*/ 6122788 h 6857994"/>
              <a:gd name="connsiteX133" fmla="*/ 2192430 w 5103362"/>
              <a:gd name="connsiteY133" fmla="*/ 5871489 h 6857994"/>
              <a:gd name="connsiteX134" fmla="*/ 2317419 w 5103362"/>
              <a:gd name="connsiteY134" fmla="*/ 5820728 h 6857994"/>
              <a:gd name="connsiteX135" fmla="*/ 3427914 w 5103362"/>
              <a:gd name="connsiteY135" fmla="*/ 5712926 h 6857994"/>
              <a:gd name="connsiteX136" fmla="*/ 3422073 w 5103362"/>
              <a:gd name="connsiteY136" fmla="*/ 5767521 h 6857994"/>
              <a:gd name="connsiteX137" fmla="*/ 3463188 w 5103362"/>
              <a:gd name="connsiteY137" fmla="*/ 5764433 h 6857994"/>
              <a:gd name="connsiteX138" fmla="*/ 3458301 w 5103362"/>
              <a:gd name="connsiteY138" fmla="*/ 5714217 h 6857994"/>
              <a:gd name="connsiteX139" fmla="*/ 3427914 w 5103362"/>
              <a:gd name="connsiteY139" fmla="*/ 5712926 h 6857994"/>
              <a:gd name="connsiteX140" fmla="*/ 2816968 w 5103362"/>
              <a:gd name="connsiteY140" fmla="*/ 5690514 h 6857994"/>
              <a:gd name="connsiteX141" fmla="*/ 2791917 w 5103362"/>
              <a:gd name="connsiteY141" fmla="*/ 5816894 h 6857994"/>
              <a:gd name="connsiteX142" fmla="*/ 2930204 w 5103362"/>
              <a:gd name="connsiteY142" fmla="*/ 5797516 h 6857994"/>
              <a:gd name="connsiteX143" fmla="*/ 2918127 w 5103362"/>
              <a:gd name="connsiteY143" fmla="*/ 5697086 h 6857994"/>
              <a:gd name="connsiteX144" fmla="*/ 2816968 w 5103362"/>
              <a:gd name="connsiteY144" fmla="*/ 5690514 h 6857994"/>
              <a:gd name="connsiteX145" fmla="*/ 889713 w 5103362"/>
              <a:gd name="connsiteY145" fmla="*/ 5654272 h 6857994"/>
              <a:gd name="connsiteX146" fmla="*/ 931837 w 5103362"/>
              <a:gd name="connsiteY146" fmla="*/ 5672091 h 6857994"/>
              <a:gd name="connsiteX147" fmla="*/ 930771 w 5103362"/>
              <a:gd name="connsiteY147" fmla="*/ 5754602 h 6857994"/>
              <a:gd name="connsiteX148" fmla="*/ 848428 w 5103362"/>
              <a:gd name="connsiteY148" fmla="*/ 5754546 h 6857994"/>
              <a:gd name="connsiteX149" fmla="*/ 847417 w 5103362"/>
              <a:gd name="connsiteY149" fmla="*/ 5672260 h 6857994"/>
              <a:gd name="connsiteX150" fmla="*/ 889713 w 5103362"/>
              <a:gd name="connsiteY150" fmla="*/ 5654272 h 6857994"/>
              <a:gd name="connsiteX151" fmla="*/ 1459429 w 5103362"/>
              <a:gd name="connsiteY151" fmla="*/ 5584560 h 6857994"/>
              <a:gd name="connsiteX152" fmla="*/ 1550367 w 5103362"/>
              <a:gd name="connsiteY152" fmla="*/ 5623282 h 6857994"/>
              <a:gd name="connsiteX153" fmla="*/ 1548063 w 5103362"/>
              <a:gd name="connsiteY153" fmla="*/ 5804706 h 6857994"/>
              <a:gd name="connsiteX154" fmla="*/ 1368043 w 5103362"/>
              <a:gd name="connsiteY154" fmla="*/ 5803976 h 6857994"/>
              <a:gd name="connsiteX155" fmla="*/ 1368323 w 5103362"/>
              <a:gd name="connsiteY155" fmla="*/ 5621372 h 6857994"/>
              <a:gd name="connsiteX156" fmla="*/ 1459429 w 5103362"/>
              <a:gd name="connsiteY156" fmla="*/ 5584560 h 6857994"/>
              <a:gd name="connsiteX157" fmla="*/ 2034575 w 5103362"/>
              <a:gd name="connsiteY157" fmla="*/ 5533110 h 6857994"/>
              <a:gd name="connsiteX158" fmla="*/ 2161256 w 5103362"/>
              <a:gd name="connsiteY158" fmla="*/ 5586773 h 6857994"/>
              <a:gd name="connsiteX159" fmla="*/ 2157998 w 5103362"/>
              <a:gd name="connsiteY159" fmla="*/ 5841047 h 6857994"/>
              <a:gd name="connsiteX160" fmla="*/ 1903666 w 5103362"/>
              <a:gd name="connsiteY160" fmla="*/ 5838914 h 6857994"/>
              <a:gd name="connsiteX161" fmla="*/ 1906420 w 5103362"/>
              <a:gd name="connsiteY161" fmla="*/ 5583964 h 6857994"/>
              <a:gd name="connsiteX162" fmla="*/ 2034575 w 5103362"/>
              <a:gd name="connsiteY162" fmla="*/ 5533110 h 6857994"/>
              <a:gd name="connsiteX163" fmla="*/ 2539215 w 5103362"/>
              <a:gd name="connsiteY163" fmla="*/ 5411076 h 6857994"/>
              <a:gd name="connsiteX164" fmla="*/ 2524611 w 5103362"/>
              <a:gd name="connsiteY164" fmla="*/ 5507237 h 6857994"/>
              <a:gd name="connsiteX165" fmla="*/ 2624928 w 5103362"/>
              <a:gd name="connsiteY165" fmla="*/ 5493868 h 6857994"/>
              <a:gd name="connsiteX166" fmla="*/ 2616952 w 5103362"/>
              <a:gd name="connsiteY166" fmla="*/ 5418096 h 6857994"/>
              <a:gd name="connsiteX167" fmla="*/ 2539215 w 5103362"/>
              <a:gd name="connsiteY167" fmla="*/ 5411076 h 6857994"/>
              <a:gd name="connsiteX168" fmla="*/ 603864 w 5103362"/>
              <a:gd name="connsiteY168" fmla="*/ 5383595 h 6857994"/>
              <a:gd name="connsiteX169" fmla="*/ 634089 w 5103362"/>
              <a:gd name="connsiteY169" fmla="*/ 5396528 h 6857994"/>
              <a:gd name="connsiteX170" fmla="*/ 633415 w 5103362"/>
              <a:gd name="connsiteY170" fmla="*/ 5456235 h 6857994"/>
              <a:gd name="connsiteX171" fmla="*/ 572246 w 5103362"/>
              <a:gd name="connsiteY171" fmla="*/ 5455000 h 6857994"/>
              <a:gd name="connsiteX172" fmla="*/ 572921 w 5103362"/>
              <a:gd name="connsiteY172" fmla="*/ 5396359 h 6857994"/>
              <a:gd name="connsiteX173" fmla="*/ 603864 w 5103362"/>
              <a:gd name="connsiteY173" fmla="*/ 5383595 h 6857994"/>
              <a:gd name="connsiteX174" fmla="*/ 1172809 w 5103362"/>
              <a:gd name="connsiteY174" fmla="*/ 5309747 h 6857994"/>
              <a:gd name="connsiteX175" fmla="*/ 1256718 w 5103362"/>
              <a:gd name="connsiteY175" fmla="*/ 5343280 h 6857994"/>
              <a:gd name="connsiteX176" fmla="*/ 1259806 w 5103362"/>
              <a:gd name="connsiteY176" fmla="*/ 5510101 h 6857994"/>
              <a:gd name="connsiteX177" fmla="*/ 1090851 w 5103362"/>
              <a:gd name="connsiteY177" fmla="*/ 5512122 h 6857994"/>
              <a:gd name="connsiteX178" fmla="*/ 1089954 w 5103362"/>
              <a:gd name="connsiteY178" fmla="*/ 5345303 h 6857994"/>
              <a:gd name="connsiteX179" fmla="*/ 1172809 w 5103362"/>
              <a:gd name="connsiteY179" fmla="*/ 5309747 h 6857994"/>
              <a:gd name="connsiteX180" fmla="*/ 1746557 w 5103362"/>
              <a:gd name="connsiteY180" fmla="*/ 5249115 h 6857994"/>
              <a:gd name="connsiteX181" fmla="*/ 1871090 w 5103362"/>
              <a:gd name="connsiteY181" fmla="*/ 5300425 h 6857994"/>
              <a:gd name="connsiteX182" fmla="*/ 1870471 w 5103362"/>
              <a:gd name="connsiteY182" fmla="*/ 5552340 h 6857994"/>
              <a:gd name="connsiteX183" fmla="*/ 1619173 w 5103362"/>
              <a:gd name="connsiteY183" fmla="*/ 5549082 h 6857994"/>
              <a:gd name="connsiteX184" fmla="*/ 1621813 w 5103362"/>
              <a:gd name="connsiteY184" fmla="*/ 5300425 h 6857994"/>
              <a:gd name="connsiteX185" fmla="*/ 1746557 w 5103362"/>
              <a:gd name="connsiteY185" fmla="*/ 5249115 h 6857994"/>
              <a:gd name="connsiteX186" fmla="*/ 318239 w 5103362"/>
              <a:gd name="connsiteY186" fmla="*/ 5117273 h 6857994"/>
              <a:gd name="connsiteX187" fmla="*/ 334877 w 5103362"/>
              <a:gd name="connsiteY187" fmla="*/ 5123830 h 6857994"/>
              <a:gd name="connsiteX188" fmla="*/ 336507 w 5103362"/>
              <a:gd name="connsiteY188" fmla="*/ 5157026 h 6857994"/>
              <a:gd name="connsiteX189" fmla="*/ 301403 w 5103362"/>
              <a:gd name="connsiteY189" fmla="*/ 5158879 h 6857994"/>
              <a:gd name="connsiteX190" fmla="*/ 301514 w 5103362"/>
              <a:gd name="connsiteY190" fmla="*/ 5123606 h 6857994"/>
              <a:gd name="connsiteX191" fmla="*/ 318239 w 5103362"/>
              <a:gd name="connsiteY191" fmla="*/ 5117273 h 6857994"/>
              <a:gd name="connsiteX192" fmla="*/ 2247138 w 5103362"/>
              <a:gd name="connsiteY192" fmla="*/ 5115404 h 6857994"/>
              <a:gd name="connsiteX193" fmla="*/ 2244274 w 5103362"/>
              <a:gd name="connsiteY193" fmla="*/ 5169719 h 6857994"/>
              <a:gd name="connsiteX194" fmla="*/ 2233770 w 5103362"/>
              <a:gd name="connsiteY194" fmla="*/ 5221732 h 6857994"/>
              <a:gd name="connsiteX195" fmla="*/ 2334367 w 5103362"/>
              <a:gd name="connsiteY195" fmla="*/ 5206173 h 6857994"/>
              <a:gd name="connsiteX196" fmla="*/ 2327179 w 5103362"/>
              <a:gd name="connsiteY196" fmla="*/ 5124503 h 6857994"/>
              <a:gd name="connsiteX197" fmla="*/ 2247138 w 5103362"/>
              <a:gd name="connsiteY197" fmla="*/ 5115404 h 6857994"/>
              <a:gd name="connsiteX198" fmla="*/ 887691 w 5103362"/>
              <a:gd name="connsiteY198" fmla="*/ 5038678 h 6857994"/>
              <a:gd name="connsiteX199" fmla="*/ 959811 w 5103362"/>
              <a:gd name="connsiteY199" fmla="*/ 5067661 h 6857994"/>
              <a:gd name="connsiteX200" fmla="*/ 960092 w 5103362"/>
              <a:gd name="connsiteY200" fmla="*/ 5213476 h 6857994"/>
              <a:gd name="connsiteX201" fmla="*/ 814840 w 5103362"/>
              <a:gd name="connsiteY201" fmla="*/ 5213308 h 6857994"/>
              <a:gd name="connsiteX202" fmla="*/ 815401 w 5103362"/>
              <a:gd name="connsiteY202" fmla="*/ 5067493 h 6857994"/>
              <a:gd name="connsiteX203" fmla="*/ 887691 w 5103362"/>
              <a:gd name="connsiteY203" fmla="*/ 5038678 h 6857994"/>
              <a:gd name="connsiteX204" fmla="*/ 1459724 w 5103362"/>
              <a:gd name="connsiteY204" fmla="*/ 4971930 h 6857994"/>
              <a:gd name="connsiteX205" fmla="*/ 1579349 w 5103362"/>
              <a:gd name="connsiteY205" fmla="*/ 5020705 h 6857994"/>
              <a:gd name="connsiteX206" fmla="*/ 1582607 w 5103362"/>
              <a:gd name="connsiteY206" fmla="*/ 5259534 h 6857994"/>
              <a:gd name="connsiteX207" fmla="*/ 1341420 w 5103362"/>
              <a:gd name="connsiteY207" fmla="*/ 5261443 h 6857994"/>
              <a:gd name="connsiteX208" fmla="*/ 1340858 w 5103362"/>
              <a:gd name="connsiteY208" fmla="*/ 5022614 h 6857994"/>
              <a:gd name="connsiteX209" fmla="*/ 1459724 w 5103362"/>
              <a:gd name="connsiteY209" fmla="*/ 4971930 h 6857994"/>
              <a:gd name="connsiteX210" fmla="*/ 1947366 w 5103362"/>
              <a:gd name="connsiteY210" fmla="*/ 4813329 h 6857994"/>
              <a:gd name="connsiteX211" fmla="*/ 1934055 w 5103362"/>
              <a:gd name="connsiteY211" fmla="*/ 4941619 h 6857994"/>
              <a:gd name="connsiteX212" fmla="*/ 2055267 w 5103362"/>
              <a:gd name="connsiteY212" fmla="*/ 4921004 h 6857994"/>
              <a:gd name="connsiteX213" fmla="*/ 2047346 w 5103362"/>
              <a:gd name="connsiteY213" fmla="*/ 4826303 h 6857994"/>
              <a:gd name="connsiteX214" fmla="*/ 1997805 w 5103362"/>
              <a:gd name="connsiteY214" fmla="*/ 4822484 h 6857994"/>
              <a:gd name="connsiteX215" fmla="*/ 1947366 w 5103362"/>
              <a:gd name="connsiteY215" fmla="*/ 4813329 h 6857994"/>
              <a:gd name="connsiteX216" fmla="*/ 603181 w 5103362"/>
              <a:gd name="connsiteY216" fmla="*/ 4777396 h 6857994"/>
              <a:gd name="connsiteX217" fmla="*/ 659421 w 5103362"/>
              <a:gd name="connsiteY217" fmla="*/ 4800579 h 6857994"/>
              <a:gd name="connsiteX218" fmla="*/ 658411 w 5103362"/>
              <a:gd name="connsiteY218" fmla="*/ 4913759 h 6857994"/>
              <a:gd name="connsiteX219" fmla="*/ 547700 w 5103362"/>
              <a:gd name="connsiteY219" fmla="*/ 4913254 h 6857994"/>
              <a:gd name="connsiteX220" fmla="*/ 546691 w 5103362"/>
              <a:gd name="connsiteY220" fmla="*/ 4800973 h 6857994"/>
              <a:gd name="connsiteX221" fmla="*/ 603181 w 5103362"/>
              <a:gd name="connsiteY221" fmla="*/ 4777396 h 6857994"/>
              <a:gd name="connsiteX222" fmla="*/ 1175091 w 5103362"/>
              <a:gd name="connsiteY222" fmla="*/ 4699771 h 6857994"/>
              <a:gd name="connsiteX223" fmla="*/ 1285307 w 5103362"/>
              <a:gd name="connsiteY223" fmla="*/ 4746265 h 6857994"/>
              <a:gd name="connsiteX224" fmla="*/ 1282668 w 5103362"/>
              <a:gd name="connsiteY224" fmla="*/ 4964649 h 6857994"/>
              <a:gd name="connsiteX225" fmla="*/ 1064678 w 5103362"/>
              <a:gd name="connsiteY225" fmla="*/ 4963413 h 6857994"/>
              <a:gd name="connsiteX226" fmla="*/ 1064452 w 5103362"/>
              <a:gd name="connsiteY226" fmla="*/ 4745030 h 6857994"/>
              <a:gd name="connsiteX227" fmla="*/ 1175091 w 5103362"/>
              <a:gd name="connsiteY227" fmla="*/ 4699771 h 6857994"/>
              <a:gd name="connsiteX228" fmla="*/ 319131 w 5103362"/>
              <a:gd name="connsiteY228" fmla="*/ 4520825 h 6857994"/>
              <a:gd name="connsiteX229" fmla="*/ 355942 w 5103362"/>
              <a:gd name="connsiteY229" fmla="*/ 4536756 h 6857994"/>
              <a:gd name="connsiteX230" fmla="*/ 353078 w 5103362"/>
              <a:gd name="connsiteY230" fmla="*/ 4608708 h 6857994"/>
              <a:gd name="connsiteX231" fmla="*/ 281688 w 5103362"/>
              <a:gd name="connsiteY231" fmla="*/ 4607304 h 6857994"/>
              <a:gd name="connsiteX232" fmla="*/ 281518 w 5103362"/>
              <a:gd name="connsiteY232" fmla="*/ 4535351 h 6857994"/>
              <a:gd name="connsiteX233" fmla="*/ 319131 w 5103362"/>
              <a:gd name="connsiteY233" fmla="*/ 4520825 h 6857994"/>
              <a:gd name="connsiteX234" fmla="*/ 889432 w 5103362"/>
              <a:gd name="connsiteY234" fmla="*/ 4435323 h 6857994"/>
              <a:gd name="connsiteX235" fmla="*/ 984245 w 5103362"/>
              <a:gd name="connsiteY235" fmla="*/ 4474971 h 6857994"/>
              <a:gd name="connsiteX236" fmla="*/ 984861 w 5103362"/>
              <a:gd name="connsiteY236" fmla="*/ 4664091 h 6857994"/>
              <a:gd name="connsiteX237" fmla="*/ 793214 w 5103362"/>
              <a:gd name="connsiteY237" fmla="*/ 4664203 h 6857994"/>
              <a:gd name="connsiteX238" fmla="*/ 794619 w 5103362"/>
              <a:gd name="connsiteY238" fmla="*/ 4474073 h 6857994"/>
              <a:gd name="connsiteX239" fmla="*/ 889432 w 5103362"/>
              <a:gd name="connsiteY239" fmla="*/ 4435323 h 6857994"/>
              <a:gd name="connsiteX240" fmla="*/ 1982752 w 5103362"/>
              <a:gd name="connsiteY240" fmla="*/ 4282929 h 6857994"/>
              <a:gd name="connsiteX241" fmla="*/ 1980561 w 5103362"/>
              <a:gd name="connsiteY241" fmla="*/ 4318765 h 6857994"/>
              <a:gd name="connsiteX242" fmla="*/ 2033024 w 5103362"/>
              <a:gd name="connsiteY242" fmla="*/ 4313260 h 6857994"/>
              <a:gd name="connsiteX243" fmla="*/ 2029709 w 5103362"/>
              <a:gd name="connsiteY243" fmla="*/ 4286635 h 6857994"/>
              <a:gd name="connsiteX244" fmla="*/ 1982752 w 5103362"/>
              <a:gd name="connsiteY244" fmla="*/ 4282929 h 6857994"/>
              <a:gd name="connsiteX245" fmla="*/ 31982 w 5103362"/>
              <a:gd name="connsiteY245" fmla="*/ 4265391 h 6857994"/>
              <a:gd name="connsiteX246" fmla="*/ 44599 w 5103362"/>
              <a:gd name="connsiteY246" fmla="*/ 4271358 h 6857994"/>
              <a:gd name="connsiteX247" fmla="*/ 45106 w 5103362"/>
              <a:gd name="connsiteY247" fmla="*/ 4299556 h 6857994"/>
              <a:gd name="connsiteX248" fmla="*/ 16628 w 5103362"/>
              <a:gd name="connsiteY248" fmla="*/ 4298488 h 6857994"/>
              <a:gd name="connsiteX249" fmla="*/ 18987 w 5103362"/>
              <a:gd name="connsiteY249" fmla="*/ 4270460 h 6857994"/>
              <a:gd name="connsiteX250" fmla="*/ 31982 w 5103362"/>
              <a:gd name="connsiteY250" fmla="*/ 4265391 h 6857994"/>
              <a:gd name="connsiteX251" fmla="*/ 603225 w 5103362"/>
              <a:gd name="connsiteY251" fmla="*/ 4178436 h 6857994"/>
              <a:gd name="connsiteX252" fmla="*/ 678070 w 5103362"/>
              <a:gd name="connsiteY252" fmla="*/ 4208058 h 6857994"/>
              <a:gd name="connsiteX253" fmla="*/ 681720 w 5103362"/>
              <a:gd name="connsiteY253" fmla="*/ 4359207 h 6857994"/>
              <a:gd name="connsiteX254" fmla="*/ 530290 w 5103362"/>
              <a:gd name="connsiteY254" fmla="*/ 4361510 h 6857994"/>
              <a:gd name="connsiteX255" fmla="*/ 529223 w 5103362"/>
              <a:gd name="connsiteY255" fmla="*/ 4210360 h 6857994"/>
              <a:gd name="connsiteX256" fmla="*/ 603225 w 5103362"/>
              <a:gd name="connsiteY256" fmla="*/ 4178436 h 6857994"/>
              <a:gd name="connsiteX257" fmla="*/ 1174423 w 5103362"/>
              <a:gd name="connsiteY257" fmla="*/ 4108111 h 6857994"/>
              <a:gd name="connsiteX258" fmla="*/ 1299742 w 5103362"/>
              <a:gd name="connsiteY258" fmla="*/ 4160987 h 6857994"/>
              <a:gd name="connsiteX259" fmla="*/ 1300135 w 5103362"/>
              <a:gd name="connsiteY259" fmla="*/ 4410264 h 6857994"/>
              <a:gd name="connsiteX260" fmla="*/ 1048219 w 5103362"/>
              <a:gd name="connsiteY260" fmla="*/ 4410038 h 6857994"/>
              <a:gd name="connsiteX261" fmla="*/ 1049063 w 5103362"/>
              <a:gd name="connsiteY261" fmla="*/ 4160763 h 6857994"/>
              <a:gd name="connsiteX262" fmla="*/ 1174423 w 5103362"/>
              <a:gd name="connsiteY262" fmla="*/ 4108111 h 6857994"/>
              <a:gd name="connsiteX263" fmla="*/ 1670792 w 5103362"/>
              <a:gd name="connsiteY263" fmla="*/ 3954960 h 6857994"/>
              <a:gd name="connsiteX264" fmla="*/ 1665119 w 5103362"/>
              <a:gd name="connsiteY264" fmla="*/ 4063198 h 6857994"/>
              <a:gd name="connsiteX265" fmla="*/ 1748922 w 5103362"/>
              <a:gd name="connsiteY265" fmla="*/ 4048144 h 6857994"/>
              <a:gd name="connsiteX266" fmla="*/ 1746788 w 5103362"/>
              <a:gd name="connsiteY266" fmla="*/ 3966588 h 6857994"/>
              <a:gd name="connsiteX267" fmla="*/ 1670792 w 5103362"/>
              <a:gd name="connsiteY267" fmla="*/ 3954960 h 6857994"/>
              <a:gd name="connsiteX268" fmla="*/ 317410 w 5103362"/>
              <a:gd name="connsiteY268" fmla="*/ 3928724 h 6857994"/>
              <a:gd name="connsiteX269" fmla="*/ 366389 w 5103362"/>
              <a:gd name="connsiteY269" fmla="*/ 3948053 h 6857994"/>
              <a:gd name="connsiteX270" fmla="*/ 367175 w 5103362"/>
              <a:gd name="connsiteY270" fmla="*/ 4047472 h 6857994"/>
              <a:gd name="connsiteX271" fmla="*/ 269835 w 5103362"/>
              <a:gd name="connsiteY271" fmla="*/ 4048427 h 6857994"/>
              <a:gd name="connsiteX272" fmla="*/ 268769 w 5103362"/>
              <a:gd name="connsiteY272" fmla="*/ 3948951 h 6857994"/>
              <a:gd name="connsiteX273" fmla="*/ 317410 w 5103362"/>
              <a:gd name="connsiteY273" fmla="*/ 3928724 h 6857994"/>
              <a:gd name="connsiteX274" fmla="*/ 889629 w 5103362"/>
              <a:gd name="connsiteY274" fmla="*/ 3848156 h 6857994"/>
              <a:gd name="connsiteX275" fmla="*/ 997220 w 5103362"/>
              <a:gd name="connsiteY275" fmla="*/ 3892501 h 6857994"/>
              <a:gd name="connsiteX276" fmla="*/ 997556 w 5103362"/>
              <a:gd name="connsiteY276" fmla="*/ 4107965 h 6857994"/>
              <a:gd name="connsiteX277" fmla="*/ 782374 w 5103362"/>
              <a:gd name="connsiteY277" fmla="*/ 4107965 h 6857994"/>
              <a:gd name="connsiteX278" fmla="*/ 782038 w 5103362"/>
              <a:gd name="connsiteY278" fmla="*/ 3893119 h 6857994"/>
              <a:gd name="connsiteX279" fmla="*/ 889629 w 5103362"/>
              <a:gd name="connsiteY279" fmla="*/ 3848156 h 6857994"/>
              <a:gd name="connsiteX280" fmla="*/ 32727 w 5103362"/>
              <a:gd name="connsiteY280" fmla="*/ 3682248 h 6857994"/>
              <a:gd name="connsiteX281" fmla="*/ 55664 w 5103362"/>
              <a:gd name="connsiteY281" fmla="*/ 3692091 h 6857994"/>
              <a:gd name="connsiteX282" fmla="*/ 55720 w 5103362"/>
              <a:gd name="connsiteY282" fmla="*/ 3735117 h 6857994"/>
              <a:gd name="connsiteX283" fmla="*/ 10224 w 5103362"/>
              <a:gd name="connsiteY283" fmla="*/ 3735623 h 6857994"/>
              <a:gd name="connsiteX284" fmla="*/ 10168 w 5103362"/>
              <a:gd name="connsiteY284" fmla="*/ 3691698 h 6857994"/>
              <a:gd name="connsiteX285" fmla="*/ 32727 w 5103362"/>
              <a:gd name="connsiteY285" fmla="*/ 3682248 h 6857994"/>
              <a:gd name="connsiteX286" fmla="*/ 601432 w 5103362"/>
              <a:gd name="connsiteY286" fmla="*/ 3595188 h 6857994"/>
              <a:gd name="connsiteX287" fmla="*/ 685201 w 5103362"/>
              <a:gd name="connsiteY287" fmla="*/ 3628566 h 6857994"/>
              <a:gd name="connsiteX288" fmla="*/ 688404 w 5103362"/>
              <a:gd name="connsiteY288" fmla="*/ 3795499 h 6857994"/>
              <a:gd name="connsiteX289" fmla="*/ 519561 w 5103362"/>
              <a:gd name="connsiteY289" fmla="*/ 3797633 h 6857994"/>
              <a:gd name="connsiteX290" fmla="*/ 518381 w 5103362"/>
              <a:gd name="connsiteY290" fmla="*/ 3630813 h 6857994"/>
              <a:gd name="connsiteX291" fmla="*/ 601432 w 5103362"/>
              <a:gd name="connsiteY291" fmla="*/ 3595188 h 6857994"/>
              <a:gd name="connsiteX292" fmla="*/ 1683431 w 5103362"/>
              <a:gd name="connsiteY292" fmla="*/ 3387829 h 6857994"/>
              <a:gd name="connsiteX293" fmla="*/ 1682475 w 5103362"/>
              <a:gd name="connsiteY293" fmla="*/ 3470113 h 6857994"/>
              <a:gd name="connsiteX294" fmla="*/ 1741676 w 5103362"/>
              <a:gd name="connsiteY294" fmla="*/ 3461406 h 6857994"/>
              <a:gd name="connsiteX295" fmla="*/ 1741620 w 5103362"/>
              <a:gd name="connsiteY295" fmla="*/ 3396253 h 6857994"/>
              <a:gd name="connsiteX296" fmla="*/ 1683431 w 5103362"/>
              <a:gd name="connsiteY296" fmla="*/ 3387829 h 6857994"/>
              <a:gd name="connsiteX297" fmla="*/ 318161 w 5103362"/>
              <a:gd name="connsiteY297" fmla="*/ 3352366 h 6857994"/>
              <a:gd name="connsiteX298" fmla="*/ 372399 w 5103362"/>
              <a:gd name="connsiteY298" fmla="*/ 3374179 h 6857994"/>
              <a:gd name="connsiteX299" fmla="*/ 370713 w 5103362"/>
              <a:gd name="connsiteY299" fmla="*/ 3484156 h 6857994"/>
              <a:gd name="connsiteX300" fmla="*/ 263264 w 5103362"/>
              <a:gd name="connsiteY300" fmla="*/ 3482078 h 6857994"/>
              <a:gd name="connsiteX301" fmla="*/ 263882 w 5103362"/>
              <a:gd name="connsiteY301" fmla="*/ 3374067 h 6857994"/>
              <a:gd name="connsiteX302" fmla="*/ 318161 w 5103362"/>
              <a:gd name="connsiteY302" fmla="*/ 3352366 h 6857994"/>
              <a:gd name="connsiteX303" fmla="*/ 893076 w 5103362"/>
              <a:gd name="connsiteY303" fmla="*/ 3268697 h 6857994"/>
              <a:gd name="connsiteX304" fmla="*/ 1004634 w 5103362"/>
              <a:gd name="connsiteY304" fmla="*/ 3318180 h 6857994"/>
              <a:gd name="connsiteX305" fmla="*/ 998792 w 5103362"/>
              <a:gd name="connsiteY305" fmla="*/ 3541392 h 6857994"/>
              <a:gd name="connsiteX306" fmla="*/ 775801 w 5103362"/>
              <a:gd name="connsiteY306" fmla="*/ 3536337 h 6857994"/>
              <a:gd name="connsiteX307" fmla="*/ 779621 w 5103362"/>
              <a:gd name="connsiteY307" fmla="*/ 3313574 h 6857994"/>
              <a:gd name="connsiteX308" fmla="*/ 893076 w 5103362"/>
              <a:gd name="connsiteY308" fmla="*/ 3268697 h 6857994"/>
              <a:gd name="connsiteX309" fmla="*/ 31772 w 5103362"/>
              <a:gd name="connsiteY309" fmla="*/ 3110878 h 6857994"/>
              <a:gd name="connsiteX310" fmla="*/ 54541 w 5103362"/>
              <a:gd name="connsiteY310" fmla="*/ 3120411 h 6857994"/>
              <a:gd name="connsiteX311" fmla="*/ 51508 w 5103362"/>
              <a:gd name="connsiteY311" fmla="*/ 3165795 h 6857994"/>
              <a:gd name="connsiteX312" fmla="*/ 8483 w 5103362"/>
              <a:gd name="connsiteY312" fmla="*/ 3163269 h 6857994"/>
              <a:gd name="connsiteX313" fmla="*/ 8708 w 5103362"/>
              <a:gd name="connsiteY313" fmla="*/ 3119794 h 6857994"/>
              <a:gd name="connsiteX314" fmla="*/ 31772 w 5103362"/>
              <a:gd name="connsiteY314" fmla="*/ 3110878 h 6857994"/>
              <a:gd name="connsiteX315" fmla="*/ 606264 w 5103362"/>
              <a:gd name="connsiteY315" fmla="*/ 3022910 h 6857994"/>
              <a:gd name="connsiteX316" fmla="*/ 690425 w 5103362"/>
              <a:gd name="connsiteY316" fmla="*/ 3059469 h 6857994"/>
              <a:gd name="connsiteX317" fmla="*/ 689583 w 5103362"/>
              <a:gd name="connsiteY317" fmla="*/ 3226681 h 6857994"/>
              <a:gd name="connsiteX318" fmla="*/ 519841 w 5103362"/>
              <a:gd name="connsiteY318" fmla="*/ 3226400 h 6857994"/>
              <a:gd name="connsiteX319" fmla="*/ 521639 w 5103362"/>
              <a:gd name="connsiteY319" fmla="*/ 3057166 h 6857994"/>
              <a:gd name="connsiteX320" fmla="*/ 606264 w 5103362"/>
              <a:gd name="connsiteY320" fmla="*/ 3022910 h 6857994"/>
              <a:gd name="connsiteX321" fmla="*/ 1665961 w 5103362"/>
              <a:gd name="connsiteY321" fmla="*/ 2793400 h 6857994"/>
              <a:gd name="connsiteX322" fmla="*/ 1670006 w 5103362"/>
              <a:gd name="connsiteY322" fmla="*/ 2903097 h 6857994"/>
              <a:gd name="connsiteX323" fmla="*/ 1746788 w 5103362"/>
              <a:gd name="connsiteY323" fmla="*/ 2891022 h 6857994"/>
              <a:gd name="connsiteX324" fmla="*/ 1748922 w 5103362"/>
              <a:gd name="connsiteY324" fmla="*/ 2807667 h 6857994"/>
              <a:gd name="connsiteX325" fmla="*/ 1665961 w 5103362"/>
              <a:gd name="connsiteY325" fmla="*/ 2793400 h 6857994"/>
              <a:gd name="connsiteX326" fmla="*/ 317951 w 5103362"/>
              <a:gd name="connsiteY326" fmla="*/ 2785703 h 6857994"/>
              <a:gd name="connsiteX327" fmla="*/ 367625 w 5103362"/>
              <a:gd name="connsiteY327" fmla="*/ 2806765 h 6857994"/>
              <a:gd name="connsiteX328" fmla="*/ 365939 w 5103362"/>
              <a:gd name="connsiteY328" fmla="*/ 2906184 h 6857994"/>
              <a:gd name="connsiteX329" fmla="*/ 268319 w 5103362"/>
              <a:gd name="connsiteY329" fmla="*/ 2904387 h 6857994"/>
              <a:gd name="connsiteX330" fmla="*/ 268319 w 5103362"/>
              <a:gd name="connsiteY330" fmla="*/ 2806934 h 6857994"/>
              <a:gd name="connsiteX331" fmla="*/ 317951 w 5103362"/>
              <a:gd name="connsiteY331" fmla="*/ 2785703 h 6857994"/>
              <a:gd name="connsiteX332" fmla="*/ 889207 w 5103362"/>
              <a:gd name="connsiteY332" fmla="*/ 2705157 h 6857994"/>
              <a:gd name="connsiteX333" fmla="*/ 996882 w 5103362"/>
              <a:gd name="connsiteY333" fmla="*/ 2749923 h 6857994"/>
              <a:gd name="connsiteX334" fmla="*/ 996994 w 5103362"/>
              <a:gd name="connsiteY334" fmla="*/ 2964768 h 6857994"/>
              <a:gd name="connsiteX335" fmla="*/ 781812 w 5103362"/>
              <a:gd name="connsiteY335" fmla="*/ 2965161 h 6857994"/>
              <a:gd name="connsiteX336" fmla="*/ 781699 w 5103362"/>
              <a:gd name="connsiteY336" fmla="*/ 2749698 h 6857994"/>
              <a:gd name="connsiteX337" fmla="*/ 889207 w 5103362"/>
              <a:gd name="connsiteY337" fmla="*/ 2705157 h 6857994"/>
              <a:gd name="connsiteX338" fmla="*/ 34292 w 5103362"/>
              <a:gd name="connsiteY338" fmla="*/ 2546567 h 6857994"/>
              <a:gd name="connsiteX339" fmla="*/ 50667 w 5103362"/>
              <a:gd name="connsiteY339" fmla="*/ 2553673 h 6857994"/>
              <a:gd name="connsiteX340" fmla="*/ 51226 w 5103362"/>
              <a:gd name="connsiteY340" fmla="*/ 2586980 h 6857994"/>
              <a:gd name="connsiteX341" fmla="*/ 16010 w 5103362"/>
              <a:gd name="connsiteY341" fmla="*/ 2587542 h 6857994"/>
              <a:gd name="connsiteX342" fmla="*/ 17414 w 5103362"/>
              <a:gd name="connsiteY342" fmla="*/ 2552437 h 6857994"/>
              <a:gd name="connsiteX343" fmla="*/ 34292 w 5103362"/>
              <a:gd name="connsiteY343" fmla="*/ 2546567 h 6857994"/>
              <a:gd name="connsiteX344" fmla="*/ 1978202 w 5103362"/>
              <a:gd name="connsiteY344" fmla="*/ 2535085 h 6857994"/>
              <a:gd name="connsiteX345" fmla="*/ 1980955 w 5103362"/>
              <a:gd name="connsiteY345" fmla="*/ 2575636 h 6857994"/>
              <a:gd name="connsiteX346" fmla="*/ 2031057 w 5103362"/>
              <a:gd name="connsiteY346" fmla="*/ 2570581 h 6857994"/>
              <a:gd name="connsiteX347" fmla="*/ 2032350 w 5103362"/>
              <a:gd name="connsiteY347" fmla="*/ 2539971 h 6857994"/>
              <a:gd name="connsiteX348" fmla="*/ 1978202 w 5103362"/>
              <a:gd name="connsiteY348" fmla="*/ 2535085 h 6857994"/>
              <a:gd name="connsiteX349" fmla="*/ 602213 w 5103362"/>
              <a:gd name="connsiteY349" fmla="*/ 2464926 h 6857994"/>
              <a:gd name="connsiteX350" fmla="*/ 676833 w 5103362"/>
              <a:gd name="connsiteY350" fmla="*/ 2495875 h 6857994"/>
              <a:gd name="connsiteX351" fmla="*/ 678011 w 5103362"/>
              <a:gd name="connsiteY351" fmla="*/ 2644215 h 6857994"/>
              <a:gd name="connsiteX352" fmla="*/ 527088 w 5103362"/>
              <a:gd name="connsiteY352" fmla="*/ 2644944 h 6857994"/>
              <a:gd name="connsiteX353" fmla="*/ 527929 w 5103362"/>
              <a:gd name="connsiteY353" fmla="*/ 2495482 h 6857994"/>
              <a:gd name="connsiteX354" fmla="*/ 602213 w 5103362"/>
              <a:gd name="connsiteY354" fmla="*/ 2464926 h 6857994"/>
              <a:gd name="connsiteX355" fmla="*/ 1177064 w 5103362"/>
              <a:gd name="connsiteY355" fmla="*/ 2393723 h 6857994"/>
              <a:gd name="connsiteX356" fmla="*/ 1301596 w 5103362"/>
              <a:gd name="connsiteY356" fmla="*/ 2444986 h 6857994"/>
              <a:gd name="connsiteX357" fmla="*/ 1301034 w 5103362"/>
              <a:gd name="connsiteY357" fmla="*/ 2696900 h 6857994"/>
              <a:gd name="connsiteX358" fmla="*/ 1051759 w 5103362"/>
              <a:gd name="connsiteY358" fmla="*/ 2695720 h 6857994"/>
              <a:gd name="connsiteX359" fmla="*/ 1052320 w 5103362"/>
              <a:gd name="connsiteY359" fmla="*/ 2445042 h 6857994"/>
              <a:gd name="connsiteX360" fmla="*/ 1177064 w 5103362"/>
              <a:gd name="connsiteY360" fmla="*/ 2393723 h 6857994"/>
              <a:gd name="connsiteX361" fmla="*/ 319208 w 5103362"/>
              <a:gd name="connsiteY361" fmla="*/ 2234928 h 6857994"/>
              <a:gd name="connsiteX362" fmla="*/ 355998 w 5103362"/>
              <a:gd name="connsiteY362" fmla="*/ 2250865 h 6857994"/>
              <a:gd name="connsiteX363" fmla="*/ 353078 w 5103362"/>
              <a:gd name="connsiteY363" fmla="*/ 2322761 h 6857994"/>
              <a:gd name="connsiteX364" fmla="*/ 281688 w 5103362"/>
              <a:gd name="connsiteY364" fmla="*/ 2321357 h 6857994"/>
              <a:gd name="connsiteX365" fmla="*/ 281575 w 5103362"/>
              <a:gd name="connsiteY365" fmla="*/ 2249406 h 6857994"/>
              <a:gd name="connsiteX366" fmla="*/ 319208 w 5103362"/>
              <a:gd name="connsiteY366" fmla="*/ 2234928 h 6857994"/>
              <a:gd name="connsiteX367" fmla="*/ 1611703 w 5103362"/>
              <a:gd name="connsiteY367" fmla="*/ 2161111 h 6857994"/>
              <a:gd name="connsiteX368" fmla="*/ 1643101 w 5103362"/>
              <a:gd name="connsiteY368" fmla="*/ 2359720 h 6857994"/>
              <a:gd name="connsiteX369" fmla="*/ 1776726 w 5103362"/>
              <a:gd name="connsiteY369" fmla="*/ 2338321 h 6857994"/>
              <a:gd name="connsiteX370" fmla="*/ 1784814 w 5103362"/>
              <a:gd name="connsiteY370" fmla="*/ 2205989 h 6857994"/>
              <a:gd name="connsiteX371" fmla="*/ 1611703 w 5103362"/>
              <a:gd name="connsiteY371" fmla="*/ 2161111 h 6857994"/>
              <a:gd name="connsiteX372" fmla="*/ 889297 w 5103362"/>
              <a:gd name="connsiteY372" fmla="*/ 2149389 h 6857994"/>
              <a:gd name="connsiteX373" fmla="*/ 984131 w 5103362"/>
              <a:gd name="connsiteY373" fmla="*/ 2188969 h 6857994"/>
              <a:gd name="connsiteX374" fmla="*/ 984974 w 5103362"/>
              <a:gd name="connsiteY374" fmla="*/ 2378087 h 6857994"/>
              <a:gd name="connsiteX375" fmla="*/ 795348 w 5103362"/>
              <a:gd name="connsiteY375" fmla="*/ 2380445 h 6857994"/>
              <a:gd name="connsiteX376" fmla="*/ 794507 w 5103362"/>
              <a:gd name="connsiteY376" fmla="*/ 2188295 h 6857994"/>
              <a:gd name="connsiteX377" fmla="*/ 889297 w 5103362"/>
              <a:gd name="connsiteY377" fmla="*/ 2149389 h 6857994"/>
              <a:gd name="connsiteX378" fmla="*/ 604895 w 5103362"/>
              <a:gd name="connsiteY378" fmla="*/ 1920068 h 6857994"/>
              <a:gd name="connsiteX379" fmla="*/ 661442 w 5103362"/>
              <a:gd name="connsiteY379" fmla="*/ 1943119 h 6857994"/>
              <a:gd name="connsiteX380" fmla="*/ 659926 w 5103362"/>
              <a:gd name="connsiteY380" fmla="*/ 2055849 h 6857994"/>
              <a:gd name="connsiteX381" fmla="*/ 547645 w 5103362"/>
              <a:gd name="connsiteY381" fmla="*/ 2053770 h 6857994"/>
              <a:gd name="connsiteX382" fmla="*/ 548263 w 5103362"/>
              <a:gd name="connsiteY382" fmla="*/ 1943063 h 6857994"/>
              <a:gd name="connsiteX383" fmla="*/ 604895 w 5103362"/>
              <a:gd name="connsiteY383" fmla="*/ 1920068 h 6857994"/>
              <a:gd name="connsiteX384" fmla="*/ 1932875 w 5103362"/>
              <a:gd name="connsiteY384" fmla="*/ 1909140 h 6857994"/>
              <a:gd name="connsiteX385" fmla="*/ 1947983 w 5103362"/>
              <a:gd name="connsiteY385" fmla="*/ 2042765 h 6857994"/>
              <a:gd name="connsiteX386" fmla="*/ 2048021 w 5103362"/>
              <a:gd name="connsiteY386" fmla="*/ 2030464 h 6857994"/>
              <a:gd name="connsiteX387" fmla="*/ 2054929 w 5103362"/>
              <a:gd name="connsiteY387" fmla="*/ 1929360 h 6857994"/>
              <a:gd name="connsiteX388" fmla="*/ 1932875 w 5103362"/>
              <a:gd name="connsiteY388" fmla="*/ 1909140 h 6857994"/>
              <a:gd name="connsiteX389" fmla="*/ 1176622 w 5103362"/>
              <a:gd name="connsiteY389" fmla="*/ 1846271 h 6857994"/>
              <a:gd name="connsiteX390" fmla="*/ 1285757 w 5103362"/>
              <a:gd name="connsiteY390" fmla="*/ 1892175 h 6857994"/>
              <a:gd name="connsiteX391" fmla="*/ 1285757 w 5103362"/>
              <a:gd name="connsiteY391" fmla="*/ 2110165 h 6857994"/>
              <a:gd name="connsiteX392" fmla="*/ 1067373 w 5103362"/>
              <a:gd name="connsiteY392" fmla="*/ 2111626 h 6857994"/>
              <a:gd name="connsiteX393" fmla="*/ 1067318 w 5103362"/>
              <a:gd name="connsiteY393" fmla="*/ 1890770 h 6857994"/>
              <a:gd name="connsiteX394" fmla="*/ 1176622 w 5103362"/>
              <a:gd name="connsiteY394" fmla="*/ 1846271 h 6857994"/>
              <a:gd name="connsiteX395" fmla="*/ 319917 w 5103362"/>
              <a:gd name="connsiteY395" fmla="*/ 1690312 h 6857994"/>
              <a:gd name="connsiteX396" fmla="*/ 337575 w 5103362"/>
              <a:gd name="connsiteY396" fmla="*/ 1697776 h 6857994"/>
              <a:gd name="connsiteX397" fmla="*/ 337744 w 5103362"/>
              <a:gd name="connsiteY397" fmla="*/ 1730914 h 6857994"/>
              <a:gd name="connsiteX398" fmla="*/ 302526 w 5103362"/>
              <a:gd name="connsiteY398" fmla="*/ 1731251 h 6857994"/>
              <a:gd name="connsiteX399" fmla="*/ 302300 w 5103362"/>
              <a:gd name="connsiteY399" fmla="*/ 1697888 h 6857994"/>
              <a:gd name="connsiteX400" fmla="*/ 319917 w 5103362"/>
              <a:gd name="connsiteY400" fmla="*/ 1690312 h 6857994"/>
              <a:gd name="connsiteX401" fmla="*/ 2238151 w 5103362"/>
              <a:gd name="connsiteY401" fmla="*/ 1637169 h 6857994"/>
              <a:gd name="connsiteX402" fmla="*/ 2251351 w 5103362"/>
              <a:gd name="connsiteY402" fmla="*/ 1737656 h 6857994"/>
              <a:gd name="connsiteX403" fmla="*/ 2327403 w 5103362"/>
              <a:gd name="connsiteY403" fmla="*/ 1729175 h 6857994"/>
              <a:gd name="connsiteX404" fmla="*/ 2334031 w 5103362"/>
              <a:gd name="connsiteY404" fmla="*/ 1651494 h 6857994"/>
              <a:gd name="connsiteX405" fmla="*/ 2238151 w 5103362"/>
              <a:gd name="connsiteY405" fmla="*/ 1637169 h 6857994"/>
              <a:gd name="connsiteX406" fmla="*/ 890450 w 5103362"/>
              <a:gd name="connsiteY406" fmla="*/ 1611697 h 6857994"/>
              <a:gd name="connsiteX407" fmla="*/ 963124 w 5103362"/>
              <a:gd name="connsiteY407" fmla="*/ 1643348 h 6857994"/>
              <a:gd name="connsiteX408" fmla="*/ 960092 w 5103362"/>
              <a:gd name="connsiteY408" fmla="*/ 1788600 h 6857994"/>
              <a:gd name="connsiteX409" fmla="*/ 816301 w 5103362"/>
              <a:gd name="connsiteY409" fmla="*/ 1787141 h 6857994"/>
              <a:gd name="connsiteX410" fmla="*/ 817310 w 5103362"/>
              <a:gd name="connsiteY410" fmla="*/ 1640709 h 6857994"/>
              <a:gd name="connsiteX411" fmla="*/ 890450 w 5103362"/>
              <a:gd name="connsiteY411" fmla="*/ 1611697 h 6857994"/>
              <a:gd name="connsiteX412" fmla="*/ 1462196 w 5103362"/>
              <a:gd name="connsiteY412" fmla="*/ 1547052 h 6857994"/>
              <a:gd name="connsiteX413" fmla="*/ 1581146 w 5103362"/>
              <a:gd name="connsiteY413" fmla="*/ 1597570 h 6857994"/>
              <a:gd name="connsiteX414" fmla="*/ 1578844 w 5103362"/>
              <a:gd name="connsiteY414" fmla="*/ 1838421 h 6857994"/>
              <a:gd name="connsiteX415" fmla="*/ 1339677 w 5103362"/>
              <a:gd name="connsiteY415" fmla="*/ 1834826 h 6857994"/>
              <a:gd name="connsiteX416" fmla="*/ 1342655 w 5103362"/>
              <a:gd name="connsiteY416" fmla="*/ 1595997 h 6857994"/>
              <a:gd name="connsiteX417" fmla="*/ 1462196 w 5103362"/>
              <a:gd name="connsiteY417" fmla="*/ 1547052 h 6857994"/>
              <a:gd name="connsiteX418" fmla="*/ 604102 w 5103362"/>
              <a:gd name="connsiteY418" fmla="*/ 1384880 h 6857994"/>
              <a:gd name="connsiteX419" fmla="*/ 635100 w 5103362"/>
              <a:gd name="connsiteY419" fmla="*/ 1396880 h 6857994"/>
              <a:gd name="connsiteX420" fmla="*/ 637628 w 5103362"/>
              <a:gd name="connsiteY420" fmla="*/ 1460855 h 6857994"/>
              <a:gd name="connsiteX421" fmla="*/ 573258 w 5103362"/>
              <a:gd name="connsiteY421" fmla="*/ 1461921 h 6857994"/>
              <a:gd name="connsiteX422" fmla="*/ 573483 w 5103362"/>
              <a:gd name="connsiteY422" fmla="*/ 1397947 h 6857994"/>
              <a:gd name="connsiteX423" fmla="*/ 604102 w 5103362"/>
              <a:gd name="connsiteY423" fmla="*/ 1384880 h 6857994"/>
              <a:gd name="connsiteX424" fmla="*/ 2523488 w 5103362"/>
              <a:gd name="connsiteY424" fmla="*/ 1346891 h 6857994"/>
              <a:gd name="connsiteX425" fmla="*/ 2539496 w 5103362"/>
              <a:gd name="connsiteY425" fmla="*/ 1446589 h 6857994"/>
              <a:gd name="connsiteX426" fmla="*/ 2620941 w 5103362"/>
              <a:gd name="connsiteY426" fmla="*/ 1439793 h 6857994"/>
              <a:gd name="connsiteX427" fmla="*/ 2629646 w 5103362"/>
              <a:gd name="connsiteY427" fmla="*/ 1360989 h 6857994"/>
              <a:gd name="connsiteX428" fmla="*/ 2523488 w 5103362"/>
              <a:gd name="connsiteY428" fmla="*/ 1346891 h 6857994"/>
              <a:gd name="connsiteX429" fmla="*/ 1174192 w 5103362"/>
              <a:gd name="connsiteY429" fmla="*/ 1311314 h 6857994"/>
              <a:gd name="connsiteX430" fmla="*/ 1257616 w 5103362"/>
              <a:gd name="connsiteY430" fmla="*/ 1345768 h 6857994"/>
              <a:gd name="connsiteX431" fmla="*/ 1258909 w 5103362"/>
              <a:gd name="connsiteY431" fmla="*/ 1512643 h 6857994"/>
              <a:gd name="connsiteX432" fmla="*/ 1091976 w 5103362"/>
              <a:gd name="connsiteY432" fmla="*/ 1514834 h 6857994"/>
              <a:gd name="connsiteX433" fmla="*/ 1090851 w 5103362"/>
              <a:gd name="connsiteY433" fmla="*/ 1345992 h 6857994"/>
              <a:gd name="connsiteX434" fmla="*/ 1174192 w 5103362"/>
              <a:gd name="connsiteY434" fmla="*/ 1311314 h 6857994"/>
              <a:gd name="connsiteX435" fmla="*/ 1748846 w 5103362"/>
              <a:gd name="connsiteY435" fmla="*/ 1252862 h 6857994"/>
              <a:gd name="connsiteX436" fmla="*/ 1874404 w 5103362"/>
              <a:gd name="connsiteY436" fmla="*/ 1305324 h 6857994"/>
              <a:gd name="connsiteX437" fmla="*/ 1872493 w 5103362"/>
              <a:gd name="connsiteY437" fmla="*/ 1554600 h 6857994"/>
              <a:gd name="connsiteX438" fmla="*/ 1621813 w 5103362"/>
              <a:gd name="connsiteY438" fmla="*/ 1553309 h 6857994"/>
              <a:gd name="connsiteX439" fmla="*/ 1622487 w 5103362"/>
              <a:gd name="connsiteY439" fmla="*/ 1304032 h 6857994"/>
              <a:gd name="connsiteX440" fmla="*/ 1748846 w 5103362"/>
              <a:gd name="connsiteY440" fmla="*/ 1252862 h 6857994"/>
              <a:gd name="connsiteX441" fmla="*/ 3426960 w 5103362"/>
              <a:gd name="connsiteY441" fmla="*/ 1093907 h 6857994"/>
              <a:gd name="connsiteX442" fmla="*/ 3431903 w 5103362"/>
              <a:gd name="connsiteY442" fmla="*/ 1144514 h 6857994"/>
              <a:gd name="connsiteX443" fmla="*/ 3458695 w 5103362"/>
              <a:gd name="connsiteY443" fmla="*/ 1143056 h 6857994"/>
              <a:gd name="connsiteX444" fmla="*/ 3462458 w 5103362"/>
              <a:gd name="connsiteY444" fmla="*/ 1094750 h 6857994"/>
              <a:gd name="connsiteX445" fmla="*/ 3426960 w 5103362"/>
              <a:gd name="connsiteY445" fmla="*/ 1093907 h 6857994"/>
              <a:gd name="connsiteX446" fmla="*/ 891038 w 5103362"/>
              <a:gd name="connsiteY446" fmla="*/ 1084413 h 6857994"/>
              <a:gd name="connsiteX447" fmla="*/ 933467 w 5103362"/>
              <a:gd name="connsiteY447" fmla="*/ 1101883 h 6857994"/>
              <a:gd name="connsiteX448" fmla="*/ 933074 w 5103362"/>
              <a:gd name="connsiteY448" fmla="*/ 1184281 h 6857994"/>
              <a:gd name="connsiteX449" fmla="*/ 850844 w 5103362"/>
              <a:gd name="connsiteY449" fmla="*/ 1185011 h 6857994"/>
              <a:gd name="connsiteX450" fmla="*/ 848989 w 5103362"/>
              <a:gd name="connsiteY450" fmla="*/ 1102668 h 6857994"/>
              <a:gd name="connsiteX451" fmla="*/ 891038 w 5103362"/>
              <a:gd name="connsiteY451" fmla="*/ 1084413 h 6857994"/>
              <a:gd name="connsiteX452" fmla="*/ 2803039 w 5103362"/>
              <a:gd name="connsiteY452" fmla="*/ 1048017 h 6857994"/>
              <a:gd name="connsiteX453" fmla="*/ 2823540 w 5103362"/>
              <a:gd name="connsiteY453" fmla="*/ 1167713 h 6857994"/>
              <a:gd name="connsiteX454" fmla="*/ 2917454 w 5103362"/>
              <a:gd name="connsiteY454" fmla="*/ 1160130 h 6857994"/>
              <a:gd name="connsiteX455" fmla="*/ 2929642 w 5103362"/>
              <a:gd name="connsiteY455" fmla="*/ 1068576 h 6857994"/>
              <a:gd name="connsiteX456" fmla="*/ 2865330 w 5103362"/>
              <a:gd name="connsiteY456" fmla="*/ 1062452 h 6857994"/>
              <a:gd name="connsiteX457" fmla="*/ 2803039 w 5103362"/>
              <a:gd name="connsiteY457" fmla="*/ 1048017 h 6857994"/>
              <a:gd name="connsiteX458" fmla="*/ 1461536 w 5103362"/>
              <a:gd name="connsiteY458" fmla="*/ 1014560 h 6857994"/>
              <a:gd name="connsiteX459" fmla="*/ 1552164 w 5103362"/>
              <a:gd name="connsiteY459" fmla="*/ 1053128 h 6857994"/>
              <a:gd name="connsiteX460" fmla="*/ 1553062 w 5103362"/>
              <a:gd name="connsiteY460" fmla="*/ 1233148 h 6857994"/>
              <a:gd name="connsiteX461" fmla="*/ 1370458 w 5103362"/>
              <a:gd name="connsiteY461" fmla="*/ 1234497 h 6857994"/>
              <a:gd name="connsiteX462" fmla="*/ 1370740 w 5103362"/>
              <a:gd name="connsiteY462" fmla="*/ 1052454 h 6857994"/>
              <a:gd name="connsiteX463" fmla="*/ 1461536 w 5103362"/>
              <a:gd name="connsiteY463" fmla="*/ 1014560 h 6857994"/>
              <a:gd name="connsiteX464" fmla="*/ 4274543 w 5103362"/>
              <a:gd name="connsiteY464" fmla="*/ 790147 h 6857994"/>
              <a:gd name="connsiteX465" fmla="*/ 4283588 w 5103362"/>
              <a:gd name="connsiteY465" fmla="*/ 851932 h 6857994"/>
              <a:gd name="connsiteX466" fmla="*/ 4348855 w 5103362"/>
              <a:gd name="connsiteY466" fmla="*/ 855751 h 6857994"/>
              <a:gd name="connsiteX467" fmla="*/ 4357786 w 5103362"/>
              <a:gd name="connsiteY467" fmla="*/ 793292 h 6857994"/>
              <a:gd name="connsiteX468" fmla="*/ 4274543 w 5103362"/>
              <a:gd name="connsiteY468" fmla="*/ 790147 h 6857994"/>
              <a:gd name="connsiteX469" fmla="*/ 1177429 w 5103362"/>
              <a:gd name="connsiteY469" fmla="*/ 790034 h 6857994"/>
              <a:gd name="connsiteX470" fmla="*/ 1225600 w 5103362"/>
              <a:gd name="connsiteY470" fmla="*/ 810368 h 6857994"/>
              <a:gd name="connsiteX471" fmla="*/ 1225714 w 5103362"/>
              <a:gd name="connsiteY471" fmla="*/ 905910 h 6857994"/>
              <a:gd name="connsiteX472" fmla="*/ 1128653 w 5103362"/>
              <a:gd name="connsiteY472" fmla="*/ 906528 h 6857994"/>
              <a:gd name="connsiteX473" fmla="*/ 1128541 w 5103362"/>
              <a:gd name="connsiteY473" fmla="*/ 809974 h 6857994"/>
              <a:gd name="connsiteX474" fmla="*/ 1177429 w 5103362"/>
              <a:gd name="connsiteY474" fmla="*/ 790034 h 6857994"/>
              <a:gd name="connsiteX475" fmla="*/ 4951938 w 5103362"/>
              <a:gd name="connsiteY475" fmla="*/ 777788 h 6857994"/>
              <a:gd name="connsiteX476" fmla="*/ 4842016 w 5103362"/>
              <a:gd name="connsiteY476" fmla="*/ 781552 h 6857994"/>
              <a:gd name="connsiteX477" fmla="*/ 4854316 w 5103362"/>
              <a:gd name="connsiteY477" fmla="*/ 858953 h 6857994"/>
              <a:gd name="connsiteX478" fmla="*/ 4937784 w 5103362"/>
              <a:gd name="connsiteY478" fmla="*/ 861649 h 6857994"/>
              <a:gd name="connsiteX479" fmla="*/ 4951938 w 5103362"/>
              <a:gd name="connsiteY479" fmla="*/ 777788 h 6857994"/>
              <a:gd name="connsiteX480" fmla="*/ 3681796 w 5103362"/>
              <a:gd name="connsiteY480" fmla="*/ 776609 h 6857994"/>
              <a:gd name="connsiteX481" fmla="*/ 3697299 w 5103362"/>
              <a:gd name="connsiteY481" fmla="*/ 861368 h 6857994"/>
              <a:gd name="connsiteX482" fmla="*/ 3778688 w 5103362"/>
              <a:gd name="connsiteY482" fmla="*/ 859177 h 6857994"/>
              <a:gd name="connsiteX483" fmla="*/ 3790539 w 5103362"/>
              <a:gd name="connsiteY483" fmla="*/ 782732 h 6857994"/>
              <a:gd name="connsiteX484" fmla="*/ 3681796 w 5103362"/>
              <a:gd name="connsiteY484" fmla="*/ 776609 h 6857994"/>
              <a:gd name="connsiteX485" fmla="*/ 1744935 w 5103362"/>
              <a:gd name="connsiteY485" fmla="*/ 726787 h 6857994"/>
              <a:gd name="connsiteX486" fmla="*/ 1837501 w 5103362"/>
              <a:gd name="connsiteY486" fmla="*/ 764701 h 6857994"/>
              <a:gd name="connsiteX487" fmla="*/ 1838230 w 5103362"/>
              <a:gd name="connsiteY487" fmla="*/ 950956 h 6857994"/>
              <a:gd name="connsiteX488" fmla="*/ 1653436 w 5103362"/>
              <a:gd name="connsiteY488" fmla="*/ 952304 h 6857994"/>
              <a:gd name="connsiteX489" fmla="*/ 1652706 w 5103362"/>
              <a:gd name="connsiteY489" fmla="*/ 764870 h 6857994"/>
              <a:gd name="connsiteX490" fmla="*/ 1744935 w 5103362"/>
              <a:gd name="connsiteY490" fmla="*/ 726787 h 6857994"/>
              <a:gd name="connsiteX491" fmla="*/ 2319498 w 5103362"/>
              <a:gd name="connsiteY491" fmla="*/ 681311 h 6857994"/>
              <a:gd name="connsiteX492" fmla="*/ 2445189 w 5103362"/>
              <a:gd name="connsiteY492" fmla="*/ 734482 h 6857994"/>
              <a:gd name="connsiteX493" fmla="*/ 2444010 w 5103362"/>
              <a:gd name="connsiteY493" fmla="*/ 983196 h 6857994"/>
              <a:gd name="connsiteX494" fmla="*/ 2194733 w 5103362"/>
              <a:gd name="connsiteY494" fmla="*/ 984657 h 6857994"/>
              <a:gd name="connsiteX495" fmla="*/ 2193890 w 5103362"/>
              <a:gd name="connsiteY495" fmla="*/ 732740 h 6857994"/>
              <a:gd name="connsiteX496" fmla="*/ 2319498 w 5103362"/>
              <a:gd name="connsiteY496" fmla="*/ 681311 h 6857994"/>
              <a:gd name="connsiteX497" fmla="*/ 1460489 w 5103362"/>
              <a:gd name="connsiteY497" fmla="*/ 500893 h 6857994"/>
              <a:gd name="connsiteX498" fmla="*/ 1511947 w 5103362"/>
              <a:gd name="connsiteY498" fmla="*/ 521662 h 6857994"/>
              <a:gd name="connsiteX499" fmla="*/ 1512677 w 5103362"/>
              <a:gd name="connsiteY499" fmla="*/ 624169 h 6857994"/>
              <a:gd name="connsiteX500" fmla="*/ 1410338 w 5103362"/>
              <a:gd name="connsiteY500" fmla="*/ 625012 h 6857994"/>
              <a:gd name="connsiteX501" fmla="*/ 1409328 w 5103362"/>
              <a:gd name="connsiteY501" fmla="*/ 522504 h 6857994"/>
              <a:gd name="connsiteX502" fmla="*/ 1460489 w 5103362"/>
              <a:gd name="connsiteY502" fmla="*/ 500893 h 6857994"/>
              <a:gd name="connsiteX503" fmla="*/ 2033480 w 5103362"/>
              <a:gd name="connsiteY503" fmla="*/ 443221 h 6857994"/>
              <a:gd name="connsiteX504" fmla="*/ 2123342 w 5103362"/>
              <a:gd name="connsiteY504" fmla="*/ 480152 h 6857994"/>
              <a:gd name="connsiteX505" fmla="*/ 2123399 w 5103362"/>
              <a:gd name="connsiteY505" fmla="*/ 662756 h 6857994"/>
              <a:gd name="connsiteX506" fmla="*/ 1941357 w 5103362"/>
              <a:gd name="connsiteY506" fmla="*/ 661183 h 6857994"/>
              <a:gd name="connsiteX507" fmla="*/ 1943322 w 5103362"/>
              <a:gd name="connsiteY507" fmla="*/ 479759 h 6857994"/>
              <a:gd name="connsiteX508" fmla="*/ 2033480 w 5103362"/>
              <a:gd name="connsiteY508" fmla="*/ 443221 h 6857994"/>
              <a:gd name="connsiteX509" fmla="*/ 2604728 w 5103362"/>
              <a:gd name="connsiteY509" fmla="*/ 404661 h 6857994"/>
              <a:gd name="connsiteX510" fmla="*/ 2723616 w 5103362"/>
              <a:gd name="connsiteY510" fmla="*/ 455101 h 6857994"/>
              <a:gd name="connsiteX511" fmla="*/ 2723054 w 5103362"/>
              <a:gd name="connsiteY511" fmla="*/ 693649 h 6857994"/>
              <a:gd name="connsiteX512" fmla="*/ 2483945 w 5103362"/>
              <a:gd name="connsiteY512" fmla="*/ 692526 h 6857994"/>
              <a:gd name="connsiteX513" fmla="*/ 2485629 w 5103362"/>
              <a:gd name="connsiteY513" fmla="*/ 453977 h 6857994"/>
              <a:gd name="connsiteX514" fmla="*/ 2604728 w 5103362"/>
              <a:gd name="connsiteY514" fmla="*/ 404661 h 6857994"/>
              <a:gd name="connsiteX515" fmla="*/ 1749323 w 5103362"/>
              <a:gd name="connsiteY515" fmla="*/ 218441 h 6857994"/>
              <a:gd name="connsiteX516" fmla="*/ 1797283 w 5103362"/>
              <a:gd name="connsiteY516" fmla="*/ 240199 h 6857994"/>
              <a:gd name="connsiteX517" fmla="*/ 1796442 w 5103362"/>
              <a:gd name="connsiteY517" fmla="*/ 335237 h 6857994"/>
              <a:gd name="connsiteX518" fmla="*/ 1698820 w 5103362"/>
              <a:gd name="connsiteY518" fmla="*/ 334900 h 6857994"/>
              <a:gd name="connsiteX519" fmla="*/ 1700729 w 5103362"/>
              <a:gd name="connsiteY519" fmla="*/ 237840 h 6857994"/>
              <a:gd name="connsiteX520" fmla="*/ 1749323 w 5103362"/>
              <a:gd name="connsiteY520" fmla="*/ 218441 h 6857994"/>
              <a:gd name="connsiteX521" fmla="*/ 2317419 w 5103362"/>
              <a:gd name="connsiteY521" fmla="*/ 168341 h 6857994"/>
              <a:gd name="connsiteX522" fmla="*/ 2400758 w 5103362"/>
              <a:gd name="connsiteY522" fmla="*/ 203017 h 6857994"/>
              <a:gd name="connsiteX523" fmla="*/ 2399580 w 5103362"/>
              <a:gd name="connsiteY523" fmla="*/ 371860 h 6857994"/>
              <a:gd name="connsiteX524" fmla="*/ 2232704 w 5103362"/>
              <a:gd name="connsiteY524" fmla="*/ 369613 h 6857994"/>
              <a:gd name="connsiteX525" fmla="*/ 2233995 w 5103362"/>
              <a:gd name="connsiteY525" fmla="*/ 202792 h 6857994"/>
              <a:gd name="connsiteX526" fmla="*/ 2317419 w 5103362"/>
              <a:gd name="connsiteY526" fmla="*/ 168341 h 6857994"/>
              <a:gd name="connsiteX527" fmla="*/ 2891294 w 5103362"/>
              <a:gd name="connsiteY527" fmla="*/ 131872 h 6857994"/>
              <a:gd name="connsiteX528" fmla="*/ 3000584 w 5103362"/>
              <a:gd name="connsiteY528" fmla="*/ 177123 h 6857994"/>
              <a:gd name="connsiteX529" fmla="*/ 3000415 w 5103362"/>
              <a:gd name="connsiteY529" fmla="*/ 395562 h 6857994"/>
              <a:gd name="connsiteX530" fmla="*/ 2782425 w 5103362"/>
              <a:gd name="connsiteY530" fmla="*/ 396853 h 6857994"/>
              <a:gd name="connsiteX531" fmla="*/ 2781751 w 5103362"/>
              <a:gd name="connsiteY531" fmla="*/ 176393 h 6857994"/>
              <a:gd name="connsiteX532" fmla="*/ 2891294 w 5103362"/>
              <a:gd name="connsiteY532" fmla="*/ 131872 h 6857994"/>
              <a:gd name="connsiteX533" fmla="*/ 5103362 w 5103362"/>
              <a:gd name="connsiteY533" fmla="*/ 127587 h 6857994"/>
              <a:gd name="connsiteX534" fmla="*/ 5103362 w 5103362"/>
              <a:gd name="connsiteY534" fmla="*/ 449989 h 6857994"/>
              <a:gd name="connsiteX535" fmla="*/ 5049615 w 5103362"/>
              <a:gd name="connsiteY535" fmla="*/ 414605 h 6857994"/>
              <a:gd name="connsiteX536" fmla="*/ 5049840 w 5103362"/>
              <a:gd name="connsiteY536" fmla="*/ 162688 h 6857994"/>
              <a:gd name="connsiteX537" fmla="*/ 3461075 w 5103362"/>
              <a:gd name="connsiteY537" fmla="*/ 109651 h 6857994"/>
              <a:gd name="connsiteX538" fmla="*/ 3586310 w 5103362"/>
              <a:gd name="connsiteY538" fmla="*/ 163138 h 6857994"/>
              <a:gd name="connsiteX539" fmla="*/ 3585524 w 5103362"/>
              <a:gd name="connsiteY539" fmla="*/ 412414 h 6857994"/>
              <a:gd name="connsiteX540" fmla="*/ 3335630 w 5103362"/>
              <a:gd name="connsiteY540" fmla="*/ 413032 h 6857994"/>
              <a:gd name="connsiteX541" fmla="*/ 3335630 w 5103362"/>
              <a:gd name="connsiteY541" fmla="*/ 161734 h 6857994"/>
              <a:gd name="connsiteX542" fmla="*/ 3461075 w 5103362"/>
              <a:gd name="connsiteY542" fmla="*/ 109651 h 6857994"/>
              <a:gd name="connsiteX543" fmla="*/ 4628413 w 5103362"/>
              <a:gd name="connsiteY543" fmla="*/ 101260 h 6857994"/>
              <a:gd name="connsiteX544" fmla="*/ 4739956 w 5103362"/>
              <a:gd name="connsiteY544" fmla="*/ 159093 h 6857994"/>
              <a:gd name="connsiteX545" fmla="*/ 4750460 w 5103362"/>
              <a:gd name="connsiteY545" fmla="*/ 402641 h 6857994"/>
              <a:gd name="connsiteX546" fmla="*/ 4624025 w 5103362"/>
              <a:gd name="connsiteY546" fmla="*/ 472681 h 6857994"/>
              <a:gd name="connsiteX547" fmla="*/ 4483210 w 5103362"/>
              <a:gd name="connsiteY547" fmla="*/ 434095 h 6857994"/>
              <a:gd name="connsiteX548" fmla="*/ 4528313 w 5103362"/>
              <a:gd name="connsiteY548" fmla="*/ 614282 h 6857994"/>
              <a:gd name="connsiteX549" fmla="*/ 4607567 w 5103362"/>
              <a:gd name="connsiteY549" fmla="*/ 608273 h 6857994"/>
              <a:gd name="connsiteX550" fmla="*/ 4683338 w 5103362"/>
              <a:gd name="connsiteY550" fmla="*/ 618158 h 6857994"/>
              <a:gd name="connsiteX551" fmla="*/ 4907395 w 5103362"/>
              <a:gd name="connsiteY551" fmla="*/ 365008 h 6857994"/>
              <a:gd name="connsiteX552" fmla="*/ 5091010 w 5103362"/>
              <a:gd name="connsiteY552" fmla="*/ 636245 h 6857994"/>
              <a:gd name="connsiteX553" fmla="*/ 5103362 w 5103362"/>
              <a:gd name="connsiteY553" fmla="*/ 634121 h 6857994"/>
              <a:gd name="connsiteX554" fmla="*/ 5103362 w 5103362"/>
              <a:gd name="connsiteY554" fmla="*/ 6223115 h 6857994"/>
              <a:gd name="connsiteX555" fmla="*/ 5086293 w 5103362"/>
              <a:gd name="connsiteY555" fmla="*/ 6220746 h 6857994"/>
              <a:gd name="connsiteX556" fmla="*/ 5043043 w 5103362"/>
              <a:gd name="connsiteY556" fmla="*/ 6421156 h 6857994"/>
              <a:gd name="connsiteX557" fmla="*/ 4890096 w 5103362"/>
              <a:gd name="connsiteY557" fmla="*/ 6493052 h 6857994"/>
              <a:gd name="connsiteX558" fmla="*/ 4679408 w 5103362"/>
              <a:gd name="connsiteY558" fmla="*/ 6241248 h 6857994"/>
              <a:gd name="connsiteX559" fmla="*/ 4604422 w 5103362"/>
              <a:gd name="connsiteY559" fmla="*/ 6249617 h 6857994"/>
              <a:gd name="connsiteX560" fmla="*/ 4528594 w 5103362"/>
              <a:gd name="connsiteY560" fmla="*/ 6242876 h 6857994"/>
              <a:gd name="connsiteX561" fmla="*/ 4492759 w 5103362"/>
              <a:gd name="connsiteY561" fmla="*/ 6411833 h 6857994"/>
              <a:gd name="connsiteX562" fmla="*/ 4676038 w 5103362"/>
              <a:gd name="connsiteY562" fmla="*/ 6397733 h 6857994"/>
              <a:gd name="connsiteX563" fmla="*/ 4766470 w 5103362"/>
              <a:gd name="connsiteY563" fmla="*/ 6481368 h 6857994"/>
              <a:gd name="connsiteX564" fmla="*/ 4726252 w 5103362"/>
              <a:gd name="connsiteY564" fmla="*/ 6708121 h 6857994"/>
              <a:gd name="connsiteX565" fmla="*/ 4489388 w 5103362"/>
              <a:gd name="connsiteY565" fmla="*/ 6718961 h 6857994"/>
              <a:gd name="connsiteX566" fmla="*/ 4416987 w 5103362"/>
              <a:gd name="connsiteY566" fmla="*/ 6599997 h 6857994"/>
              <a:gd name="connsiteX567" fmla="*/ 4444622 w 5103362"/>
              <a:gd name="connsiteY567" fmla="*/ 6461765 h 6857994"/>
              <a:gd name="connsiteX568" fmla="*/ 4173160 w 5103362"/>
              <a:gd name="connsiteY568" fmla="*/ 6447387 h 6857994"/>
              <a:gd name="connsiteX569" fmla="*/ 4148333 w 5103362"/>
              <a:gd name="connsiteY569" fmla="*/ 6716209 h 6857994"/>
              <a:gd name="connsiteX570" fmla="*/ 3898327 w 5103362"/>
              <a:gd name="connsiteY570" fmla="*/ 6704020 h 6857994"/>
              <a:gd name="connsiteX571" fmla="*/ 3884003 w 5103362"/>
              <a:gd name="connsiteY571" fmla="*/ 6454577 h 6857994"/>
              <a:gd name="connsiteX572" fmla="*/ 4148727 w 5103362"/>
              <a:gd name="connsiteY572" fmla="*/ 6423233 h 6857994"/>
              <a:gd name="connsiteX573" fmla="*/ 4105926 w 5103362"/>
              <a:gd name="connsiteY573" fmla="*/ 6239731 h 6857994"/>
              <a:gd name="connsiteX574" fmla="*/ 3947811 w 5103362"/>
              <a:gd name="connsiteY574" fmla="*/ 6236079 h 6857994"/>
              <a:gd name="connsiteX575" fmla="*/ 3879679 w 5103362"/>
              <a:gd name="connsiteY575" fmla="*/ 6442106 h 6857994"/>
              <a:gd name="connsiteX576" fmla="*/ 3720778 w 5103362"/>
              <a:gd name="connsiteY576" fmla="*/ 6491816 h 6857994"/>
              <a:gd name="connsiteX577" fmla="*/ 3542554 w 5103362"/>
              <a:gd name="connsiteY577" fmla="*/ 6218669 h 6857994"/>
              <a:gd name="connsiteX578" fmla="*/ 3355064 w 5103362"/>
              <a:gd name="connsiteY578" fmla="*/ 6210410 h 6857994"/>
              <a:gd name="connsiteX579" fmla="*/ 3345572 w 5103362"/>
              <a:gd name="connsiteY579" fmla="*/ 6374872 h 6857994"/>
              <a:gd name="connsiteX580" fmla="*/ 3259072 w 5103362"/>
              <a:gd name="connsiteY580" fmla="*/ 6458901 h 6857994"/>
              <a:gd name="connsiteX581" fmla="*/ 3032937 w 5103362"/>
              <a:gd name="connsiteY581" fmla="*/ 6418909 h 6857994"/>
              <a:gd name="connsiteX582" fmla="*/ 3020580 w 5103362"/>
              <a:gd name="connsiteY582" fmla="*/ 6160252 h 6857994"/>
              <a:gd name="connsiteX583" fmla="*/ 2764900 w 5103362"/>
              <a:gd name="connsiteY583" fmla="*/ 6163510 h 6857994"/>
              <a:gd name="connsiteX584" fmla="*/ 2688623 w 5103362"/>
              <a:gd name="connsiteY584" fmla="*/ 6046567 h 6857994"/>
              <a:gd name="connsiteX585" fmla="*/ 2705080 w 5103362"/>
              <a:gd name="connsiteY585" fmla="*/ 5904461 h 6857994"/>
              <a:gd name="connsiteX586" fmla="*/ 2454344 w 5103362"/>
              <a:gd name="connsiteY586" fmla="*/ 5869242 h 6857994"/>
              <a:gd name="connsiteX587" fmla="*/ 2400478 w 5103362"/>
              <a:gd name="connsiteY587" fmla="*/ 5632211 h 6857994"/>
              <a:gd name="connsiteX588" fmla="*/ 2161538 w 5103362"/>
              <a:gd name="connsiteY588" fmla="*/ 5581603 h 6857994"/>
              <a:gd name="connsiteX589" fmla="*/ 2114806 w 5103362"/>
              <a:gd name="connsiteY589" fmla="*/ 5342325 h 6857994"/>
              <a:gd name="connsiteX590" fmla="*/ 1873617 w 5103362"/>
              <a:gd name="connsiteY590" fmla="*/ 5288571 h 6857994"/>
              <a:gd name="connsiteX591" fmla="*/ 1836209 w 5103362"/>
              <a:gd name="connsiteY591" fmla="*/ 5044183 h 6857994"/>
              <a:gd name="connsiteX592" fmla="*/ 1584966 w 5103362"/>
              <a:gd name="connsiteY592" fmla="*/ 4983913 h 6857994"/>
              <a:gd name="connsiteX593" fmla="*/ 1565363 w 5103362"/>
              <a:gd name="connsiteY593" fmla="*/ 4759071 h 6857994"/>
              <a:gd name="connsiteX594" fmla="*/ 1788296 w 5103362"/>
              <a:gd name="connsiteY594" fmla="*/ 4653192 h 6857994"/>
              <a:gd name="connsiteX595" fmla="*/ 1778412 w 5103362"/>
              <a:gd name="connsiteY595" fmla="*/ 4585958 h 6857994"/>
              <a:gd name="connsiteX596" fmla="*/ 1779703 w 5103362"/>
              <a:gd name="connsiteY596" fmla="*/ 4517658 h 6857994"/>
              <a:gd name="connsiteX597" fmla="*/ 1639787 w 5103362"/>
              <a:gd name="connsiteY597" fmla="*/ 4493337 h 6857994"/>
              <a:gd name="connsiteX598" fmla="*/ 1607995 w 5103362"/>
              <a:gd name="connsiteY598" fmla="*/ 4694139 h 6857994"/>
              <a:gd name="connsiteX599" fmla="*/ 1463586 w 5103362"/>
              <a:gd name="connsiteY599" fmla="*/ 4764014 h 6857994"/>
              <a:gd name="connsiteX600" fmla="*/ 1265143 w 5103362"/>
              <a:gd name="connsiteY600" fmla="*/ 4559896 h 6857994"/>
              <a:gd name="connsiteX601" fmla="*/ 1308392 w 5103362"/>
              <a:gd name="connsiteY601" fmla="*/ 4447165 h 6857994"/>
              <a:gd name="connsiteX602" fmla="*/ 1412696 w 5103362"/>
              <a:gd name="connsiteY602" fmla="*/ 4381280 h 6857994"/>
              <a:gd name="connsiteX603" fmla="*/ 1538122 w 5103362"/>
              <a:gd name="connsiteY603" fmla="*/ 4390997 h 6857994"/>
              <a:gd name="connsiteX604" fmla="*/ 1530033 w 5103362"/>
              <a:gd name="connsiteY604" fmla="*/ 4197665 h 6857994"/>
              <a:gd name="connsiteX605" fmla="*/ 1331758 w 5103362"/>
              <a:gd name="connsiteY605" fmla="*/ 4162448 h 6857994"/>
              <a:gd name="connsiteX606" fmla="*/ 1252505 w 5103362"/>
              <a:gd name="connsiteY606" fmla="*/ 4013208 h 6857994"/>
              <a:gd name="connsiteX607" fmla="*/ 1323726 w 5103362"/>
              <a:gd name="connsiteY607" fmla="*/ 3840208 h 6857994"/>
              <a:gd name="connsiteX608" fmla="*/ 1507847 w 5103362"/>
              <a:gd name="connsiteY608" fmla="*/ 3793195 h 6857994"/>
              <a:gd name="connsiteX609" fmla="*/ 1505600 w 5103362"/>
              <a:gd name="connsiteY609" fmla="*/ 3640584 h 6857994"/>
              <a:gd name="connsiteX610" fmla="*/ 1334678 w 5103362"/>
              <a:gd name="connsiteY610" fmla="*/ 3607614 h 6857994"/>
              <a:gd name="connsiteX611" fmla="*/ 1351922 w 5103362"/>
              <a:gd name="connsiteY611" fmla="*/ 3778197 h 6857994"/>
              <a:gd name="connsiteX612" fmla="*/ 1271490 w 5103362"/>
              <a:gd name="connsiteY612" fmla="*/ 3874977 h 6857994"/>
              <a:gd name="connsiteX613" fmla="*/ 1040975 w 5103362"/>
              <a:gd name="connsiteY613" fmla="*/ 3842623 h 6857994"/>
              <a:gd name="connsiteX614" fmla="*/ 1021766 w 5103362"/>
              <a:gd name="connsiteY614" fmla="*/ 3608400 h 6857994"/>
              <a:gd name="connsiteX615" fmla="*/ 1286543 w 5103362"/>
              <a:gd name="connsiteY615" fmla="*/ 3557904 h 6857994"/>
              <a:gd name="connsiteX616" fmla="*/ 1245429 w 5103362"/>
              <a:gd name="connsiteY616" fmla="*/ 3422821 h 6857994"/>
              <a:gd name="connsiteX617" fmla="*/ 1290811 w 5103362"/>
              <a:gd name="connsiteY617" fmla="*/ 3292794 h 6857994"/>
              <a:gd name="connsiteX618" fmla="*/ 1118824 w 5103362"/>
              <a:gd name="connsiteY618" fmla="*/ 3320597 h 6857994"/>
              <a:gd name="connsiteX619" fmla="*/ 1019967 w 5103362"/>
              <a:gd name="connsiteY619" fmla="*/ 3247298 h 6857994"/>
              <a:gd name="connsiteX620" fmla="*/ 1040975 w 5103362"/>
              <a:gd name="connsiteY620" fmla="*/ 3011167 h 6857994"/>
              <a:gd name="connsiteX621" fmla="*/ 1271883 w 5103362"/>
              <a:gd name="connsiteY621" fmla="*/ 2982576 h 6857994"/>
              <a:gd name="connsiteX622" fmla="*/ 1358382 w 5103362"/>
              <a:gd name="connsiteY622" fmla="*/ 3108056 h 6857994"/>
              <a:gd name="connsiteX623" fmla="*/ 1325693 w 5103362"/>
              <a:gd name="connsiteY623" fmla="*/ 3257858 h 6857994"/>
              <a:gd name="connsiteX624" fmla="*/ 1505824 w 5103362"/>
              <a:gd name="connsiteY624" fmla="*/ 3216910 h 6857994"/>
              <a:gd name="connsiteX625" fmla="*/ 1508633 w 5103362"/>
              <a:gd name="connsiteY625" fmla="*/ 3062336 h 6857994"/>
              <a:gd name="connsiteX626" fmla="*/ 1251719 w 5103362"/>
              <a:gd name="connsiteY626" fmla="*/ 2841649 h 6857994"/>
              <a:gd name="connsiteX627" fmla="*/ 1521777 w 5103362"/>
              <a:gd name="connsiteY627" fmla="*/ 2652921 h 6857994"/>
              <a:gd name="connsiteX628" fmla="*/ 1512902 w 5103362"/>
              <a:gd name="connsiteY628" fmla="*/ 2561258 h 6857994"/>
              <a:gd name="connsiteX629" fmla="*/ 1528854 w 5103362"/>
              <a:gd name="connsiteY629" fmla="*/ 2471218 h 6857994"/>
              <a:gd name="connsiteX630" fmla="*/ 1278119 w 5103362"/>
              <a:gd name="connsiteY630" fmla="*/ 2349724 h 6857994"/>
              <a:gd name="connsiteX631" fmla="*/ 1339959 w 5103362"/>
              <a:gd name="connsiteY631" fmla="*/ 2134034 h 6857994"/>
              <a:gd name="connsiteX632" fmla="*/ 1584011 w 5103362"/>
              <a:gd name="connsiteY632" fmla="*/ 2131898 h 6857994"/>
              <a:gd name="connsiteX633" fmla="*/ 1584854 w 5103362"/>
              <a:gd name="connsiteY633" fmla="*/ 1874651 h 6857994"/>
              <a:gd name="connsiteX634" fmla="*/ 1839972 w 5103362"/>
              <a:gd name="connsiteY634" fmla="*/ 1815562 h 6857994"/>
              <a:gd name="connsiteX635" fmla="*/ 1872943 w 5103362"/>
              <a:gd name="connsiteY635" fmla="*/ 1570216 h 6857994"/>
              <a:gd name="connsiteX636" fmla="*/ 2113400 w 5103362"/>
              <a:gd name="connsiteY636" fmla="*/ 1512756 h 6857994"/>
              <a:gd name="connsiteX637" fmla="*/ 2150134 w 5103362"/>
              <a:gd name="connsiteY637" fmla="*/ 1286003 h 6857994"/>
              <a:gd name="connsiteX638" fmla="*/ 1968823 w 5103362"/>
              <a:gd name="connsiteY638" fmla="*/ 1312964 h 6857994"/>
              <a:gd name="connsiteX639" fmla="*/ 1877268 w 5103362"/>
              <a:gd name="connsiteY639" fmla="*/ 1234947 h 6857994"/>
              <a:gd name="connsiteX640" fmla="*/ 1915069 w 5103362"/>
              <a:gd name="connsiteY640" fmla="*/ 1009317 h 6857994"/>
              <a:gd name="connsiteX641" fmla="*/ 2143788 w 5103362"/>
              <a:gd name="connsiteY641" fmla="*/ 1003700 h 6857994"/>
              <a:gd name="connsiteX642" fmla="*/ 2211358 w 5103362"/>
              <a:gd name="connsiteY642" fmla="*/ 1124969 h 6857994"/>
              <a:gd name="connsiteX643" fmla="*/ 2174624 w 5103362"/>
              <a:gd name="connsiteY643" fmla="*/ 1260502 h 6857994"/>
              <a:gd name="connsiteX644" fmla="*/ 2404522 w 5103362"/>
              <a:gd name="connsiteY644" fmla="*/ 1227813 h 6857994"/>
              <a:gd name="connsiteX645" fmla="*/ 2457096 w 5103362"/>
              <a:gd name="connsiteY645" fmla="*/ 986849 h 6857994"/>
              <a:gd name="connsiteX646" fmla="*/ 2701992 w 5103362"/>
              <a:gd name="connsiteY646" fmla="*/ 949608 h 6857994"/>
              <a:gd name="connsiteX647" fmla="*/ 2771415 w 5103362"/>
              <a:gd name="connsiteY647" fmla="*/ 690109 h 6857994"/>
              <a:gd name="connsiteX648" fmla="*/ 2987160 w 5103362"/>
              <a:gd name="connsiteY648" fmla="*/ 677978 h 6857994"/>
              <a:gd name="connsiteX649" fmla="*/ 3092420 w 5103362"/>
              <a:gd name="connsiteY649" fmla="*/ 900855 h 6857994"/>
              <a:gd name="connsiteX650" fmla="*/ 3159428 w 5103362"/>
              <a:gd name="connsiteY650" fmla="*/ 890689 h 6857994"/>
              <a:gd name="connsiteX651" fmla="*/ 3227842 w 5103362"/>
              <a:gd name="connsiteY651" fmla="*/ 892260 h 6857994"/>
              <a:gd name="connsiteX652" fmla="*/ 3253006 w 5103362"/>
              <a:gd name="connsiteY652" fmla="*/ 750829 h 6857994"/>
              <a:gd name="connsiteX653" fmla="*/ 3085286 w 5103362"/>
              <a:gd name="connsiteY653" fmla="*/ 743077 h 6857994"/>
              <a:gd name="connsiteX654" fmla="*/ 3001426 w 5103362"/>
              <a:gd name="connsiteY654" fmla="*/ 656296 h 6857994"/>
              <a:gd name="connsiteX655" fmla="*/ 3046811 w 5103362"/>
              <a:gd name="connsiteY655" fmla="*/ 426961 h 6857994"/>
              <a:gd name="connsiteX656" fmla="*/ 3275080 w 5103362"/>
              <a:gd name="connsiteY656" fmla="*/ 404606 h 6857994"/>
              <a:gd name="connsiteX657" fmla="*/ 3357423 w 5103362"/>
              <a:gd name="connsiteY657" fmla="*/ 644782 h 6857994"/>
              <a:gd name="connsiteX658" fmla="*/ 3450607 w 5103362"/>
              <a:gd name="connsiteY658" fmla="*/ 627370 h 6857994"/>
              <a:gd name="connsiteX659" fmla="*/ 3546768 w 5103362"/>
              <a:gd name="connsiteY659" fmla="*/ 636919 h 6857994"/>
              <a:gd name="connsiteX660" fmla="*/ 3636525 w 5103362"/>
              <a:gd name="connsiteY660" fmla="*/ 397416 h 6857994"/>
              <a:gd name="connsiteX661" fmla="*/ 3852998 w 5103362"/>
              <a:gd name="connsiteY661" fmla="*/ 394159 h 6857994"/>
              <a:gd name="connsiteX662" fmla="*/ 3952922 w 5103362"/>
              <a:gd name="connsiteY662" fmla="*/ 616754 h 6857994"/>
              <a:gd name="connsiteX663" fmla="*/ 4029030 w 5103362"/>
              <a:gd name="connsiteY663" fmla="*/ 608217 h 6857994"/>
              <a:gd name="connsiteX664" fmla="*/ 4105027 w 5103362"/>
              <a:gd name="connsiteY664" fmla="*/ 614731 h 6857994"/>
              <a:gd name="connsiteX665" fmla="*/ 4143166 w 5103362"/>
              <a:gd name="connsiteY665" fmla="*/ 442576 h 6857994"/>
              <a:gd name="connsiteX666" fmla="*/ 3997969 w 5103362"/>
              <a:gd name="connsiteY666" fmla="*/ 472625 h 6857994"/>
              <a:gd name="connsiteX667" fmla="*/ 3874118 w 5103362"/>
              <a:gd name="connsiteY667" fmla="*/ 388767 h 6857994"/>
              <a:gd name="connsiteX668" fmla="*/ 3902820 w 5103362"/>
              <a:gd name="connsiteY668" fmla="*/ 153532 h 6857994"/>
              <a:gd name="connsiteX669" fmla="*/ 4136930 w 5103362"/>
              <a:gd name="connsiteY669" fmla="*/ 133985 h 6857994"/>
              <a:gd name="connsiteX670" fmla="*/ 4216409 w 5103362"/>
              <a:gd name="connsiteY670" fmla="*/ 257894 h 6857994"/>
              <a:gd name="connsiteX671" fmla="*/ 4183382 w 5103362"/>
              <a:gd name="connsiteY671" fmla="*/ 401012 h 6857994"/>
              <a:gd name="connsiteX672" fmla="*/ 4456699 w 5103362"/>
              <a:gd name="connsiteY672" fmla="*/ 407976 h 6857994"/>
              <a:gd name="connsiteX673" fmla="*/ 4418842 w 5103362"/>
              <a:gd name="connsiteY673" fmla="*/ 256714 h 6857994"/>
              <a:gd name="connsiteX674" fmla="*/ 4504948 w 5103362"/>
              <a:gd name="connsiteY674" fmla="*/ 127807 h 6857994"/>
              <a:gd name="connsiteX675" fmla="*/ 4628413 w 5103362"/>
              <a:gd name="connsiteY675" fmla="*/ 101260 h 6857994"/>
              <a:gd name="connsiteX676" fmla="*/ 2501704 w 5103362"/>
              <a:gd name="connsiteY676" fmla="*/ 2 h 6857994"/>
              <a:gd name="connsiteX677" fmla="*/ 2706755 w 5103362"/>
              <a:gd name="connsiteY677" fmla="*/ 2 h 6857994"/>
              <a:gd name="connsiteX678" fmla="*/ 2698853 w 5103362"/>
              <a:gd name="connsiteY678" fmla="*/ 38742 h 6857994"/>
              <a:gd name="connsiteX679" fmla="*/ 2675816 w 5103362"/>
              <a:gd name="connsiteY679" fmla="*/ 72875 h 6857994"/>
              <a:gd name="connsiteX680" fmla="*/ 2530564 w 5103362"/>
              <a:gd name="connsiteY680" fmla="*/ 71248 h 6857994"/>
              <a:gd name="connsiteX681" fmla="*/ 2508299 w 5103362"/>
              <a:gd name="connsiteY681" fmla="*/ 36719 h 6857994"/>
              <a:gd name="connsiteX682" fmla="*/ 1974488 w 5103362"/>
              <a:gd name="connsiteY682" fmla="*/ 2 h 6857994"/>
              <a:gd name="connsiteX683" fmla="*/ 2090821 w 5103362"/>
              <a:gd name="connsiteY683" fmla="*/ 2 h 6857994"/>
              <a:gd name="connsiteX684" fmla="*/ 2091095 w 5103362"/>
              <a:gd name="connsiteY684" fmla="*/ 1339 h 6857994"/>
              <a:gd name="connsiteX685" fmla="*/ 2074700 w 5103362"/>
              <a:gd name="connsiteY685" fmla="*/ 42602 h 6857994"/>
              <a:gd name="connsiteX686" fmla="*/ 1992358 w 5103362"/>
              <a:gd name="connsiteY686" fmla="*/ 44679 h 6857994"/>
              <a:gd name="connsiteX687" fmla="*/ 1973990 w 5103362"/>
              <a:gd name="connsiteY687" fmla="*/ 2693 h 6857994"/>
              <a:gd name="connsiteX688" fmla="*/ 4736352 w 5103362"/>
              <a:gd name="connsiteY688" fmla="*/ 1 h 6857994"/>
              <a:gd name="connsiteX689" fmla="*/ 5038835 w 5103362"/>
              <a:gd name="connsiteY689" fmla="*/ 1 h 6857994"/>
              <a:gd name="connsiteX690" fmla="*/ 5039434 w 5103362"/>
              <a:gd name="connsiteY690" fmla="*/ 3283 h 6857994"/>
              <a:gd name="connsiteX691" fmla="*/ 4995074 w 5103362"/>
              <a:gd name="connsiteY691" fmla="*/ 109778 h 6857994"/>
              <a:gd name="connsiteX692" fmla="*/ 4779780 w 5103362"/>
              <a:gd name="connsiteY692" fmla="*/ 107531 h 6857994"/>
              <a:gd name="connsiteX693" fmla="*/ 4746649 w 5103362"/>
              <a:gd name="connsiteY693" fmla="*/ 56807 h 6857994"/>
              <a:gd name="connsiteX694" fmla="*/ 3041585 w 5103362"/>
              <a:gd name="connsiteY694" fmla="*/ 1 h 6857994"/>
              <a:gd name="connsiteX695" fmla="*/ 3309631 w 5103362"/>
              <a:gd name="connsiteY695" fmla="*/ 1 h 6857994"/>
              <a:gd name="connsiteX696" fmla="*/ 3309975 w 5103362"/>
              <a:gd name="connsiteY696" fmla="*/ 1786 h 6857994"/>
              <a:gd name="connsiteX697" fmla="*/ 3271316 w 5103362"/>
              <a:gd name="connsiteY697" fmla="*/ 96915 h 6857994"/>
              <a:gd name="connsiteX698" fmla="*/ 3081691 w 5103362"/>
              <a:gd name="connsiteY698" fmla="*/ 97646 h 6857994"/>
              <a:gd name="connsiteX699" fmla="*/ 3040962 w 5103362"/>
              <a:gd name="connsiteY699" fmla="*/ 3367 h 6857994"/>
              <a:gd name="connsiteX700" fmla="*/ 4161499 w 5103362"/>
              <a:gd name="connsiteY700" fmla="*/ 0 h 6857994"/>
              <a:gd name="connsiteX701" fmla="*/ 4475738 w 5103362"/>
              <a:gd name="connsiteY701" fmla="*/ 0 h 6857994"/>
              <a:gd name="connsiteX702" fmla="*/ 4476105 w 5103362"/>
              <a:gd name="connsiteY702" fmla="*/ 1835 h 6857994"/>
              <a:gd name="connsiteX703" fmla="*/ 4429458 w 5103362"/>
              <a:gd name="connsiteY703" fmla="*/ 113203 h 6857994"/>
              <a:gd name="connsiteX704" fmla="*/ 4206299 w 5103362"/>
              <a:gd name="connsiteY704" fmla="*/ 113035 h 6857994"/>
              <a:gd name="connsiteX705" fmla="*/ 4161069 w 5103362"/>
              <a:gd name="connsiteY705" fmla="*/ 2277 h 6857994"/>
              <a:gd name="connsiteX706" fmla="*/ 3592935 w 5103362"/>
              <a:gd name="connsiteY706" fmla="*/ 0 h 6857994"/>
              <a:gd name="connsiteX707" fmla="*/ 3896686 w 5103362"/>
              <a:gd name="connsiteY707" fmla="*/ 0 h 6857994"/>
              <a:gd name="connsiteX708" fmla="*/ 3897295 w 5103362"/>
              <a:gd name="connsiteY708" fmla="*/ 3232 h 6857994"/>
              <a:gd name="connsiteX709" fmla="*/ 3851425 w 5103362"/>
              <a:gd name="connsiteY709" fmla="*/ 110338 h 6857994"/>
              <a:gd name="connsiteX710" fmla="*/ 3636244 w 5103362"/>
              <a:gd name="connsiteY710" fmla="*/ 108823 h 6857994"/>
              <a:gd name="connsiteX711" fmla="*/ 3592770 w 5103362"/>
              <a:gd name="connsiteY711" fmla="*/ 817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</a:cxnLst>
            <a:rect l="l" t="t" r="r" b="b"/>
            <a:pathLst>
              <a:path w="5103362" h="6857994">
                <a:moveTo>
                  <a:pt x="2031254" y="6795239"/>
                </a:moveTo>
                <a:cubicBezTo>
                  <a:pt x="2046658" y="6795421"/>
                  <a:pt x="2061978" y="6801557"/>
                  <a:pt x="2073239" y="6813605"/>
                </a:cubicBezTo>
                <a:cubicBezTo>
                  <a:pt x="2084220" y="6825373"/>
                  <a:pt x="2089486" y="6840370"/>
                  <a:pt x="2089114" y="6855226"/>
                </a:cubicBezTo>
                <a:lnTo>
                  <a:pt x="2088507" y="6857993"/>
                </a:lnTo>
                <a:lnTo>
                  <a:pt x="1972722" y="6857993"/>
                </a:lnTo>
                <a:lnTo>
                  <a:pt x="1971905" y="6853794"/>
                </a:lnTo>
                <a:cubicBezTo>
                  <a:pt x="1971884" y="6838909"/>
                  <a:pt x="1977500" y="6824024"/>
                  <a:pt x="1988762" y="6812595"/>
                </a:cubicBezTo>
                <a:cubicBezTo>
                  <a:pt x="2000361" y="6800827"/>
                  <a:pt x="2015850" y="6795056"/>
                  <a:pt x="2031254" y="6795239"/>
                </a:cubicBezTo>
                <a:close/>
                <a:moveTo>
                  <a:pt x="2603619" y="6753057"/>
                </a:moveTo>
                <a:cubicBezTo>
                  <a:pt x="2630082" y="6753239"/>
                  <a:pt x="2656383" y="6763532"/>
                  <a:pt x="2676042" y="6783894"/>
                </a:cubicBezTo>
                <a:cubicBezTo>
                  <a:pt x="2695224" y="6803749"/>
                  <a:pt x="2704744" y="6830022"/>
                  <a:pt x="2704639" y="6856246"/>
                </a:cubicBezTo>
                <a:lnTo>
                  <a:pt x="2704304" y="6857994"/>
                </a:lnTo>
                <a:lnTo>
                  <a:pt x="2499649" y="6857994"/>
                </a:lnTo>
                <a:lnTo>
                  <a:pt x="2499152" y="6855466"/>
                </a:lnTo>
                <a:cubicBezTo>
                  <a:pt x="2499251" y="6829361"/>
                  <a:pt x="2509614" y="6803271"/>
                  <a:pt x="2530228" y="6782883"/>
                </a:cubicBezTo>
                <a:cubicBezTo>
                  <a:pt x="2550532" y="6762802"/>
                  <a:pt x="2577156" y="6752874"/>
                  <a:pt x="2603619" y="6753057"/>
                </a:cubicBezTo>
                <a:close/>
                <a:moveTo>
                  <a:pt x="3173794" y="6722059"/>
                </a:moveTo>
                <a:cubicBezTo>
                  <a:pt x="3207874" y="6722487"/>
                  <a:pt x="3241772" y="6735700"/>
                  <a:pt x="3267104" y="6761594"/>
                </a:cubicBezTo>
                <a:cubicBezTo>
                  <a:pt x="3292800" y="6787881"/>
                  <a:pt x="3305438" y="6822762"/>
                  <a:pt x="3305095" y="6857411"/>
                </a:cubicBezTo>
                <a:lnTo>
                  <a:pt x="3304977" y="6857994"/>
                </a:lnTo>
                <a:lnTo>
                  <a:pt x="3038523" y="6857994"/>
                </a:lnTo>
                <a:lnTo>
                  <a:pt x="3037725" y="6853487"/>
                </a:lnTo>
                <a:cubicBezTo>
                  <a:pt x="3038428" y="6819392"/>
                  <a:pt x="3052372" y="6785410"/>
                  <a:pt x="3079388" y="6759236"/>
                </a:cubicBezTo>
                <a:cubicBezTo>
                  <a:pt x="3105450" y="6733988"/>
                  <a:pt x="3139713" y="6721631"/>
                  <a:pt x="3173794" y="6722059"/>
                </a:cubicBezTo>
                <a:close/>
                <a:moveTo>
                  <a:pt x="4889120" y="6704232"/>
                </a:moveTo>
                <a:cubicBezTo>
                  <a:pt x="4928038" y="6704780"/>
                  <a:pt x="4966878" y="6720311"/>
                  <a:pt x="4996535" y="6750698"/>
                </a:cubicBezTo>
                <a:cubicBezTo>
                  <a:pt x="5025742" y="6780607"/>
                  <a:pt x="5040066" y="6818999"/>
                  <a:pt x="5039609" y="6857313"/>
                </a:cubicBezTo>
                <a:lnTo>
                  <a:pt x="5039467" y="6857994"/>
                </a:lnTo>
                <a:lnTo>
                  <a:pt x="4736963" y="6857994"/>
                </a:lnTo>
                <a:lnTo>
                  <a:pt x="4736482" y="6855467"/>
                </a:lnTo>
                <a:cubicBezTo>
                  <a:pt x="4736573" y="6816204"/>
                  <a:pt x="4751500" y="6776984"/>
                  <a:pt x="4781242" y="6747664"/>
                </a:cubicBezTo>
                <a:cubicBezTo>
                  <a:pt x="4811207" y="6718119"/>
                  <a:pt x="4850202" y="6703684"/>
                  <a:pt x="4889120" y="6704232"/>
                </a:cubicBezTo>
                <a:close/>
                <a:moveTo>
                  <a:pt x="3744186" y="6703600"/>
                </a:moveTo>
                <a:cubicBezTo>
                  <a:pt x="3783097" y="6703263"/>
                  <a:pt x="3822078" y="6717810"/>
                  <a:pt x="3851987" y="6747327"/>
                </a:cubicBezTo>
                <a:cubicBezTo>
                  <a:pt x="3881812" y="6776759"/>
                  <a:pt x="3896894" y="6815754"/>
                  <a:pt x="3897175" y="6854827"/>
                </a:cubicBezTo>
                <a:lnTo>
                  <a:pt x="3896586" y="6857993"/>
                </a:lnTo>
                <a:lnTo>
                  <a:pt x="3592863" y="6857993"/>
                </a:lnTo>
                <a:lnTo>
                  <a:pt x="3592643" y="6856919"/>
                </a:lnTo>
                <a:cubicBezTo>
                  <a:pt x="3592362" y="6818183"/>
                  <a:pt x="3607064" y="6779342"/>
                  <a:pt x="3636805" y="6749180"/>
                </a:cubicBezTo>
                <a:cubicBezTo>
                  <a:pt x="3666434" y="6719158"/>
                  <a:pt x="3705275" y="6703936"/>
                  <a:pt x="3744186" y="6703600"/>
                </a:cubicBezTo>
                <a:close/>
                <a:moveTo>
                  <a:pt x="4313841" y="6698327"/>
                </a:moveTo>
                <a:cubicBezTo>
                  <a:pt x="4353784" y="6698333"/>
                  <a:pt x="4393762" y="6713485"/>
                  <a:pt x="4424514" y="6743788"/>
                </a:cubicBezTo>
                <a:cubicBezTo>
                  <a:pt x="4455912" y="6774737"/>
                  <a:pt x="4471780" y="6814786"/>
                  <a:pt x="4472046" y="6854905"/>
                </a:cubicBezTo>
                <a:lnTo>
                  <a:pt x="4471455" y="6857993"/>
                </a:lnTo>
                <a:lnTo>
                  <a:pt x="4157523" y="6857993"/>
                </a:lnTo>
                <a:lnTo>
                  <a:pt x="4157032" y="6855410"/>
                </a:lnTo>
                <a:cubicBezTo>
                  <a:pt x="4157137" y="6814771"/>
                  <a:pt x="4172598" y="6774175"/>
                  <a:pt x="4203378" y="6743732"/>
                </a:cubicBezTo>
                <a:cubicBezTo>
                  <a:pt x="4233990" y="6713457"/>
                  <a:pt x="4273898" y="6698319"/>
                  <a:pt x="4313841" y="6698327"/>
                </a:cubicBezTo>
                <a:close/>
                <a:moveTo>
                  <a:pt x="1746205" y="6500887"/>
                </a:moveTo>
                <a:cubicBezTo>
                  <a:pt x="1763807" y="6501210"/>
                  <a:pt x="1781360" y="6508245"/>
                  <a:pt x="1794587" y="6521922"/>
                </a:cubicBezTo>
                <a:cubicBezTo>
                  <a:pt x="1821324" y="6549556"/>
                  <a:pt x="1820368" y="6591683"/>
                  <a:pt x="1792284" y="6618476"/>
                </a:cubicBezTo>
                <a:cubicBezTo>
                  <a:pt x="1765829" y="6643807"/>
                  <a:pt x="1723029" y="6643471"/>
                  <a:pt x="1697247" y="6617746"/>
                </a:cubicBezTo>
                <a:cubicBezTo>
                  <a:pt x="1671130" y="6591683"/>
                  <a:pt x="1671242" y="6545962"/>
                  <a:pt x="1697529" y="6520124"/>
                </a:cubicBezTo>
                <a:cubicBezTo>
                  <a:pt x="1710952" y="6506952"/>
                  <a:pt x="1728603" y="6500564"/>
                  <a:pt x="1746205" y="6500887"/>
                </a:cubicBezTo>
                <a:close/>
                <a:moveTo>
                  <a:pt x="2317497" y="6452738"/>
                </a:moveTo>
                <a:cubicBezTo>
                  <a:pt x="2347624" y="6452780"/>
                  <a:pt x="2377731" y="6464350"/>
                  <a:pt x="2400816" y="6487436"/>
                </a:cubicBezTo>
                <a:cubicBezTo>
                  <a:pt x="2447772" y="6534392"/>
                  <a:pt x="2447266" y="6609939"/>
                  <a:pt x="2399580" y="6656278"/>
                </a:cubicBezTo>
                <a:cubicBezTo>
                  <a:pt x="2353072" y="6701438"/>
                  <a:pt x="2278256" y="6700427"/>
                  <a:pt x="2232646" y="6653976"/>
                </a:cubicBezTo>
                <a:cubicBezTo>
                  <a:pt x="2187038" y="6607524"/>
                  <a:pt x="2187655" y="6533156"/>
                  <a:pt x="2234051" y="6487210"/>
                </a:cubicBezTo>
                <a:cubicBezTo>
                  <a:pt x="2257220" y="6464181"/>
                  <a:pt x="2287369" y="6452695"/>
                  <a:pt x="2317497" y="6452738"/>
                </a:cubicBezTo>
                <a:close/>
                <a:moveTo>
                  <a:pt x="2890563" y="6414101"/>
                </a:moveTo>
                <a:cubicBezTo>
                  <a:pt x="2930457" y="6414416"/>
                  <a:pt x="2970196" y="6430143"/>
                  <a:pt x="3000303" y="6461204"/>
                </a:cubicBezTo>
                <a:cubicBezTo>
                  <a:pt x="3059280" y="6522092"/>
                  <a:pt x="3057819" y="6620723"/>
                  <a:pt x="2997157" y="6680038"/>
                </a:cubicBezTo>
                <a:cubicBezTo>
                  <a:pt x="2936215" y="6739633"/>
                  <a:pt x="2838931" y="6738453"/>
                  <a:pt x="2778718" y="6677454"/>
                </a:cubicBezTo>
                <a:cubicBezTo>
                  <a:pt x="2718336" y="6616230"/>
                  <a:pt x="2718842" y="6520238"/>
                  <a:pt x="2779896" y="6459463"/>
                </a:cubicBezTo>
                <a:cubicBezTo>
                  <a:pt x="2810621" y="6428879"/>
                  <a:pt x="2850670" y="6413784"/>
                  <a:pt x="2890563" y="6414101"/>
                </a:cubicBezTo>
                <a:close/>
                <a:moveTo>
                  <a:pt x="5103362" y="6409638"/>
                </a:moveTo>
                <a:lnTo>
                  <a:pt x="5103362" y="6733153"/>
                </a:lnTo>
                <a:lnTo>
                  <a:pt x="5047199" y="6695652"/>
                </a:lnTo>
                <a:cubicBezTo>
                  <a:pt x="4979011" y="6626622"/>
                  <a:pt x="4979404" y="6515294"/>
                  <a:pt x="5048098" y="6446545"/>
                </a:cubicBezTo>
                <a:close/>
                <a:moveTo>
                  <a:pt x="3457642" y="6392116"/>
                </a:moveTo>
                <a:cubicBezTo>
                  <a:pt x="3502746" y="6392172"/>
                  <a:pt x="3547863" y="6409332"/>
                  <a:pt x="3582322" y="6443567"/>
                </a:cubicBezTo>
                <a:cubicBezTo>
                  <a:pt x="3652758" y="6513496"/>
                  <a:pt x="3652926" y="6624204"/>
                  <a:pt x="3582659" y="6694247"/>
                </a:cubicBezTo>
                <a:cubicBezTo>
                  <a:pt x="3513796" y="6762886"/>
                  <a:pt x="3402470" y="6763335"/>
                  <a:pt x="3333383" y="6695202"/>
                </a:cubicBezTo>
                <a:cubicBezTo>
                  <a:pt x="3264183" y="6626957"/>
                  <a:pt x="3264015" y="6511811"/>
                  <a:pt x="3333045" y="6443286"/>
                </a:cubicBezTo>
                <a:cubicBezTo>
                  <a:pt x="3367448" y="6409107"/>
                  <a:pt x="3412538" y="6392060"/>
                  <a:pt x="3457642" y="6392116"/>
                </a:cubicBezTo>
                <a:close/>
                <a:moveTo>
                  <a:pt x="1462266" y="6211739"/>
                </a:moveTo>
                <a:cubicBezTo>
                  <a:pt x="1480844" y="6212055"/>
                  <a:pt x="1499310" y="6219427"/>
                  <a:pt x="1513240" y="6233778"/>
                </a:cubicBezTo>
                <a:cubicBezTo>
                  <a:pt x="1541098" y="6262536"/>
                  <a:pt x="1540257" y="6308202"/>
                  <a:pt x="1511329" y="6336286"/>
                </a:cubicBezTo>
                <a:cubicBezTo>
                  <a:pt x="1482290" y="6364426"/>
                  <a:pt x="1437074" y="6363697"/>
                  <a:pt x="1408990" y="6334545"/>
                </a:cubicBezTo>
                <a:cubicBezTo>
                  <a:pt x="1381074" y="6305617"/>
                  <a:pt x="1381804" y="6259785"/>
                  <a:pt x="1410619" y="6232037"/>
                </a:cubicBezTo>
                <a:cubicBezTo>
                  <a:pt x="1424998" y="6218163"/>
                  <a:pt x="1443688" y="6211423"/>
                  <a:pt x="1462266" y="6211739"/>
                </a:cubicBezTo>
                <a:close/>
                <a:moveTo>
                  <a:pt x="2031534" y="6155936"/>
                </a:moveTo>
                <a:cubicBezTo>
                  <a:pt x="2064210" y="6156238"/>
                  <a:pt x="2096830" y="6169268"/>
                  <a:pt x="2122106" y="6194965"/>
                </a:cubicBezTo>
                <a:cubicBezTo>
                  <a:pt x="2171085" y="6244843"/>
                  <a:pt x="2171029" y="6325390"/>
                  <a:pt x="2121994" y="6374986"/>
                </a:cubicBezTo>
                <a:cubicBezTo>
                  <a:pt x="2072622" y="6424863"/>
                  <a:pt x="1989044" y="6425032"/>
                  <a:pt x="1939390" y="6375324"/>
                </a:cubicBezTo>
                <a:cubicBezTo>
                  <a:pt x="1889400" y="6325276"/>
                  <a:pt x="1889962" y="6243438"/>
                  <a:pt x="1940625" y="6193280"/>
                </a:cubicBezTo>
                <a:cubicBezTo>
                  <a:pt x="1966126" y="6168061"/>
                  <a:pt x="1998858" y="6155634"/>
                  <a:pt x="2031534" y="6155936"/>
                </a:cubicBezTo>
                <a:close/>
                <a:moveTo>
                  <a:pt x="2604728" y="6115515"/>
                </a:moveTo>
                <a:cubicBezTo>
                  <a:pt x="2647606" y="6115725"/>
                  <a:pt x="2690448" y="6132562"/>
                  <a:pt x="2723616" y="6165982"/>
                </a:cubicBezTo>
                <a:cubicBezTo>
                  <a:pt x="2789277" y="6232149"/>
                  <a:pt x="2789053" y="6339262"/>
                  <a:pt x="2722998" y="6404529"/>
                </a:cubicBezTo>
                <a:cubicBezTo>
                  <a:pt x="2657169" y="6469573"/>
                  <a:pt x="2548931" y="6469011"/>
                  <a:pt x="2483889" y="6403350"/>
                </a:cubicBezTo>
                <a:cubicBezTo>
                  <a:pt x="2418452" y="6337240"/>
                  <a:pt x="2419239" y="6230744"/>
                  <a:pt x="2485629" y="6164801"/>
                </a:cubicBezTo>
                <a:cubicBezTo>
                  <a:pt x="2518938" y="6131718"/>
                  <a:pt x="2561850" y="6115304"/>
                  <a:pt x="2604728" y="6115515"/>
                </a:cubicBezTo>
                <a:close/>
                <a:moveTo>
                  <a:pt x="4284149" y="6001015"/>
                </a:moveTo>
                <a:cubicBezTo>
                  <a:pt x="4280667" y="6025335"/>
                  <a:pt x="4277465" y="6047634"/>
                  <a:pt x="4275050" y="6064765"/>
                </a:cubicBezTo>
                <a:cubicBezTo>
                  <a:pt x="4302628" y="6065552"/>
                  <a:pt x="4330601" y="6066338"/>
                  <a:pt x="4358292" y="6067180"/>
                </a:cubicBezTo>
                <a:cubicBezTo>
                  <a:pt x="4355427" y="6047354"/>
                  <a:pt x="4352225" y="6024999"/>
                  <a:pt x="4349585" y="6006182"/>
                </a:cubicBezTo>
                <a:cubicBezTo>
                  <a:pt x="4325938" y="6004329"/>
                  <a:pt x="4304706" y="6002644"/>
                  <a:pt x="4284149" y="6001015"/>
                </a:cubicBezTo>
                <a:close/>
                <a:moveTo>
                  <a:pt x="4935649" y="5996465"/>
                </a:moveTo>
                <a:cubicBezTo>
                  <a:pt x="4908574" y="5997251"/>
                  <a:pt x="4880716" y="5998038"/>
                  <a:pt x="4854260" y="5998768"/>
                </a:cubicBezTo>
                <a:cubicBezTo>
                  <a:pt x="4849935" y="6026178"/>
                  <a:pt x="4845891" y="6051398"/>
                  <a:pt x="4841736" y="6077796"/>
                </a:cubicBezTo>
                <a:cubicBezTo>
                  <a:pt x="4860214" y="6077178"/>
                  <a:pt x="4879030" y="6075325"/>
                  <a:pt x="4897734" y="6076224"/>
                </a:cubicBezTo>
                <a:cubicBezTo>
                  <a:pt x="4915934" y="6077122"/>
                  <a:pt x="4934020" y="6080830"/>
                  <a:pt x="4951656" y="6083246"/>
                </a:cubicBezTo>
                <a:cubicBezTo>
                  <a:pt x="4946096" y="6053251"/>
                  <a:pt x="4940984" y="6025391"/>
                  <a:pt x="4935649" y="5996465"/>
                </a:cubicBezTo>
                <a:close/>
                <a:moveTo>
                  <a:pt x="3695332" y="5996241"/>
                </a:moveTo>
                <a:cubicBezTo>
                  <a:pt x="3690222" y="6025447"/>
                  <a:pt x="3685166" y="6054149"/>
                  <a:pt x="3680167" y="6082909"/>
                </a:cubicBezTo>
                <a:cubicBezTo>
                  <a:pt x="3698760" y="6080548"/>
                  <a:pt x="3717352" y="6076842"/>
                  <a:pt x="3736112" y="6076112"/>
                </a:cubicBezTo>
                <a:cubicBezTo>
                  <a:pt x="3754591" y="6075381"/>
                  <a:pt x="3773183" y="6077629"/>
                  <a:pt x="3791382" y="6078527"/>
                </a:cubicBezTo>
                <a:cubicBezTo>
                  <a:pt x="3787001" y="6050949"/>
                  <a:pt x="3782957" y="6024943"/>
                  <a:pt x="3778800" y="5998656"/>
                </a:cubicBezTo>
                <a:cubicBezTo>
                  <a:pt x="3750772" y="5997812"/>
                  <a:pt x="3722687" y="5997027"/>
                  <a:pt x="3695332" y="5996241"/>
                </a:cubicBezTo>
                <a:close/>
                <a:moveTo>
                  <a:pt x="3091352" y="5960236"/>
                </a:moveTo>
                <a:cubicBezTo>
                  <a:pt x="3102362" y="6021571"/>
                  <a:pt x="3087476" y="6078807"/>
                  <a:pt x="3050237" y="6130990"/>
                </a:cubicBezTo>
                <a:cubicBezTo>
                  <a:pt x="3110056" y="6089367"/>
                  <a:pt x="3173920" y="6078865"/>
                  <a:pt x="3244018" y="6102230"/>
                </a:cubicBezTo>
                <a:cubicBezTo>
                  <a:pt x="3237840" y="6077853"/>
                  <a:pt x="3230482" y="6056228"/>
                  <a:pt x="3227280" y="6034042"/>
                </a:cubicBezTo>
                <a:cubicBezTo>
                  <a:pt x="3223966" y="6011181"/>
                  <a:pt x="3224584" y="5987760"/>
                  <a:pt x="3223686" y="5968774"/>
                </a:cubicBezTo>
                <a:cubicBezTo>
                  <a:pt x="3178638" y="5965852"/>
                  <a:pt x="3135501" y="5963101"/>
                  <a:pt x="3091352" y="5960236"/>
                </a:cubicBezTo>
                <a:close/>
                <a:moveTo>
                  <a:pt x="1174059" y="5929316"/>
                </a:moveTo>
                <a:cubicBezTo>
                  <a:pt x="1191394" y="5929245"/>
                  <a:pt x="1208751" y="5936028"/>
                  <a:pt x="1222400" y="5949677"/>
                </a:cubicBezTo>
                <a:cubicBezTo>
                  <a:pt x="1249248" y="5976526"/>
                  <a:pt x="1249191" y="6020674"/>
                  <a:pt x="1222286" y="6046737"/>
                </a:cubicBezTo>
                <a:cubicBezTo>
                  <a:pt x="1196336" y="6071899"/>
                  <a:pt x="1152974" y="6072069"/>
                  <a:pt x="1126743" y="6047129"/>
                </a:cubicBezTo>
                <a:cubicBezTo>
                  <a:pt x="1099614" y="6021347"/>
                  <a:pt x="1099221" y="5977030"/>
                  <a:pt x="1125846" y="5950069"/>
                </a:cubicBezTo>
                <a:cubicBezTo>
                  <a:pt x="1139410" y="5936308"/>
                  <a:pt x="1156724" y="5929385"/>
                  <a:pt x="1174059" y="5929316"/>
                </a:cubicBezTo>
                <a:close/>
                <a:moveTo>
                  <a:pt x="1746136" y="5868127"/>
                </a:moveTo>
                <a:cubicBezTo>
                  <a:pt x="1779549" y="5868007"/>
                  <a:pt x="1812956" y="5880561"/>
                  <a:pt x="1838512" y="5905809"/>
                </a:cubicBezTo>
                <a:cubicBezTo>
                  <a:pt x="1889962" y="5956642"/>
                  <a:pt x="1889962" y="6042356"/>
                  <a:pt x="1838568" y="6093244"/>
                </a:cubicBezTo>
                <a:cubicBezTo>
                  <a:pt x="1787511" y="6143796"/>
                  <a:pt x="1704887" y="6143572"/>
                  <a:pt x="1653716" y="6092738"/>
                </a:cubicBezTo>
                <a:cubicBezTo>
                  <a:pt x="1601031" y="6040390"/>
                  <a:pt x="1601031" y="5958833"/>
                  <a:pt x="1653716" y="5906483"/>
                </a:cubicBezTo>
                <a:cubicBezTo>
                  <a:pt x="1679302" y="5881039"/>
                  <a:pt x="1712722" y="5868246"/>
                  <a:pt x="1746136" y="5868127"/>
                </a:cubicBezTo>
                <a:close/>
                <a:moveTo>
                  <a:pt x="2317419" y="5820728"/>
                </a:moveTo>
                <a:cubicBezTo>
                  <a:pt x="2362775" y="5820756"/>
                  <a:pt x="2408118" y="5837733"/>
                  <a:pt x="2442324" y="5871659"/>
                </a:cubicBezTo>
                <a:cubicBezTo>
                  <a:pt x="2511860" y="5940577"/>
                  <a:pt x="2511468" y="6053419"/>
                  <a:pt x="2441537" y="6122956"/>
                </a:cubicBezTo>
                <a:cubicBezTo>
                  <a:pt x="2372170" y="6191932"/>
                  <a:pt x="2262191" y="6191820"/>
                  <a:pt x="2192878" y="6122788"/>
                </a:cubicBezTo>
                <a:cubicBezTo>
                  <a:pt x="2123005" y="6053251"/>
                  <a:pt x="2122837" y="5940296"/>
                  <a:pt x="2192430" y="5871489"/>
                </a:cubicBezTo>
                <a:cubicBezTo>
                  <a:pt x="2226692" y="5837620"/>
                  <a:pt x="2272062" y="5820699"/>
                  <a:pt x="2317419" y="5820728"/>
                </a:cubicBezTo>
                <a:close/>
                <a:moveTo>
                  <a:pt x="3427914" y="5712926"/>
                </a:moveTo>
                <a:cubicBezTo>
                  <a:pt x="3426005" y="5731124"/>
                  <a:pt x="3424208" y="5747918"/>
                  <a:pt x="3422073" y="5767521"/>
                </a:cubicBezTo>
                <a:cubicBezTo>
                  <a:pt x="3437576" y="5766342"/>
                  <a:pt x="3449652" y="5765443"/>
                  <a:pt x="3463188" y="5764433"/>
                </a:cubicBezTo>
                <a:cubicBezTo>
                  <a:pt x="3461503" y="5746852"/>
                  <a:pt x="3459930" y="5731012"/>
                  <a:pt x="3458301" y="5714217"/>
                </a:cubicBezTo>
                <a:cubicBezTo>
                  <a:pt x="3447573" y="5713769"/>
                  <a:pt x="3438250" y="5713375"/>
                  <a:pt x="3427914" y="5712926"/>
                </a:cubicBezTo>
                <a:close/>
                <a:moveTo>
                  <a:pt x="2816968" y="5690514"/>
                </a:moveTo>
                <a:cubicBezTo>
                  <a:pt x="2820732" y="5732866"/>
                  <a:pt x="2813149" y="5773138"/>
                  <a:pt x="2791917" y="5816894"/>
                </a:cubicBezTo>
                <a:cubicBezTo>
                  <a:pt x="2839380" y="5794988"/>
                  <a:pt x="2883752" y="5788809"/>
                  <a:pt x="2930204" y="5797516"/>
                </a:cubicBezTo>
                <a:cubicBezTo>
                  <a:pt x="2925935" y="5762130"/>
                  <a:pt x="2921948" y="5728933"/>
                  <a:pt x="2918127" y="5697086"/>
                </a:cubicBezTo>
                <a:cubicBezTo>
                  <a:pt x="2885663" y="5695064"/>
                  <a:pt x="2853647" y="5692930"/>
                  <a:pt x="2816968" y="5690514"/>
                </a:cubicBezTo>
                <a:close/>
                <a:moveTo>
                  <a:pt x="889713" y="5654272"/>
                </a:moveTo>
                <a:cubicBezTo>
                  <a:pt x="905060" y="5654244"/>
                  <a:pt x="920380" y="5660183"/>
                  <a:pt x="931837" y="5672091"/>
                </a:cubicBezTo>
                <a:cubicBezTo>
                  <a:pt x="953970" y="5695064"/>
                  <a:pt x="953464" y="5732249"/>
                  <a:pt x="930771" y="5754602"/>
                </a:cubicBezTo>
                <a:cubicBezTo>
                  <a:pt x="907910" y="5777127"/>
                  <a:pt x="871232" y="5777070"/>
                  <a:pt x="848428" y="5754546"/>
                </a:cubicBezTo>
                <a:cubicBezTo>
                  <a:pt x="825623" y="5732023"/>
                  <a:pt x="825176" y="5695232"/>
                  <a:pt x="847417" y="5672260"/>
                </a:cubicBezTo>
                <a:cubicBezTo>
                  <a:pt x="858988" y="5660296"/>
                  <a:pt x="874365" y="5654300"/>
                  <a:pt x="889713" y="5654272"/>
                </a:cubicBezTo>
                <a:close/>
                <a:moveTo>
                  <a:pt x="1459429" y="5584560"/>
                </a:moveTo>
                <a:cubicBezTo>
                  <a:pt x="1492372" y="5584904"/>
                  <a:pt x="1525288" y="5597837"/>
                  <a:pt x="1550367" y="5623282"/>
                </a:cubicBezTo>
                <a:cubicBezTo>
                  <a:pt x="1600637" y="5674282"/>
                  <a:pt x="1599626" y="5754210"/>
                  <a:pt x="1548063" y="5804706"/>
                </a:cubicBezTo>
                <a:cubicBezTo>
                  <a:pt x="1498186" y="5853516"/>
                  <a:pt x="1417304" y="5853180"/>
                  <a:pt x="1368043" y="5803976"/>
                </a:cubicBezTo>
                <a:cubicBezTo>
                  <a:pt x="1318333" y="5754323"/>
                  <a:pt x="1318447" y="5670688"/>
                  <a:pt x="1368323" y="5621372"/>
                </a:cubicBezTo>
                <a:cubicBezTo>
                  <a:pt x="1393515" y="5596461"/>
                  <a:pt x="1426486" y="5584216"/>
                  <a:pt x="1459429" y="5584560"/>
                </a:cubicBezTo>
                <a:close/>
                <a:moveTo>
                  <a:pt x="2034575" y="5533110"/>
                </a:moveTo>
                <a:cubicBezTo>
                  <a:pt x="2080836" y="5533623"/>
                  <a:pt x="2126852" y="5551555"/>
                  <a:pt x="2161256" y="5586773"/>
                </a:cubicBezTo>
                <a:cubicBezTo>
                  <a:pt x="2230681" y="5657825"/>
                  <a:pt x="2229220" y="5770892"/>
                  <a:pt x="2157998" y="5841047"/>
                </a:cubicBezTo>
                <a:cubicBezTo>
                  <a:pt x="2087339" y="5910696"/>
                  <a:pt x="1972473" y="5909742"/>
                  <a:pt x="1903666" y="5838914"/>
                </a:cubicBezTo>
                <a:cubicBezTo>
                  <a:pt x="1834860" y="5768140"/>
                  <a:pt x="1836096" y="5652433"/>
                  <a:pt x="1906420" y="5583964"/>
                </a:cubicBezTo>
                <a:cubicBezTo>
                  <a:pt x="1941806" y="5549504"/>
                  <a:pt x="1988313" y="5532598"/>
                  <a:pt x="2034575" y="5533110"/>
                </a:cubicBezTo>
                <a:close/>
                <a:moveTo>
                  <a:pt x="2539215" y="5411076"/>
                </a:moveTo>
                <a:cubicBezTo>
                  <a:pt x="2534216" y="5444272"/>
                  <a:pt x="2529272" y="5476736"/>
                  <a:pt x="2524611" y="5507237"/>
                </a:cubicBezTo>
                <a:cubicBezTo>
                  <a:pt x="2557413" y="5502855"/>
                  <a:pt x="2590834" y="5498418"/>
                  <a:pt x="2624928" y="5493868"/>
                </a:cubicBezTo>
                <a:cubicBezTo>
                  <a:pt x="2622288" y="5468984"/>
                  <a:pt x="2619648" y="5443654"/>
                  <a:pt x="2616952" y="5418096"/>
                </a:cubicBezTo>
                <a:cubicBezTo>
                  <a:pt x="2590610" y="5415738"/>
                  <a:pt x="2564378" y="5413379"/>
                  <a:pt x="2539215" y="5411076"/>
                </a:cubicBezTo>
                <a:close/>
                <a:moveTo>
                  <a:pt x="603864" y="5383595"/>
                </a:moveTo>
                <a:cubicBezTo>
                  <a:pt x="615034" y="5383623"/>
                  <a:pt x="626084" y="5387934"/>
                  <a:pt x="634089" y="5396528"/>
                </a:cubicBezTo>
                <a:cubicBezTo>
                  <a:pt x="649142" y="5412649"/>
                  <a:pt x="648804" y="5440564"/>
                  <a:pt x="633415" y="5456235"/>
                </a:cubicBezTo>
                <a:cubicBezTo>
                  <a:pt x="616902" y="5473086"/>
                  <a:pt x="588929" y="5472524"/>
                  <a:pt x="572246" y="5455000"/>
                </a:cubicBezTo>
                <a:cubicBezTo>
                  <a:pt x="556184" y="5438205"/>
                  <a:pt x="556463" y="5412929"/>
                  <a:pt x="572921" y="5396359"/>
                </a:cubicBezTo>
                <a:cubicBezTo>
                  <a:pt x="581403" y="5387821"/>
                  <a:pt x="592693" y="5383567"/>
                  <a:pt x="603864" y="5383595"/>
                </a:cubicBezTo>
                <a:close/>
                <a:moveTo>
                  <a:pt x="1172809" y="5309747"/>
                </a:moveTo>
                <a:cubicBezTo>
                  <a:pt x="1202922" y="5309382"/>
                  <a:pt x="1233212" y="5320532"/>
                  <a:pt x="1256718" y="5343280"/>
                </a:cubicBezTo>
                <a:cubicBezTo>
                  <a:pt x="1303505" y="5388609"/>
                  <a:pt x="1304910" y="5463313"/>
                  <a:pt x="1259806" y="5510101"/>
                </a:cubicBezTo>
                <a:cubicBezTo>
                  <a:pt x="1213805" y="5557788"/>
                  <a:pt x="1137697" y="5558744"/>
                  <a:pt x="1090851" y="5512122"/>
                </a:cubicBezTo>
                <a:cubicBezTo>
                  <a:pt x="1044568" y="5466121"/>
                  <a:pt x="1044175" y="5392035"/>
                  <a:pt x="1089954" y="5345303"/>
                </a:cubicBezTo>
                <a:cubicBezTo>
                  <a:pt x="1112758" y="5321992"/>
                  <a:pt x="1142695" y="5310112"/>
                  <a:pt x="1172809" y="5309747"/>
                </a:cubicBezTo>
                <a:close/>
                <a:moveTo>
                  <a:pt x="1746557" y="5249115"/>
                </a:moveTo>
                <a:cubicBezTo>
                  <a:pt x="1791667" y="5249114"/>
                  <a:pt x="1836742" y="5266218"/>
                  <a:pt x="1871090" y="5300425"/>
                </a:cubicBezTo>
                <a:cubicBezTo>
                  <a:pt x="1940008" y="5369063"/>
                  <a:pt x="1939728" y="5484208"/>
                  <a:pt x="1870471" y="5552340"/>
                </a:cubicBezTo>
                <a:cubicBezTo>
                  <a:pt x="1800541" y="5621148"/>
                  <a:pt x="1688428" y="5619687"/>
                  <a:pt x="1619173" y="5549082"/>
                </a:cubicBezTo>
                <a:cubicBezTo>
                  <a:pt x="1550871" y="5479491"/>
                  <a:pt x="1552052" y="5369568"/>
                  <a:pt x="1621813" y="5300425"/>
                </a:cubicBezTo>
                <a:cubicBezTo>
                  <a:pt x="1656301" y="5266218"/>
                  <a:pt x="1701446" y="5249114"/>
                  <a:pt x="1746557" y="5249115"/>
                </a:cubicBezTo>
                <a:close/>
                <a:moveTo>
                  <a:pt x="318239" y="5117273"/>
                </a:moveTo>
                <a:cubicBezTo>
                  <a:pt x="324304" y="5117315"/>
                  <a:pt x="330356" y="5119505"/>
                  <a:pt x="334877" y="5123830"/>
                </a:cubicBezTo>
                <a:cubicBezTo>
                  <a:pt x="343979" y="5132481"/>
                  <a:pt x="344708" y="5147421"/>
                  <a:pt x="336507" y="5157026"/>
                </a:cubicBezTo>
                <a:cubicBezTo>
                  <a:pt x="327464" y="5167586"/>
                  <a:pt x="311457" y="5168429"/>
                  <a:pt x="301403" y="5158879"/>
                </a:cubicBezTo>
                <a:cubicBezTo>
                  <a:pt x="291460" y="5149387"/>
                  <a:pt x="291516" y="5132985"/>
                  <a:pt x="301514" y="5123606"/>
                </a:cubicBezTo>
                <a:cubicBezTo>
                  <a:pt x="306092" y="5119337"/>
                  <a:pt x="312172" y="5117231"/>
                  <a:pt x="318239" y="5117273"/>
                </a:cubicBezTo>
                <a:close/>
                <a:moveTo>
                  <a:pt x="2247138" y="5115404"/>
                </a:moveTo>
                <a:cubicBezTo>
                  <a:pt x="2246238" y="5133939"/>
                  <a:pt x="2246520" y="5152025"/>
                  <a:pt x="2244274" y="5169719"/>
                </a:cubicBezTo>
                <a:cubicBezTo>
                  <a:pt x="2241971" y="5187693"/>
                  <a:pt x="2237196" y="5205330"/>
                  <a:pt x="2233770" y="5221732"/>
                </a:cubicBezTo>
                <a:cubicBezTo>
                  <a:pt x="2268650" y="5216339"/>
                  <a:pt x="2301228" y="5211284"/>
                  <a:pt x="2334367" y="5206173"/>
                </a:cubicBezTo>
                <a:cubicBezTo>
                  <a:pt x="2332064" y="5180110"/>
                  <a:pt x="2329650" y="5152139"/>
                  <a:pt x="2327179" y="5124503"/>
                </a:cubicBezTo>
                <a:cubicBezTo>
                  <a:pt x="2300554" y="5121414"/>
                  <a:pt x="2275166" y="5118550"/>
                  <a:pt x="2247138" y="5115404"/>
                </a:cubicBezTo>
                <a:close/>
                <a:moveTo>
                  <a:pt x="887691" y="5038678"/>
                </a:moveTo>
                <a:cubicBezTo>
                  <a:pt x="913908" y="5038706"/>
                  <a:pt x="940096" y="5048367"/>
                  <a:pt x="959811" y="5067661"/>
                </a:cubicBezTo>
                <a:cubicBezTo>
                  <a:pt x="1000364" y="5107317"/>
                  <a:pt x="1000476" y="5172921"/>
                  <a:pt x="960092" y="5213476"/>
                </a:cubicBezTo>
                <a:cubicBezTo>
                  <a:pt x="919257" y="5254479"/>
                  <a:pt x="855619" y="5254365"/>
                  <a:pt x="814840" y="5213308"/>
                </a:cubicBezTo>
                <a:cubicBezTo>
                  <a:pt x="774510" y="5172697"/>
                  <a:pt x="774792" y="5106923"/>
                  <a:pt x="815401" y="5067493"/>
                </a:cubicBezTo>
                <a:cubicBezTo>
                  <a:pt x="835229" y="5048255"/>
                  <a:pt x="861474" y="5038650"/>
                  <a:pt x="887691" y="5038678"/>
                </a:cubicBezTo>
                <a:close/>
                <a:moveTo>
                  <a:pt x="1459724" y="4971930"/>
                </a:moveTo>
                <a:cubicBezTo>
                  <a:pt x="1502721" y="4971586"/>
                  <a:pt x="1545844" y="4987818"/>
                  <a:pt x="1579349" y="5020705"/>
                </a:cubicBezTo>
                <a:cubicBezTo>
                  <a:pt x="1646078" y="5086197"/>
                  <a:pt x="1647539" y="5192973"/>
                  <a:pt x="1582607" y="5259534"/>
                </a:cubicBezTo>
                <a:cubicBezTo>
                  <a:pt x="1516834" y="5326936"/>
                  <a:pt x="1407923" y="5327780"/>
                  <a:pt x="1341420" y="5261443"/>
                </a:cubicBezTo>
                <a:cubicBezTo>
                  <a:pt x="1275421" y="5195614"/>
                  <a:pt x="1275142" y="5089119"/>
                  <a:pt x="1340858" y="5022614"/>
                </a:cubicBezTo>
                <a:cubicBezTo>
                  <a:pt x="1373857" y="4989194"/>
                  <a:pt x="1416728" y="4972273"/>
                  <a:pt x="1459724" y="4971930"/>
                </a:cubicBezTo>
                <a:close/>
                <a:moveTo>
                  <a:pt x="1947366" y="4813329"/>
                </a:moveTo>
                <a:cubicBezTo>
                  <a:pt x="1956466" y="4860680"/>
                  <a:pt x="1950456" y="4903198"/>
                  <a:pt x="1934055" y="4941619"/>
                </a:cubicBezTo>
                <a:cubicBezTo>
                  <a:pt x="1974664" y="4934709"/>
                  <a:pt x="2015218" y="4927801"/>
                  <a:pt x="2055267" y="4921004"/>
                </a:cubicBezTo>
                <a:cubicBezTo>
                  <a:pt x="2052738" y="4890897"/>
                  <a:pt x="2050042" y="4858433"/>
                  <a:pt x="2047346" y="4826303"/>
                </a:cubicBezTo>
                <a:cubicBezTo>
                  <a:pt x="2029765" y="4825012"/>
                  <a:pt x="2013700" y="4824562"/>
                  <a:pt x="1997805" y="4822484"/>
                </a:cubicBezTo>
                <a:cubicBezTo>
                  <a:pt x="1981628" y="4820407"/>
                  <a:pt x="1965621" y="4816755"/>
                  <a:pt x="1947366" y="4813329"/>
                </a:cubicBezTo>
                <a:close/>
                <a:moveTo>
                  <a:pt x="603181" y="4777396"/>
                </a:moveTo>
                <a:cubicBezTo>
                  <a:pt x="623642" y="4777325"/>
                  <a:pt x="644058" y="4785048"/>
                  <a:pt x="659421" y="4800579"/>
                </a:cubicBezTo>
                <a:cubicBezTo>
                  <a:pt x="689864" y="4831417"/>
                  <a:pt x="689415" y="4883822"/>
                  <a:pt x="658411" y="4913759"/>
                </a:cubicBezTo>
                <a:cubicBezTo>
                  <a:pt x="627686" y="4943417"/>
                  <a:pt x="578314" y="4943247"/>
                  <a:pt x="547700" y="4913254"/>
                </a:cubicBezTo>
                <a:cubicBezTo>
                  <a:pt x="515855" y="4882023"/>
                  <a:pt x="515405" y="4832483"/>
                  <a:pt x="546691" y="4800973"/>
                </a:cubicBezTo>
                <a:cubicBezTo>
                  <a:pt x="562221" y="4785329"/>
                  <a:pt x="582722" y="4777466"/>
                  <a:pt x="603181" y="4777396"/>
                </a:cubicBezTo>
                <a:close/>
                <a:moveTo>
                  <a:pt x="1175091" y="4699771"/>
                </a:moveTo>
                <a:cubicBezTo>
                  <a:pt x="1215195" y="4699996"/>
                  <a:pt x="1255230" y="4715512"/>
                  <a:pt x="1285307" y="4746265"/>
                </a:cubicBezTo>
                <a:cubicBezTo>
                  <a:pt x="1344846" y="4807151"/>
                  <a:pt x="1343667" y="4904491"/>
                  <a:pt x="1282668" y="4964649"/>
                </a:cubicBezTo>
                <a:cubicBezTo>
                  <a:pt x="1221443" y="5025029"/>
                  <a:pt x="1125452" y="5024468"/>
                  <a:pt x="1064678" y="4963413"/>
                </a:cubicBezTo>
                <a:cubicBezTo>
                  <a:pt x="1004296" y="4902751"/>
                  <a:pt x="1004184" y="4805410"/>
                  <a:pt x="1064452" y="4745030"/>
                </a:cubicBezTo>
                <a:cubicBezTo>
                  <a:pt x="1094811" y="4714614"/>
                  <a:pt x="1134987" y="4699546"/>
                  <a:pt x="1175091" y="4699771"/>
                </a:cubicBezTo>
                <a:close/>
                <a:moveTo>
                  <a:pt x="319131" y="4520825"/>
                </a:moveTo>
                <a:cubicBezTo>
                  <a:pt x="332899" y="4521085"/>
                  <a:pt x="346534" y="4526421"/>
                  <a:pt x="355942" y="4536756"/>
                </a:cubicBezTo>
                <a:cubicBezTo>
                  <a:pt x="374702" y="4557370"/>
                  <a:pt x="373410" y="4589218"/>
                  <a:pt x="353078" y="4608708"/>
                </a:cubicBezTo>
                <a:cubicBezTo>
                  <a:pt x="332463" y="4628423"/>
                  <a:pt x="301796" y="4627805"/>
                  <a:pt x="281688" y="4607304"/>
                </a:cubicBezTo>
                <a:cubicBezTo>
                  <a:pt x="262085" y="4587252"/>
                  <a:pt x="262029" y="4554954"/>
                  <a:pt x="281518" y="4535351"/>
                </a:cubicBezTo>
                <a:cubicBezTo>
                  <a:pt x="291460" y="4525381"/>
                  <a:pt x="305362" y="4520565"/>
                  <a:pt x="319131" y="4520825"/>
                </a:cubicBezTo>
                <a:close/>
                <a:moveTo>
                  <a:pt x="889432" y="4435323"/>
                </a:moveTo>
                <a:cubicBezTo>
                  <a:pt x="923680" y="4435484"/>
                  <a:pt x="957930" y="4448711"/>
                  <a:pt x="984245" y="4474971"/>
                </a:cubicBezTo>
                <a:cubicBezTo>
                  <a:pt x="1037211" y="4527881"/>
                  <a:pt x="1037491" y="4611011"/>
                  <a:pt x="984861" y="4664091"/>
                </a:cubicBezTo>
                <a:cubicBezTo>
                  <a:pt x="931614" y="4717731"/>
                  <a:pt x="845619" y="4717787"/>
                  <a:pt x="793214" y="4664203"/>
                </a:cubicBezTo>
                <a:cubicBezTo>
                  <a:pt x="741931" y="4611740"/>
                  <a:pt x="742549" y="4525578"/>
                  <a:pt x="794619" y="4474073"/>
                </a:cubicBezTo>
                <a:cubicBezTo>
                  <a:pt x="820934" y="4448066"/>
                  <a:pt x="855183" y="4435161"/>
                  <a:pt x="889432" y="4435323"/>
                </a:cubicBezTo>
                <a:close/>
                <a:moveTo>
                  <a:pt x="1982752" y="4282929"/>
                </a:moveTo>
                <a:cubicBezTo>
                  <a:pt x="1981966" y="4296129"/>
                  <a:pt x="1981292" y="4306240"/>
                  <a:pt x="1980561" y="4318765"/>
                </a:cubicBezTo>
                <a:cubicBezTo>
                  <a:pt x="1998535" y="4316854"/>
                  <a:pt x="2014881" y="4315169"/>
                  <a:pt x="2033024" y="4313260"/>
                </a:cubicBezTo>
                <a:cubicBezTo>
                  <a:pt x="2031676" y="4302532"/>
                  <a:pt x="2030721" y="4294668"/>
                  <a:pt x="2029709" y="4286635"/>
                </a:cubicBezTo>
                <a:cubicBezTo>
                  <a:pt x="2013532" y="4285344"/>
                  <a:pt x="1999546" y="4284220"/>
                  <a:pt x="1982752" y="4282929"/>
                </a:cubicBezTo>
                <a:close/>
                <a:moveTo>
                  <a:pt x="31982" y="4265391"/>
                </a:moveTo>
                <a:cubicBezTo>
                  <a:pt x="36286" y="4265559"/>
                  <a:pt x="40527" y="4267567"/>
                  <a:pt x="44599" y="4271358"/>
                </a:cubicBezTo>
                <a:cubicBezTo>
                  <a:pt x="52464" y="4278717"/>
                  <a:pt x="52519" y="4292478"/>
                  <a:pt x="45106" y="4299556"/>
                </a:cubicBezTo>
                <a:cubicBezTo>
                  <a:pt x="37804" y="4306576"/>
                  <a:pt x="23424" y="4306014"/>
                  <a:pt x="16628" y="4298488"/>
                </a:cubicBezTo>
                <a:cubicBezTo>
                  <a:pt x="9438" y="4290569"/>
                  <a:pt x="10449" y="4277482"/>
                  <a:pt x="18987" y="4270460"/>
                </a:cubicBezTo>
                <a:cubicBezTo>
                  <a:pt x="23311" y="4266893"/>
                  <a:pt x="27678" y="4265222"/>
                  <a:pt x="31982" y="4265391"/>
                </a:cubicBezTo>
                <a:close/>
                <a:moveTo>
                  <a:pt x="603225" y="4178436"/>
                </a:moveTo>
                <a:cubicBezTo>
                  <a:pt x="630016" y="4178021"/>
                  <a:pt x="656949" y="4187865"/>
                  <a:pt x="678070" y="4208058"/>
                </a:cubicBezTo>
                <a:cubicBezTo>
                  <a:pt x="721150" y="4249229"/>
                  <a:pt x="722778" y="4316687"/>
                  <a:pt x="681720" y="4359207"/>
                </a:cubicBezTo>
                <a:cubicBezTo>
                  <a:pt x="640829" y="4401614"/>
                  <a:pt x="572303" y="4402681"/>
                  <a:pt x="530290" y="4361510"/>
                </a:cubicBezTo>
                <a:cubicBezTo>
                  <a:pt x="487882" y="4320169"/>
                  <a:pt x="487432" y="4252711"/>
                  <a:pt x="529223" y="4210360"/>
                </a:cubicBezTo>
                <a:cubicBezTo>
                  <a:pt x="549780" y="4189522"/>
                  <a:pt x="576431" y="4178850"/>
                  <a:pt x="603225" y="4178436"/>
                </a:cubicBezTo>
                <a:close/>
                <a:moveTo>
                  <a:pt x="1174423" y="4108111"/>
                </a:moveTo>
                <a:cubicBezTo>
                  <a:pt x="1219591" y="4108146"/>
                  <a:pt x="1264751" y="4125769"/>
                  <a:pt x="1299742" y="4160987"/>
                </a:cubicBezTo>
                <a:cubicBezTo>
                  <a:pt x="1368211" y="4229905"/>
                  <a:pt x="1368437" y="4341400"/>
                  <a:pt x="1300135" y="4410264"/>
                </a:cubicBezTo>
                <a:cubicBezTo>
                  <a:pt x="1231667" y="4479295"/>
                  <a:pt x="1116521" y="4479182"/>
                  <a:pt x="1048219" y="4410038"/>
                </a:cubicBezTo>
                <a:cubicBezTo>
                  <a:pt x="980086" y="4341007"/>
                  <a:pt x="980425" y="4229625"/>
                  <a:pt x="1049063" y="4160763"/>
                </a:cubicBezTo>
                <a:cubicBezTo>
                  <a:pt x="1084084" y="4125629"/>
                  <a:pt x="1129258" y="4108076"/>
                  <a:pt x="1174423" y="4108111"/>
                </a:cubicBezTo>
                <a:close/>
                <a:moveTo>
                  <a:pt x="1670792" y="3954960"/>
                </a:moveTo>
                <a:cubicBezTo>
                  <a:pt x="1668825" y="3991864"/>
                  <a:pt x="1666972" y="4027924"/>
                  <a:pt x="1665119" y="4063198"/>
                </a:cubicBezTo>
                <a:cubicBezTo>
                  <a:pt x="1692866" y="4058199"/>
                  <a:pt x="1720670" y="4053199"/>
                  <a:pt x="1748922" y="4048144"/>
                </a:cubicBezTo>
                <a:cubicBezTo>
                  <a:pt x="1748193" y="4021577"/>
                  <a:pt x="1747519" y="3994334"/>
                  <a:pt x="1746788" y="3966588"/>
                </a:cubicBezTo>
                <a:cubicBezTo>
                  <a:pt x="1720670" y="3962600"/>
                  <a:pt x="1694888" y="3958668"/>
                  <a:pt x="1670792" y="3954960"/>
                </a:cubicBezTo>
                <a:close/>
                <a:moveTo>
                  <a:pt x="317410" y="3928724"/>
                </a:moveTo>
                <a:cubicBezTo>
                  <a:pt x="335089" y="3928562"/>
                  <a:pt x="352825" y="3934993"/>
                  <a:pt x="366389" y="3948053"/>
                </a:cubicBezTo>
                <a:cubicBezTo>
                  <a:pt x="394641" y="3975182"/>
                  <a:pt x="394979" y="4019723"/>
                  <a:pt x="367175" y="4047472"/>
                </a:cubicBezTo>
                <a:cubicBezTo>
                  <a:pt x="340047" y="4074544"/>
                  <a:pt x="297415" y="4074938"/>
                  <a:pt x="269835" y="4048427"/>
                </a:cubicBezTo>
                <a:cubicBezTo>
                  <a:pt x="241582" y="4021184"/>
                  <a:pt x="241077" y="3976587"/>
                  <a:pt x="268769" y="3948951"/>
                </a:cubicBezTo>
                <a:cubicBezTo>
                  <a:pt x="282108" y="3935639"/>
                  <a:pt x="299731" y="3928885"/>
                  <a:pt x="317410" y="3928724"/>
                </a:cubicBezTo>
                <a:close/>
                <a:moveTo>
                  <a:pt x="889629" y="3848156"/>
                </a:moveTo>
                <a:cubicBezTo>
                  <a:pt x="928540" y="3848044"/>
                  <a:pt x="967451" y="3862816"/>
                  <a:pt x="997220" y="3892501"/>
                </a:cubicBezTo>
                <a:cubicBezTo>
                  <a:pt x="1056533" y="3951590"/>
                  <a:pt x="1056701" y="4048706"/>
                  <a:pt x="997556" y="4107965"/>
                </a:cubicBezTo>
                <a:cubicBezTo>
                  <a:pt x="938130" y="4167502"/>
                  <a:pt x="842138" y="4167502"/>
                  <a:pt x="782374" y="4107965"/>
                </a:cubicBezTo>
                <a:cubicBezTo>
                  <a:pt x="722328" y="4048144"/>
                  <a:pt x="722160" y="3953163"/>
                  <a:pt x="782038" y="3893119"/>
                </a:cubicBezTo>
                <a:cubicBezTo>
                  <a:pt x="811806" y="3863265"/>
                  <a:pt x="850717" y="3848268"/>
                  <a:pt x="889629" y="3848156"/>
                </a:cubicBezTo>
                <a:close/>
                <a:moveTo>
                  <a:pt x="32727" y="3682248"/>
                </a:moveTo>
                <a:cubicBezTo>
                  <a:pt x="41033" y="3682318"/>
                  <a:pt x="49401" y="3685604"/>
                  <a:pt x="55664" y="3692091"/>
                </a:cubicBezTo>
                <a:cubicBezTo>
                  <a:pt x="68020" y="3704842"/>
                  <a:pt x="68020" y="3722366"/>
                  <a:pt x="55720" y="3735117"/>
                </a:cubicBezTo>
                <a:cubicBezTo>
                  <a:pt x="43195" y="3748092"/>
                  <a:pt x="22244" y="3748372"/>
                  <a:pt x="10224" y="3735623"/>
                </a:cubicBezTo>
                <a:cubicBezTo>
                  <a:pt x="-672" y="3724107"/>
                  <a:pt x="-729" y="3703269"/>
                  <a:pt x="10168" y="3691698"/>
                </a:cubicBezTo>
                <a:cubicBezTo>
                  <a:pt x="16178" y="3685323"/>
                  <a:pt x="24421" y="3682178"/>
                  <a:pt x="32727" y="3682248"/>
                </a:cubicBezTo>
                <a:close/>
                <a:moveTo>
                  <a:pt x="601432" y="3595188"/>
                </a:moveTo>
                <a:cubicBezTo>
                  <a:pt x="631603" y="3594780"/>
                  <a:pt x="661892" y="3605873"/>
                  <a:pt x="685201" y="3628566"/>
                </a:cubicBezTo>
                <a:cubicBezTo>
                  <a:pt x="731877" y="3674006"/>
                  <a:pt x="733282" y="3748879"/>
                  <a:pt x="688404" y="3795499"/>
                </a:cubicBezTo>
                <a:cubicBezTo>
                  <a:pt x="642289" y="3843411"/>
                  <a:pt x="566799" y="3844365"/>
                  <a:pt x="519561" y="3797633"/>
                </a:cubicBezTo>
                <a:cubicBezTo>
                  <a:pt x="473165" y="3751743"/>
                  <a:pt x="472661" y="3677545"/>
                  <a:pt x="518381" y="3630813"/>
                </a:cubicBezTo>
                <a:cubicBezTo>
                  <a:pt x="541213" y="3607503"/>
                  <a:pt x="571263" y="3595595"/>
                  <a:pt x="601432" y="3595188"/>
                </a:cubicBezTo>
                <a:close/>
                <a:moveTo>
                  <a:pt x="1683431" y="3387829"/>
                </a:moveTo>
                <a:cubicBezTo>
                  <a:pt x="1683093" y="3414786"/>
                  <a:pt x="1682812" y="3442591"/>
                  <a:pt x="1682475" y="3470113"/>
                </a:cubicBezTo>
                <a:cubicBezTo>
                  <a:pt x="1699606" y="3467585"/>
                  <a:pt x="1721737" y="3464328"/>
                  <a:pt x="1741676" y="3461406"/>
                </a:cubicBezTo>
                <a:cubicBezTo>
                  <a:pt x="1741676" y="3438715"/>
                  <a:pt x="1741620" y="3417539"/>
                  <a:pt x="1741620" y="3396253"/>
                </a:cubicBezTo>
                <a:cubicBezTo>
                  <a:pt x="1720444" y="3393165"/>
                  <a:pt x="1698090" y="3389962"/>
                  <a:pt x="1683431" y="3387829"/>
                </a:cubicBezTo>
                <a:close/>
                <a:moveTo>
                  <a:pt x="318161" y="3352366"/>
                </a:moveTo>
                <a:cubicBezTo>
                  <a:pt x="337940" y="3352387"/>
                  <a:pt x="357711" y="3359659"/>
                  <a:pt x="372399" y="3374179"/>
                </a:cubicBezTo>
                <a:cubicBezTo>
                  <a:pt x="402729" y="3404174"/>
                  <a:pt x="402000" y="3454049"/>
                  <a:pt x="370713" y="3484156"/>
                </a:cubicBezTo>
                <a:cubicBezTo>
                  <a:pt x="340215" y="3513532"/>
                  <a:pt x="293033" y="3512634"/>
                  <a:pt x="263264" y="3482078"/>
                </a:cubicBezTo>
                <a:cubicBezTo>
                  <a:pt x="234000" y="3452028"/>
                  <a:pt x="234280" y="3403218"/>
                  <a:pt x="263882" y="3374067"/>
                </a:cubicBezTo>
                <a:cubicBezTo>
                  <a:pt x="278598" y="3359576"/>
                  <a:pt x="298384" y="3352345"/>
                  <a:pt x="318161" y="3352366"/>
                </a:cubicBezTo>
                <a:close/>
                <a:moveTo>
                  <a:pt x="893076" y="3268697"/>
                </a:moveTo>
                <a:cubicBezTo>
                  <a:pt x="933707" y="3269524"/>
                  <a:pt x="974021" y="3286081"/>
                  <a:pt x="1004634" y="3318180"/>
                </a:cubicBezTo>
                <a:cubicBezTo>
                  <a:pt x="1064228" y="3380696"/>
                  <a:pt x="1061587" y="3481010"/>
                  <a:pt x="998792" y="3541392"/>
                </a:cubicBezTo>
                <a:cubicBezTo>
                  <a:pt x="936276" y="3601549"/>
                  <a:pt x="836295" y="3599302"/>
                  <a:pt x="775801" y="3536337"/>
                </a:cubicBezTo>
                <a:cubicBezTo>
                  <a:pt x="715083" y="3473147"/>
                  <a:pt x="716769" y="3374349"/>
                  <a:pt x="779621" y="3313574"/>
                </a:cubicBezTo>
                <a:cubicBezTo>
                  <a:pt x="811498" y="3282766"/>
                  <a:pt x="852445" y="3267867"/>
                  <a:pt x="893076" y="3268697"/>
                </a:cubicBezTo>
                <a:close/>
                <a:moveTo>
                  <a:pt x="31772" y="3110878"/>
                </a:moveTo>
                <a:cubicBezTo>
                  <a:pt x="40288" y="3110989"/>
                  <a:pt x="48756" y="3114176"/>
                  <a:pt x="54541" y="3120411"/>
                </a:cubicBezTo>
                <a:cubicBezTo>
                  <a:pt x="66562" y="3133330"/>
                  <a:pt x="65213" y="3153888"/>
                  <a:pt x="51508" y="3165795"/>
                </a:cubicBezTo>
                <a:cubicBezTo>
                  <a:pt x="38420" y="3177141"/>
                  <a:pt x="20447" y="3176074"/>
                  <a:pt x="8483" y="3163269"/>
                </a:cubicBezTo>
                <a:cubicBezTo>
                  <a:pt x="-2920" y="3151024"/>
                  <a:pt x="-2807" y="3131477"/>
                  <a:pt x="8708" y="3119794"/>
                </a:cubicBezTo>
                <a:cubicBezTo>
                  <a:pt x="14689" y="3113727"/>
                  <a:pt x="23256" y="3110766"/>
                  <a:pt x="31772" y="3110878"/>
                </a:cubicBezTo>
                <a:close/>
                <a:moveTo>
                  <a:pt x="606264" y="3022910"/>
                </a:moveTo>
                <a:cubicBezTo>
                  <a:pt x="636728" y="3023324"/>
                  <a:pt x="667114" y="3035540"/>
                  <a:pt x="690425" y="3059469"/>
                </a:cubicBezTo>
                <a:cubicBezTo>
                  <a:pt x="735641" y="3105862"/>
                  <a:pt x="735305" y="3180792"/>
                  <a:pt x="689583" y="3226681"/>
                </a:cubicBezTo>
                <a:cubicBezTo>
                  <a:pt x="643468" y="3272964"/>
                  <a:pt x="565619" y="3272852"/>
                  <a:pt x="519841" y="3226400"/>
                </a:cubicBezTo>
                <a:cubicBezTo>
                  <a:pt x="473447" y="3179387"/>
                  <a:pt x="474234" y="3103729"/>
                  <a:pt x="521639" y="3057166"/>
                </a:cubicBezTo>
                <a:cubicBezTo>
                  <a:pt x="545259" y="3033883"/>
                  <a:pt x="575800" y="3022495"/>
                  <a:pt x="606264" y="3022910"/>
                </a:cubicBezTo>
                <a:close/>
                <a:moveTo>
                  <a:pt x="1665961" y="2793400"/>
                </a:moveTo>
                <a:cubicBezTo>
                  <a:pt x="1667310" y="2829630"/>
                  <a:pt x="1668657" y="2866084"/>
                  <a:pt x="1670006" y="2903097"/>
                </a:cubicBezTo>
                <a:cubicBezTo>
                  <a:pt x="1694215" y="2899279"/>
                  <a:pt x="1720670" y="2895121"/>
                  <a:pt x="1746788" y="2891022"/>
                </a:cubicBezTo>
                <a:cubicBezTo>
                  <a:pt x="1747519" y="2862151"/>
                  <a:pt x="1748193" y="2835020"/>
                  <a:pt x="1748922" y="2807667"/>
                </a:cubicBezTo>
                <a:cubicBezTo>
                  <a:pt x="1719827" y="2802724"/>
                  <a:pt x="1691518" y="2797837"/>
                  <a:pt x="1665961" y="2793400"/>
                </a:cubicBezTo>
                <a:close/>
                <a:moveTo>
                  <a:pt x="317951" y="2785703"/>
                </a:moveTo>
                <a:cubicBezTo>
                  <a:pt x="335862" y="2785675"/>
                  <a:pt x="353780" y="2792695"/>
                  <a:pt x="367625" y="2806765"/>
                </a:cubicBezTo>
                <a:cubicBezTo>
                  <a:pt x="395148" y="2834738"/>
                  <a:pt x="394418" y="2879279"/>
                  <a:pt x="365939" y="2906184"/>
                </a:cubicBezTo>
                <a:cubicBezTo>
                  <a:pt x="338586" y="2932022"/>
                  <a:pt x="294774" y="2931236"/>
                  <a:pt x="268319" y="2904387"/>
                </a:cubicBezTo>
                <a:cubicBezTo>
                  <a:pt x="241640" y="2877257"/>
                  <a:pt x="241640" y="2834176"/>
                  <a:pt x="268319" y="2806934"/>
                </a:cubicBezTo>
                <a:cubicBezTo>
                  <a:pt x="282136" y="2792808"/>
                  <a:pt x="300040" y="2785731"/>
                  <a:pt x="317951" y="2785703"/>
                </a:cubicBezTo>
                <a:close/>
                <a:moveTo>
                  <a:pt x="889207" y="2705157"/>
                </a:moveTo>
                <a:cubicBezTo>
                  <a:pt x="928103" y="2705199"/>
                  <a:pt x="967029" y="2720125"/>
                  <a:pt x="996882" y="2749923"/>
                </a:cubicBezTo>
                <a:cubicBezTo>
                  <a:pt x="1056814" y="2809799"/>
                  <a:pt x="1056869" y="2904836"/>
                  <a:pt x="996994" y="2964768"/>
                </a:cubicBezTo>
                <a:cubicBezTo>
                  <a:pt x="937399" y="3024419"/>
                  <a:pt x="841351" y="3024588"/>
                  <a:pt x="781812" y="2965161"/>
                </a:cubicBezTo>
                <a:cubicBezTo>
                  <a:pt x="722555" y="2906016"/>
                  <a:pt x="722499" y="2808900"/>
                  <a:pt x="781699" y="2749698"/>
                </a:cubicBezTo>
                <a:cubicBezTo>
                  <a:pt x="811441" y="2719956"/>
                  <a:pt x="850310" y="2705114"/>
                  <a:pt x="889207" y="2705157"/>
                </a:cubicBezTo>
                <a:close/>
                <a:moveTo>
                  <a:pt x="34292" y="2546567"/>
                </a:moveTo>
                <a:cubicBezTo>
                  <a:pt x="40316" y="2546792"/>
                  <a:pt x="46257" y="2549179"/>
                  <a:pt x="50667" y="2553673"/>
                </a:cubicBezTo>
                <a:cubicBezTo>
                  <a:pt x="59539" y="2562716"/>
                  <a:pt x="59766" y="2577656"/>
                  <a:pt x="51226" y="2586980"/>
                </a:cubicBezTo>
                <a:cubicBezTo>
                  <a:pt x="41960" y="2597147"/>
                  <a:pt x="25615" y="2597370"/>
                  <a:pt x="16010" y="2587542"/>
                </a:cubicBezTo>
                <a:cubicBezTo>
                  <a:pt x="6292" y="2577600"/>
                  <a:pt x="6966" y="2561591"/>
                  <a:pt x="17414" y="2552437"/>
                </a:cubicBezTo>
                <a:cubicBezTo>
                  <a:pt x="22159" y="2548280"/>
                  <a:pt x="28268" y="2546344"/>
                  <a:pt x="34292" y="2546567"/>
                </a:cubicBezTo>
                <a:close/>
                <a:moveTo>
                  <a:pt x="1978202" y="2535085"/>
                </a:moveTo>
                <a:cubicBezTo>
                  <a:pt x="1979214" y="2549296"/>
                  <a:pt x="1979999" y="2561202"/>
                  <a:pt x="1980955" y="2575636"/>
                </a:cubicBezTo>
                <a:cubicBezTo>
                  <a:pt x="1999434" y="2573782"/>
                  <a:pt x="2014262" y="2572265"/>
                  <a:pt x="2031057" y="2570581"/>
                </a:cubicBezTo>
                <a:cubicBezTo>
                  <a:pt x="2031506" y="2559968"/>
                  <a:pt x="2031956" y="2550250"/>
                  <a:pt x="2032350" y="2539971"/>
                </a:cubicBezTo>
                <a:cubicBezTo>
                  <a:pt x="2012691" y="2538174"/>
                  <a:pt x="1996290" y="2536713"/>
                  <a:pt x="1978202" y="2535085"/>
                </a:cubicBezTo>
                <a:close/>
                <a:moveTo>
                  <a:pt x="602213" y="2464926"/>
                </a:moveTo>
                <a:cubicBezTo>
                  <a:pt x="629131" y="2464996"/>
                  <a:pt x="656106" y="2475317"/>
                  <a:pt x="676833" y="2495875"/>
                </a:cubicBezTo>
                <a:cubicBezTo>
                  <a:pt x="718679" y="2537385"/>
                  <a:pt x="719240" y="2602369"/>
                  <a:pt x="678011" y="2644215"/>
                </a:cubicBezTo>
                <a:cubicBezTo>
                  <a:pt x="636111" y="2686734"/>
                  <a:pt x="568258" y="2687071"/>
                  <a:pt x="527088" y="2644944"/>
                </a:cubicBezTo>
                <a:cubicBezTo>
                  <a:pt x="486927" y="2603887"/>
                  <a:pt x="487321" y="2535980"/>
                  <a:pt x="527929" y="2495482"/>
                </a:cubicBezTo>
                <a:cubicBezTo>
                  <a:pt x="548432" y="2475036"/>
                  <a:pt x="575293" y="2464856"/>
                  <a:pt x="602213" y="2464926"/>
                </a:cubicBezTo>
                <a:close/>
                <a:moveTo>
                  <a:pt x="1177064" y="2393723"/>
                </a:moveTo>
                <a:cubicBezTo>
                  <a:pt x="1222173" y="2393716"/>
                  <a:pt x="1267250" y="2410806"/>
                  <a:pt x="1301596" y="2444986"/>
                </a:cubicBezTo>
                <a:cubicBezTo>
                  <a:pt x="1370570" y="2513625"/>
                  <a:pt x="1370290" y="2628769"/>
                  <a:pt x="1301034" y="2696900"/>
                </a:cubicBezTo>
                <a:cubicBezTo>
                  <a:pt x="1231892" y="2764979"/>
                  <a:pt x="1120621" y="2764415"/>
                  <a:pt x="1051759" y="2695720"/>
                </a:cubicBezTo>
                <a:cubicBezTo>
                  <a:pt x="981548" y="2625679"/>
                  <a:pt x="981827" y="2514971"/>
                  <a:pt x="1052320" y="2445042"/>
                </a:cubicBezTo>
                <a:cubicBezTo>
                  <a:pt x="1086809" y="2410834"/>
                  <a:pt x="1131953" y="2393730"/>
                  <a:pt x="1177064" y="2393723"/>
                </a:cubicBezTo>
                <a:close/>
                <a:moveTo>
                  <a:pt x="319208" y="2234928"/>
                </a:moveTo>
                <a:cubicBezTo>
                  <a:pt x="332983" y="2235196"/>
                  <a:pt x="346618" y="2240531"/>
                  <a:pt x="355998" y="2250865"/>
                </a:cubicBezTo>
                <a:cubicBezTo>
                  <a:pt x="374702" y="2271480"/>
                  <a:pt x="373410" y="2303271"/>
                  <a:pt x="353078" y="2322761"/>
                </a:cubicBezTo>
                <a:cubicBezTo>
                  <a:pt x="332463" y="2342532"/>
                  <a:pt x="301739" y="2341914"/>
                  <a:pt x="281688" y="2321357"/>
                </a:cubicBezTo>
                <a:cubicBezTo>
                  <a:pt x="262085" y="2301305"/>
                  <a:pt x="262029" y="2268954"/>
                  <a:pt x="281575" y="2249406"/>
                </a:cubicBezTo>
                <a:cubicBezTo>
                  <a:pt x="291517" y="2239464"/>
                  <a:pt x="305433" y="2234662"/>
                  <a:pt x="319208" y="2234928"/>
                </a:cubicBezTo>
                <a:close/>
                <a:moveTo>
                  <a:pt x="1611703" y="2161111"/>
                </a:moveTo>
                <a:cubicBezTo>
                  <a:pt x="1657030" y="2222614"/>
                  <a:pt x="1666017" y="2287377"/>
                  <a:pt x="1643101" y="2359720"/>
                </a:cubicBezTo>
                <a:cubicBezTo>
                  <a:pt x="1690619" y="2338659"/>
                  <a:pt x="1735048" y="2332705"/>
                  <a:pt x="1776726" y="2338321"/>
                </a:cubicBezTo>
                <a:cubicBezTo>
                  <a:pt x="1779535" y="2292035"/>
                  <a:pt x="1782174" y="2248902"/>
                  <a:pt x="1784814" y="2205989"/>
                </a:cubicBezTo>
                <a:cubicBezTo>
                  <a:pt x="1686014" y="2204136"/>
                  <a:pt x="1682587" y="2203295"/>
                  <a:pt x="1611703" y="2161111"/>
                </a:cubicBezTo>
                <a:close/>
                <a:moveTo>
                  <a:pt x="889297" y="2149389"/>
                </a:moveTo>
                <a:cubicBezTo>
                  <a:pt x="923553" y="2149508"/>
                  <a:pt x="957817" y="2162709"/>
                  <a:pt x="984131" y="2188969"/>
                </a:cubicBezTo>
                <a:cubicBezTo>
                  <a:pt x="1037155" y="2241823"/>
                  <a:pt x="1037491" y="2324950"/>
                  <a:pt x="984974" y="2378087"/>
                </a:cubicBezTo>
                <a:cubicBezTo>
                  <a:pt x="932513" y="2431054"/>
                  <a:pt x="848373" y="2432066"/>
                  <a:pt x="795348" y="2380445"/>
                </a:cubicBezTo>
                <a:cubicBezTo>
                  <a:pt x="742101" y="2328603"/>
                  <a:pt x="741708" y="2240642"/>
                  <a:pt x="794507" y="2188295"/>
                </a:cubicBezTo>
                <a:cubicBezTo>
                  <a:pt x="820794" y="2162233"/>
                  <a:pt x="855042" y="2149271"/>
                  <a:pt x="889297" y="2149389"/>
                </a:cubicBezTo>
                <a:close/>
                <a:moveTo>
                  <a:pt x="604895" y="1920068"/>
                </a:moveTo>
                <a:cubicBezTo>
                  <a:pt x="625608" y="1920075"/>
                  <a:pt x="646306" y="1927756"/>
                  <a:pt x="661442" y="1943119"/>
                </a:cubicBezTo>
                <a:cubicBezTo>
                  <a:pt x="692167" y="1974237"/>
                  <a:pt x="691492" y="2024956"/>
                  <a:pt x="659926" y="2055849"/>
                </a:cubicBezTo>
                <a:cubicBezTo>
                  <a:pt x="628192" y="2086854"/>
                  <a:pt x="578651" y="2085898"/>
                  <a:pt x="547645" y="2053770"/>
                </a:cubicBezTo>
                <a:cubicBezTo>
                  <a:pt x="517989" y="2022989"/>
                  <a:pt x="518268" y="1973338"/>
                  <a:pt x="548263" y="1943063"/>
                </a:cubicBezTo>
                <a:cubicBezTo>
                  <a:pt x="563457" y="1927728"/>
                  <a:pt x="584183" y="1920061"/>
                  <a:pt x="604895" y="1920068"/>
                </a:cubicBezTo>
                <a:close/>
                <a:moveTo>
                  <a:pt x="1932875" y="1909140"/>
                </a:moveTo>
                <a:cubicBezTo>
                  <a:pt x="1951241" y="1953457"/>
                  <a:pt x="1956184" y="1997942"/>
                  <a:pt x="1947983" y="2042765"/>
                </a:cubicBezTo>
                <a:cubicBezTo>
                  <a:pt x="1983989" y="2038327"/>
                  <a:pt x="2016566" y="2034340"/>
                  <a:pt x="2048021" y="2030464"/>
                </a:cubicBezTo>
                <a:cubicBezTo>
                  <a:pt x="2050268" y="1997380"/>
                  <a:pt x="2052513" y="1964465"/>
                  <a:pt x="2054929" y="1929360"/>
                </a:cubicBezTo>
                <a:cubicBezTo>
                  <a:pt x="2013420" y="1933460"/>
                  <a:pt x="1972923" y="1925654"/>
                  <a:pt x="1932875" y="1909140"/>
                </a:cubicBezTo>
                <a:close/>
                <a:moveTo>
                  <a:pt x="1176622" y="1846271"/>
                </a:moveTo>
                <a:cubicBezTo>
                  <a:pt x="1216095" y="1846524"/>
                  <a:pt x="1255539" y="1861844"/>
                  <a:pt x="1285757" y="1892175"/>
                </a:cubicBezTo>
                <a:cubicBezTo>
                  <a:pt x="1346475" y="1953173"/>
                  <a:pt x="1346475" y="2049221"/>
                  <a:pt x="1285757" y="2110165"/>
                </a:cubicBezTo>
                <a:cubicBezTo>
                  <a:pt x="1225375" y="2170884"/>
                  <a:pt x="1128036" y="2171501"/>
                  <a:pt x="1067373" y="2111626"/>
                </a:cubicBezTo>
                <a:cubicBezTo>
                  <a:pt x="1006150" y="2051188"/>
                  <a:pt x="1006150" y="1951152"/>
                  <a:pt x="1067318" y="1890770"/>
                </a:cubicBezTo>
                <a:cubicBezTo>
                  <a:pt x="1097648" y="1860832"/>
                  <a:pt x="1137150" y="1846018"/>
                  <a:pt x="1176622" y="1846271"/>
                </a:cubicBezTo>
                <a:close/>
                <a:moveTo>
                  <a:pt x="319917" y="1690312"/>
                </a:moveTo>
                <a:cubicBezTo>
                  <a:pt x="326368" y="1690291"/>
                  <a:pt x="332828" y="1692776"/>
                  <a:pt x="337575" y="1697776"/>
                </a:cubicBezTo>
                <a:cubicBezTo>
                  <a:pt x="346337" y="1707043"/>
                  <a:pt x="346449" y="1721591"/>
                  <a:pt x="337744" y="1730914"/>
                </a:cubicBezTo>
                <a:cubicBezTo>
                  <a:pt x="328362" y="1740968"/>
                  <a:pt x="312018" y="1741138"/>
                  <a:pt x="302526" y="1731251"/>
                </a:cubicBezTo>
                <a:cubicBezTo>
                  <a:pt x="293875" y="1722208"/>
                  <a:pt x="293762" y="1706987"/>
                  <a:pt x="302300" y="1697888"/>
                </a:cubicBezTo>
                <a:cubicBezTo>
                  <a:pt x="307018" y="1692860"/>
                  <a:pt x="313464" y="1690333"/>
                  <a:pt x="319917" y="1690312"/>
                </a:cubicBezTo>
                <a:close/>
                <a:moveTo>
                  <a:pt x="2238151" y="1637169"/>
                </a:moveTo>
                <a:cubicBezTo>
                  <a:pt x="2242476" y="1669917"/>
                  <a:pt x="2246856" y="1703395"/>
                  <a:pt x="2251351" y="1737656"/>
                </a:cubicBezTo>
                <a:cubicBezTo>
                  <a:pt x="2275616" y="1734961"/>
                  <a:pt x="2301622" y="1732039"/>
                  <a:pt x="2327403" y="1729175"/>
                </a:cubicBezTo>
                <a:cubicBezTo>
                  <a:pt x="2329762" y="1701764"/>
                  <a:pt x="2331952" y="1675758"/>
                  <a:pt x="2334031" y="1651494"/>
                </a:cubicBezTo>
                <a:cubicBezTo>
                  <a:pt x="2300106" y="1646439"/>
                  <a:pt x="2268426" y="1641721"/>
                  <a:pt x="2238151" y="1637169"/>
                </a:cubicBezTo>
                <a:close/>
                <a:moveTo>
                  <a:pt x="890450" y="1611697"/>
                </a:moveTo>
                <a:cubicBezTo>
                  <a:pt x="916786" y="1612174"/>
                  <a:pt x="943045" y="1622763"/>
                  <a:pt x="963124" y="1643348"/>
                </a:cubicBezTo>
                <a:cubicBezTo>
                  <a:pt x="1003342" y="1684576"/>
                  <a:pt x="1001993" y="1748215"/>
                  <a:pt x="960092" y="1788600"/>
                </a:cubicBezTo>
                <a:cubicBezTo>
                  <a:pt x="919931" y="1827301"/>
                  <a:pt x="855505" y="1826683"/>
                  <a:pt x="816301" y="1787141"/>
                </a:cubicBezTo>
                <a:cubicBezTo>
                  <a:pt x="776756" y="1747317"/>
                  <a:pt x="777263" y="1679745"/>
                  <a:pt x="817310" y="1640709"/>
                </a:cubicBezTo>
                <a:cubicBezTo>
                  <a:pt x="837699" y="1620852"/>
                  <a:pt x="864113" y="1611219"/>
                  <a:pt x="890450" y="1611697"/>
                </a:cubicBezTo>
                <a:close/>
                <a:moveTo>
                  <a:pt x="1462196" y="1547052"/>
                </a:moveTo>
                <a:cubicBezTo>
                  <a:pt x="1505193" y="1547340"/>
                  <a:pt x="1548092" y="1564204"/>
                  <a:pt x="1581146" y="1597570"/>
                </a:cubicBezTo>
                <a:cubicBezTo>
                  <a:pt x="1647707" y="1664804"/>
                  <a:pt x="1646696" y="1772536"/>
                  <a:pt x="1578844" y="1838421"/>
                </a:cubicBezTo>
                <a:cubicBezTo>
                  <a:pt x="1512340" y="1902959"/>
                  <a:pt x="1404665" y="1901330"/>
                  <a:pt x="1339677" y="1834826"/>
                </a:cubicBezTo>
                <a:cubicBezTo>
                  <a:pt x="1274635" y="1768267"/>
                  <a:pt x="1275928" y="1661602"/>
                  <a:pt x="1342655" y="1595997"/>
                </a:cubicBezTo>
                <a:cubicBezTo>
                  <a:pt x="1376104" y="1563053"/>
                  <a:pt x="1419199" y="1546764"/>
                  <a:pt x="1462196" y="1547052"/>
                </a:cubicBezTo>
                <a:close/>
                <a:moveTo>
                  <a:pt x="604102" y="1384880"/>
                </a:moveTo>
                <a:cubicBezTo>
                  <a:pt x="615133" y="1384691"/>
                  <a:pt x="626226" y="1388678"/>
                  <a:pt x="635100" y="1396880"/>
                </a:cubicBezTo>
                <a:cubicBezTo>
                  <a:pt x="653524" y="1413898"/>
                  <a:pt x="654647" y="1442769"/>
                  <a:pt x="637628" y="1460855"/>
                </a:cubicBezTo>
                <a:cubicBezTo>
                  <a:pt x="620945" y="1478548"/>
                  <a:pt x="590727" y="1479053"/>
                  <a:pt x="573258" y="1461921"/>
                </a:cubicBezTo>
                <a:cubicBezTo>
                  <a:pt x="555566" y="1444679"/>
                  <a:pt x="555677" y="1415527"/>
                  <a:pt x="573483" y="1397947"/>
                </a:cubicBezTo>
                <a:cubicBezTo>
                  <a:pt x="582105" y="1389436"/>
                  <a:pt x="593072" y="1385070"/>
                  <a:pt x="604102" y="1384880"/>
                </a:cubicBezTo>
                <a:close/>
                <a:moveTo>
                  <a:pt x="2523488" y="1346891"/>
                </a:moveTo>
                <a:cubicBezTo>
                  <a:pt x="2528655" y="1379131"/>
                  <a:pt x="2534104" y="1413115"/>
                  <a:pt x="2539496" y="1446589"/>
                </a:cubicBezTo>
                <a:cubicBezTo>
                  <a:pt x="2566569" y="1444343"/>
                  <a:pt x="2593754" y="1442096"/>
                  <a:pt x="2620941" y="1439793"/>
                </a:cubicBezTo>
                <a:cubicBezTo>
                  <a:pt x="2623917" y="1412496"/>
                  <a:pt x="2626950" y="1385422"/>
                  <a:pt x="2629646" y="1360989"/>
                </a:cubicBezTo>
                <a:cubicBezTo>
                  <a:pt x="2593418" y="1356158"/>
                  <a:pt x="2558088" y="1351496"/>
                  <a:pt x="2523488" y="1346891"/>
                </a:cubicBezTo>
                <a:close/>
                <a:moveTo>
                  <a:pt x="1174192" y="1311314"/>
                </a:moveTo>
                <a:cubicBezTo>
                  <a:pt x="1204313" y="1311279"/>
                  <a:pt x="1234446" y="1322765"/>
                  <a:pt x="1257616" y="1345768"/>
                </a:cubicBezTo>
                <a:cubicBezTo>
                  <a:pt x="1303955" y="1391770"/>
                  <a:pt x="1304517" y="1466192"/>
                  <a:pt x="1258909" y="1512643"/>
                </a:cubicBezTo>
                <a:cubicBezTo>
                  <a:pt x="1213298" y="1559039"/>
                  <a:pt x="1138483" y="1560050"/>
                  <a:pt x="1091976" y="1514834"/>
                </a:cubicBezTo>
                <a:cubicBezTo>
                  <a:pt x="1044288" y="1468495"/>
                  <a:pt x="1043782" y="1392949"/>
                  <a:pt x="1090851" y="1345992"/>
                </a:cubicBezTo>
                <a:cubicBezTo>
                  <a:pt x="1113966" y="1322905"/>
                  <a:pt x="1144071" y="1311350"/>
                  <a:pt x="1174192" y="1311314"/>
                </a:cubicBezTo>
                <a:close/>
                <a:moveTo>
                  <a:pt x="1748846" y="1252862"/>
                </a:moveTo>
                <a:cubicBezTo>
                  <a:pt x="1794728" y="1253101"/>
                  <a:pt x="1840478" y="1270611"/>
                  <a:pt x="1874404" y="1305324"/>
                </a:cubicBezTo>
                <a:cubicBezTo>
                  <a:pt x="1942254" y="1374806"/>
                  <a:pt x="1941413" y="1485794"/>
                  <a:pt x="1872493" y="1554600"/>
                </a:cubicBezTo>
                <a:cubicBezTo>
                  <a:pt x="1802394" y="1624587"/>
                  <a:pt x="1691630" y="1624025"/>
                  <a:pt x="1621813" y="1553309"/>
                </a:cubicBezTo>
                <a:cubicBezTo>
                  <a:pt x="1553624" y="1484276"/>
                  <a:pt x="1553905" y="1372446"/>
                  <a:pt x="1622487" y="1304032"/>
                </a:cubicBezTo>
                <a:cubicBezTo>
                  <a:pt x="1656946" y="1269656"/>
                  <a:pt x="1702963" y="1252624"/>
                  <a:pt x="1748846" y="1252862"/>
                </a:cubicBezTo>
                <a:close/>
                <a:moveTo>
                  <a:pt x="3426960" y="1093907"/>
                </a:moveTo>
                <a:cubicBezTo>
                  <a:pt x="3428701" y="1111937"/>
                  <a:pt x="3430274" y="1127721"/>
                  <a:pt x="3431903" y="1144514"/>
                </a:cubicBezTo>
                <a:cubicBezTo>
                  <a:pt x="3441114" y="1144010"/>
                  <a:pt x="3448472" y="1143561"/>
                  <a:pt x="3458695" y="1143056"/>
                </a:cubicBezTo>
                <a:cubicBezTo>
                  <a:pt x="3460044" y="1125361"/>
                  <a:pt x="3461223" y="1110701"/>
                  <a:pt x="3462458" y="1094750"/>
                </a:cubicBezTo>
                <a:cubicBezTo>
                  <a:pt x="3448810" y="1094412"/>
                  <a:pt x="3438812" y="1094188"/>
                  <a:pt x="3426960" y="1093907"/>
                </a:cubicBezTo>
                <a:close/>
                <a:moveTo>
                  <a:pt x="891038" y="1084413"/>
                </a:moveTo>
                <a:cubicBezTo>
                  <a:pt x="906450" y="1084273"/>
                  <a:pt x="921925" y="1090086"/>
                  <a:pt x="933467" y="1101883"/>
                </a:cubicBezTo>
                <a:cubicBezTo>
                  <a:pt x="955879" y="1124854"/>
                  <a:pt x="955711" y="1161477"/>
                  <a:pt x="933074" y="1184281"/>
                </a:cubicBezTo>
                <a:cubicBezTo>
                  <a:pt x="910550" y="1206975"/>
                  <a:pt x="873761" y="1207310"/>
                  <a:pt x="850844" y="1185011"/>
                </a:cubicBezTo>
                <a:cubicBezTo>
                  <a:pt x="827758" y="1162601"/>
                  <a:pt x="826973" y="1126091"/>
                  <a:pt x="848989" y="1102668"/>
                </a:cubicBezTo>
                <a:cubicBezTo>
                  <a:pt x="860279" y="1090648"/>
                  <a:pt x="875628" y="1084553"/>
                  <a:pt x="891038" y="1084413"/>
                </a:cubicBezTo>
                <a:close/>
                <a:moveTo>
                  <a:pt x="2803039" y="1048017"/>
                </a:moveTo>
                <a:cubicBezTo>
                  <a:pt x="2809667" y="1086605"/>
                  <a:pt x="2816632" y="1127102"/>
                  <a:pt x="2823540" y="1167713"/>
                </a:cubicBezTo>
                <a:cubicBezTo>
                  <a:pt x="2853423" y="1165297"/>
                  <a:pt x="2886056" y="1162658"/>
                  <a:pt x="2917454" y="1160130"/>
                </a:cubicBezTo>
                <a:cubicBezTo>
                  <a:pt x="2921835" y="1127102"/>
                  <a:pt x="2926160" y="1094806"/>
                  <a:pt x="2929642" y="1068576"/>
                </a:cubicBezTo>
                <a:cubicBezTo>
                  <a:pt x="2908580" y="1066666"/>
                  <a:pt x="2886730" y="1065992"/>
                  <a:pt x="2865330" y="1062452"/>
                </a:cubicBezTo>
                <a:cubicBezTo>
                  <a:pt x="2843255" y="1058802"/>
                  <a:pt x="2821575" y="1052399"/>
                  <a:pt x="2803039" y="1048017"/>
                </a:cubicBezTo>
                <a:close/>
                <a:moveTo>
                  <a:pt x="1461536" y="1014560"/>
                </a:moveTo>
                <a:cubicBezTo>
                  <a:pt x="1494198" y="1014680"/>
                  <a:pt x="1526832" y="1027542"/>
                  <a:pt x="1552164" y="1053128"/>
                </a:cubicBezTo>
                <a:cubicBezTo>
                  <a:pt x="1601423" y="1102893"/>
                  <a:pt x="1601817" y="1183102"/>
                  <a:pt x="1553062" y="1233148"/>
                </a:cubicBezTo>
                <a:cubicBezTo>
                  <a:pt x="1504195" y="1283250"/>
                  <a:pt x="1420562" y="1283869"/>
                  <a:pt x="1370458" y="1234497"/>
                </a:cubicBezTo>
                <a:cubicBezTo>
                  <a:pt x="1320188" y="1184899"/>
                  <a:pt x="1320300" y="1102725"/>
                  <a:pt x="1370740" y="1052454"/>
                </a:cubicBezTo>
                <a:cubicBezTo>
                  <a:pt x="1396184" y="1027064"/>
                  <a:pt x="1428874" y="1014441"/>
                  <a:pt x="1461536" y="1014560"/>
                </a:cubicBezTo>
                <a:close/>
                <a:moveTo>
                  <a:pt x="4274543" y="790147"/>
                </a:moveTo>
                <a:cubicBezTo>
                  <a:pt x="4277689" y="811547"/>
                  <a:pt x="4280947" y="833789"/>
                  <a:pt x="4283588" y="851932"/>
                </a:cubicBezTo>
                <a:cubicBezTo>
                  <a:pt x="4307178" y="853280"/>
                  <a:pt x="4327735" y="854515"/>
                  <a:pt x="4348855" y="855751"/>
                </a:cubicBezTo>
                <a:cubicBezTo>
                  <a:pt x="4352057" y="833339"/>
                  <a:pt x="4355370" y="810310"/>
                  <a:pt x="4357786" y="793292"/>
                </a:cubicBezTo>
                <a:cubicBezTo>
                  <a:pt x="4329532" y="792224"/>
                  <a:pt x="4302067" y="791157"/>
                  <a:pt x="4274543" y="790147"/>
                </a:cubicBezTo>
                <a:close/>
                <a:moveTo>
                  <a:pt x="1177429" y="790034"/>
                </a:moveTo>
                <a:cubicBezTo>
                  <a:pt x="1195087" y="790104"/>
                  <a:pt x="1212626" y="796886"/>
                  <a:pt x="1225600" y="810368"/>
                </a:cubicBezTo>
                <a:cubicBezTo>
                  <a:pt x="1250707" y="836429"/>
                  <a:pt x="1250707" y="879735"/>
                  <a:pt x="1225714" y="905910"/>
                </a:cubicBezTo>
                <a:cubicBezTo>
                  <a:pt x="1199875" y="932983"/>
                  <a:pt x="1155615" y="933263"/>
                  <a:pt x="1128653" y="906528"/>
                </a:cubicBezTo>
                <a:cubicBezTo>
                  <a:pt x="1101187" y="879342"/>
                  <a:pt x="1101131" y="837215"/>
                  <a:pt x="1128541" y="809974"/>
                </a:cubicBezTo>
                <a:cubicBezTo>
                  <a:pt x="1141993" y="796605"/>
                  <a:pt x="1159771" y="789963"/>
                  <a:pt x="1177429" y="790034"/>
                </a:cubicBezTo>
                <a:close/>
                <a:moveTo>
                  <a:pt x="4951938" y="777788"/>
                </a:moveTo>
                <a:cubicBezTo>
                  <a:pt x="4914473" y="779081"/>
                  <a:pt x="4878188" y="780317"/>
                  <a:pt x="4842016" y="781552"/>
                </a:cubicBezTo>
                <a:cubicBezTo>
                  <a:pt x="4845947" y="806378"/>
                  <a:pt x="4850103" y="832329"/>
                  <a:pt x="4854316" y="858953"/>
                </a:cubicBezTo>
                <a:cubicBezTo>
                  <a:pt x="4881727" y="859908"/>
                  <a:pt x="4908912" y="860750"/>
                  <a:pt x="4937784" y="861649"/>
                </a:cubicBezTo>
                <a:cubicBezTo>
                  <a:pt x="4942782" y="831936"/>
                  <a:pt x="4947612" y="803627"/>
                  <a:pt x="4951938" y="777788"/>
                </a:cubicBezTo>
                <a:close/>
                <a:moveTo>
                  <a:pt x="3681796" y="776609"/>
                </a:moveTo>
                <a:cubicBezTo>
                  <a:pt x="3686739" y="803570"/>
                  <a:pt x="3691962" y="832104"/>
                  <a:pt x="3697299" y="861368"/>
                </a:cubicBezTo>
                <a:cubicBezTo>
                  <a:pt x="3724260" y="860638"/>
                  <a:pt x="3751277" y="859908"/>
                  <a:pt x="3778688" y="859177"/>
                </a:cubicBezTo>
                <a:cubicBezTo>
                  <a:pt x="3782788" y="832610"/>
                  <a:pt x="3786832" y="806716"/>
                  <a:pt x="3790539" y="782732"/>
                </a:cubicBezTo>
                <a:cubicBezTo>
                  <a:pt x="3753636" y="780654"/>
                  <a:pt x="3717576" y="778632"/>
                  <a:pt x="3681796" y="776609"/>
                </a:cubicBezTo>
                <a:close/>
                <a:moveTo>
                  <a:pt x="1744935" y="726787"/>
                </a:moveTo>
                <a:cubicBezTo>
                  <a:pt x="1778383" y="726759"/>
                  <a:pt x="1811888" y="739397"/>
                  <a:pt x="1837501" y="764701"/>
                </a:cubicBezTo>
                <a:cubicBezTo>
                  <a:pt x="1890355" y="816937"/>
                  <a:pt x="1890691" y="898550"/>
                  <a:pt x="1838230" y="950956"/>
                </a:cubicBezTo>
                <a:cubicBezTo>
                  <a:pt x="1787173" y="1002014"/>
                  <a:pt x="1704831" y="1002631"/>
                  <a:pt x="1653436" y="952304"/>
                </a:cubicBezTo>
                <a:cubicBezTo>
                  <a:pt x="1601817" y="901752"/>
                  <a:pt x="1601480" y="816040"/>
                  <a:pt x="1652706" y="764870"/>
                </a:cubicBezTo>
                <a:cubicBezTo>
                  <a:pt x="1678094" y="739509"/>
                  <a:pt x="1711486" y="726815"/>
                  <a:pt x="1744935" y="726787"/>
                </a:cubicBezTo>
                <a:close/>
                <a:moveTo>
                  <a:pt x="2319498" y="681311"/>
                </a:moveTo>
                <a:cubicBezTo>
                  <a:pt x="2364980" y="681627"/>
                  <a:pt x="2410476" y="699377"/>
                  <a:pt x="2445189" y="734482"/>
                </a:cubicBezTo>
                <a:cubicBezTo>
                  <a:pt x="2513883" y="803963"/>
                  <a:pt x="2513321" y="913829"/>
                  <a:pt x="2444010" y="983196"/>
                </a:cubicBezTo>
                <a:cubicBezTo>
                  <a:pt x="2375202" y="1052005"/>
                  <a:pt x="2264044" y="1052623"/>
                  <a:pt x="2194733" y="984657"/>
                </a:cubicBezTo>
                <a:cubicBezTo>
                  <a:pt x="2125420" y="916637"/>
                  <a:pt x="2125028" y="801492"/>
                  <a:pt x="2193890" y="732740"/>
                </a:cubicBezTo>
                <a:cubicBezTo>
                  <a:pt x="2228546" y="698112"/>
                  <a:pt x="2274015" y="680996"/>
                  <a:pt x="2319498" y="681311"/>
                </a:cubicBezTo>
                <a:close/>
                <a:moveTo>
                  <a:pt x="1460489" y="500893"/>
                </a:moveTo>
                <a:cubicBezTo>
                  <a:pt x="1479060" y="500739"/>
                  <a:pt x="1497680" y="507648"/>
                  <a:pt x="1511947" y="521662"/>
                </a:cubicBezTo>
                <a:cubicBezTo>
                  <a:pt x="1540537" y="549689"/>
                  <a:pt x="1540874" y="595467"/>
                  <a:pt x="1512677" y="624169"/>
                </a:cubicBezTo>
                <a:cubicBezTo>
                  <a:pt x="1484368" y="653039"/>
                  <a:pt x="1439096" y="653433"/>
                  <a:pt x="1410338" y="625012"/>
                </a:cubicBezTo>
                <a:cubicBezTo>
                  <a:pt x="1381692" y="596702"/>
                  <a:pt x="1381244" y="550926"/>
                  <a:pt x="1409328" y="522504"/>
                </a:cubicBezTo>
                <a:cubicBezTo>
                  <a:pt x="1423398" y="508265"/>
                  <a:pt x="1441919" y="501047"/>
                  <a:pt x="1460489" y="500893"/>
                </a:cubicBezTo>
                <a:close/>
                <a:moveTo>
                  <a:pt x="2033480" y="443221"/>
                </a:moveTo>
                <a:cubicBezTo>
                  <a:pt x="2066078" y="443291"/>
                  <a:pt x="2098628" y="455606"/>
                  <a:pt x="2123342" y="480152"/>
                </a:cubicBezTo>
                <a:cubicBezTo>
                  <a:pt x="2173164" y="529637"/>
                  <a:pt x="2173164" y="613272"/>
                  <a:pt x="2123399" y="662756"/>
                </a:cubicBezTo>
                <a:cubicBezTo>
                  <a:pt x="2073183" y="712690"/>
                  <a:pt x="1991571" y="711959"/>
                  <a:pt x="1941357" y="661183"/>
                </a:cubicBezTo>
                <a:cubicBezTo>
                  <a:pt x="1890973" y="610238"/>
                  <a:pt x="1891815" y="530310"/>
                  <a:pt x="1943322" y="479759"/>
                </a:cubicBezTo>
                <a:cubicBezTo>
                  <a:pt x="1968233" y="455325"/>
                  <a:pt x="2000881" y="443151"/>
                  <a:pt x="2033480" y="443221"/>
                </a:cubicBezTo>
                <a:close/>
                <a:moveTo>
                  <a:pt x="2604728" y="404661"/>
                </a:moveTo>
                <a:cubicBezTo>
                  <a:pt x="2647606" y="404858"/>
                  <a:pt x="2690448" y="421680"/>
                  <a:pt x="2723616" y="455101"/>
                </a:cubicBezTo>
                <a:cubicBezTo>
                  <a:pt x="2789333" y="521267"/>
                  <a:pt x="2789053" y="628381"/>
                  <a:pt x="2723054" y="693649"/>
                </a:cubicBezTo>
                <a:cubicBezTo>
                  <a:pt x="2657225" y="758693"/>
                  <a:pt x="2548987" y="758187"/>
                  <a:pt x="2483945" y="692526"/>
                </a:cubicBezTo>
                <a:cubicBezTo>
                  <a:pt x="2418508" y="626471"/>
                  <a:pt x="2419239" y="519918"/>
                  <a:pt x="2485629" y="453977"/>
                </a:cubicBezTo>
                <a:cubicBezTo>
                  <a:pt x="2518938" y="420893"/>
                  <a:pt x="2561850" y="404464"/>
                  <a:pt x="2604728" y="404661"/>
                </a:cubicBezTo>
                <a:close/>
                <a:moveTo>
                  <a:pt x="1749323" y="218441"/>
                </a:moveTo>
                <a:cubicBezTo>
                  <a:pt x="1766658" y="218869"/>
                  <a:pt x="1783888" y="226157"/>
                  <a:pt x="1797283" y="240199"/>
                </a:cubicBezTo>
                <a:cubicBezTo>
                  <a:pt x="1822559" y="266712"/>
                  <a:pt x="1822167" y="309456"/>
                  <a:pt x="1796442" y="335237"/>
                </a:cubicBezTo>
                <a:cubicBezTo>
                  <a:pt x="1770322" y="361411"/>
                  <a:pt x="1724602" y="361243"/>
                  <a:pt x="1698820" y="334900"/>
                </a:cubicBezTo>
                <a:cubicBezTo>
                  <a:pt x="1672533" y="308051"/>
                  <a:pt x="1673375" y="264295"/>
                  <a:pt x="1700729" y="237840"/>
                </a:cubicBezTo>
                <a:cubicBezTo>
                  <a:pt x="1714548" y="224443"/>
                  <a:pt x="1731988" y="218012"/>
                  <a:pt x="1749323" y="218441"/>
                </a:cubicBezTo>
                <a:close/>
                <a:moveTo>
                  <a:pt x="2317419" y="168341"/>
                </a:moveTo>
                <a:cubicBezTo>
                  <a:pt x="2347539" y="168375"/>
                  <a:pt x="2377645" y="179931"/>
                  <a:pt x="2400758" y="203017"/>
                </a:cubicBezTo>
                <a:cubicBezTo>
                  <a:pt x="2447772" y="249918"/>
                  <a:pt x="2447210" y="325520"/>
                  <a:pt x="2399580" y="371860"/>
                </a:cubicBezTo>
                <a:cubicBezTo>
                  <a:pt x="2353128" y="417075"/>
                  <a:pt x="2278368" y="416064"/>
                  <a:pt x="2232704" y="369613"/>
                </a:cubicBezTo>
                <a:cubicBezTo>
                  <a:pt x="2187038" y="323217"/>
                  <a:pt x="2187655" y="248795"/>
                  <a:pt x="2233995" y="202792"/>
                </a:cubicBezTo>
                <a:cubicBezTo>
                  <a:pt x="2257164" y="179791"/>
                  <a:pt x="2287298" y="168304"/>
                  <a:pt x="2317419" y="168341"/>
                </a:cubicBezTo>
                <a:close/>
                <a:moveTo>
                  <a:pt x="2891294" y="131872"/>
                </a:moveTo>
                <a:cubicBezTo>
                  <a:pt x="2930977" y="132006"/>
                  <a:pt x="2970618" y="147101"/>
                  <a:pt x="3000584" y="177123"/>
                </a:cubicBezTo>
                <a:cubicBezTo>
                  <a:pt x="3060853" y="237505"/>
                  <a:pt x="3060740" y="334844"/>
                  <a:pt x="3000415" y="395562"/>
                </a:cubicBezTo>
                <a:cubicBezTo>
                  <a:pt x="2939697" y="456674"/>
                  <a:pt x="2843704" y="457235"/>
                  <a:pt x="2782425" y="396853"/>
                </a:cubicBezTo>
                <a:cubicBezTo>
                  <a:pt x="2720583" y="335911"/>
                  <a:pt x="2720302" y="237167"/>
                  <a:pt x="2781751" y="176393"/>
                </a:cubicBezTo>
                <a:cubicBezTo>
                  <a:pt x="2811886" y="146567"/>
                  <a:pt x="2851611" y="131739"/>
                  <a:pt x="2891294" y="131872"/>
                </a:cubicBezTo>
                <a:close/>
                <a:moveTo>
                  <a:pt x="5103362" y="127587"/>
                </a:moveTo>
                <a:lnTo>
                  <a:pt x="5103362" y="449989"/>
                </a:lnTo>
                <a:lnTo>
                  <a:pt x="5049615" y="414605"/>
                </a:lnTo>
                <a:cubicBezTo>
                  <a:pt x="4980584" y="346134"/>
                  <a:pt x="4980696" y="230990"/>
                  <a:pt x="5049840" y="162688"/>
                </a:cubicBezTo>
                <a:close/>
                <a:moveTo>
                  <a:pt x="3461075" y="109651"/>
                </a:moveTo>
                <a:cubicBezTo>
                  <a:pt x="3506256" y="109904"/>
                  <a:pt x="3551401" y="127751"/>
                  <a:pt x="3586310" y="163138"/>
                </a:cubicBezTo>
                <a:cubicBezTo>
                  <a:pt x="3654499" y="232169"/>
                  <a:pt x="3654106" y="344057"/>
                  <a:pt x="3585524" y="412414"/>
                </a:cubicBezTo>
                <a:cubicBezTo>
                  <a:pt x="3517278" y="480377"/>
                  <a:pt x="3404381" y="480657"/>
                  <a:pt x="3335630" y="413032"/>
                </a:cubicBezTo>
                <a:cubicBezTo>
                  <a:pt x="3265868" y="344450"/>
                  <a:pt x="3265868" y="231327"/>
                  <a:pt x="3335630" y="161734"/>
                </a:cubicBezTo>
                <a:cubicBezTo>
                  <a:pt x="3370679" y="126741"/>
                  <a:pt x="3415894" y="109399"/>
                  <a:pt x="3461075" y="109651"/>
                </a:cubicBezTo>
                <a:close/>
                <a:moveTo>
                  <a:pt x="4628413" y="101260"/>
                </a:moveTo>
                <a:cubicBezTo>
                  <a:pt x="4670322" y="106912"/>
                  <a:pt x="4710243" y="126627"/>
                  <a:pt x="4739956" y="159093"/>
                </a:cubicBezTo>
                <a:cubicBezTo>
                  <a:pt x="4803147" y="228068"/>
                  <a:pt x="4807920" y="330127"/>
                  <a:pt x="4750460" y="402641"/>
                </a:cubicBezTo>
                <a:cubicBezTo>
                  <a:pt x="4718275" y="443306"/>
                  <a:pt x="4675644" y="466559"/>
                  <a:pt x="4624025" y="472681"/>
                </a:cubicBezTo>
                <a:cubicBezTo>
                  <a:pt x="4572294" y="478804"/>
                  <a:pt x="4526516" y="462515"/>
                  <a:pt x="4483210" y="434095"/>
                </a:cubicBezTo>
                <a:cubicBezTo>
                  <a:pt x="4523146" y="487846"/>
                  <a:pt x="4538986" y="547105"/>
                  <a:pt x="4528313" y="614282"/>
                </a:cubicBezTo>
                <a:cubicBezTo>
                  <a:pt x="4555612" y="611979"/>
                  <a:pt x="4581617" y="607599"/>
                  <a:pt x="4607567" y="608273"/>
                </a:cubicBezTo>
                <a:cubicBezTo>
                  <a:pt x="4632956" y="608890"/>
                  <a:pt x="4658232" y="614675"/>
                  <a:pt x="4683338" y="618158"/>
                </a:cubicBezTo>
                <a:cubicBezTo>
                  <a:pt x="4659524" y="441677"/>
                  <a:pt x="4802754" y="355515"/>
                  <a:pt x="4907395" y="365008"/>
                </a:cubicBezTo>
                <a:cubicBezTo>
                  <a:pt x="5016476" y="374892"/>
                  <a:pt x="5128138" y="478916"/>
                  <a:pt x="5091010" y="636245"/>
                </a:cubicBezTo>
                <a:lnTo>
                  <a:pt x="5103362" y="634121"/>
                </a:lnTo>
                <a:lnTo>
                  <a:pt x="5103362" y="6223115"/>
                </a:lnTo>
                <a:lnTo>
                  <a:pt x="5086293" y="6220746"/>
                </a:lnTo>
                <a:cubicBezTo>
                  <a:pt x="5104659" y="6292698"/>
                  <a:pt x="5094886" y="6361673"/>
                  <a:pt x="5043043" y="6421156"/>
                </a:cubicBezTo>
                <a:cubicBezTo>
                  <a:pt x="5002714" y="6467438"/>
                  <a:pt x="4951320" y="6490749"/>
                  <a:pt x="4890096" y="6493052"/>
                </a:cubicBezTo>
                <a:cubicBezTo>
                  <a:pt x="4787026" y="6496983"/>
                  <a:pt x="4658512" y="6409135"/>
                  <a:pt x="4679408" y="6241248"/>
                </a:cubicBezTo>
                <a:cubicBezTo>
                  <a:pt x="4654244" y="6244281"/>
                  <a:pt x="4629360" y="6249336"/>
                  <a:pt x="4604422" y="6249617"/>
                </a:cubicBezTo>
                <a:cubicBezTo>
                  <a:pt x="4579932" y="6249954"/>
                  <a:pt x="4555332" y="6245460"/>
                  <a:pt x="4528594" y="6242876"/>
                </a:cubicBezTo>
                <a:cubicBezTo>
                  <a:pt x="4537638" y="6302190"/>
                  <a:pt x="4527247" y="6358753"/>
                  <a:pt x="4492759" y="6411833"/>
                </a:cubicBezTo>
                <a:cubicBezTo>
                  <a:pt x="4552635" y="6379815"/>
                  <a:pt x="4613184" y="6370490"/>
                  <a:pt x="4676038" y="6397733"/>
                </a:cubicBezTo>
                <a:cubicBezTo>
                  <a:pt x="4715860" y="6414977"/>
                  <a:pt x="4746023" y="6443230"/>
                  <a:pt x="4766470" y="6481368"/>
                </a:cubicBezTo>
                <a:cubicBezTo>
                  <a:pt x="4807135" y="6557364"/>
                  <a:pt x="4790172" y="6652121"/>
                  <a:pt x="4726252" y="6708121"/>
                </a:cubicBezTo>
                <a:cubicBezTo>
                  <a:pt x="4658062" y="6767884"/>
                  <a:pt x="4562240" y="6772771"/>
                  <a:pt x="4489388" y="6718961"/>
                </a:cubicBezTo>
                <a:cubicBezTo>
                  <a:pt x="4449397" y="6689416"/>
                  <a:pt x="4425412" y="6649032"/>
                  <a:pt x="4416987" y="6599997"/>
                </a:cubicBezTo>
                <a:cubicBezTo>
                  <a:pt x="4408618" y="6551299"/>
                  <a:pt x="4419796" y="6506082"/>
                  <a:pt x="4444622" y="6461765"/>
                </a:cubicBezTo>
                <a:cubicBezTo>
                  <a:pt x="4352281" y="6516137"/>
                  <a:pt x="4263310" y="6512093"/>
                  <a:pt x="4173160" y="6447387"/>
                </a:cubicBezTo>
                <a:cubicBezTo>
                  <a:pt x="4238203" y="6548490"/>
                  <a:pt x="4227138" y="6651447"/>
                  <a:pt x="4148333" y="6716209"/>
                </a:cubicBezTo>
                <a:cubicBezTo>
                  <a:pt x="4075034" y="6776421"/>
                  <a:pt x="3965953" y="6771142"/>
                  <a:pt x="3898327" y="6704020"/>
                </a:cubicBezTo>
                <a:cubicBezTo>
                  <a:pt x="3830137" y="6636337"/>
                  <a:pt x="3823959" y="6528774"/>
                  <a:pt x="3884003" y="6454577"/>
                </a:cubicBezTo>
                <a:cubicBezTo>
                  <a:pt x="3949328" y="6373806"/>
                  <a:pt x="4051386" y="6361841"/>
                  <a:pt x="4148727" y="6423233"/>
                </a:cubicBezTo>
                <a:cubicBezTo>
                  <a:pt x="4110700" y="6368581"/>
                  <a:pt x="4093064" y="6308987"/>
                  <a:pt x="4105926" y="6239731"/>
                </a:cubicBezTo>
                <a:cubicBezTo>
                  <a:pt x="4052173" y="6254167"/>
                  <a:pt x="4001621" y="6253661"/>
                  <a:pt x="3947811" y="6236079"/>
                </a:cubicBezTo>
                <a:cubicBezTo>
                  <a:pt x="3960786" y="6318761"/>
                  <a:pt x="3940847" y="6388522"/>
                  <a:pt x="3879679" y="6442106"/>
                </a:cubicBezTo>
                <a:cubicBezTo>
                  <a:pt x="3834688" y="6481536"/>
                  <a:pt x="3780822" y="6497713"/>
                  <a:pt x="3720778" y="6491816"/>
                </a:cubicBezTo>
                <a:cubicBezTo>
                  <a:pt x="3614562" y="6481368"/>
                  <a:pt x="3505427" y="6379591"/>
                  <a:pt x="3542554" y="6218669"/>
                </a:cubicBezTo>
                <a:cubicBezTo>
                  <a:pt x="3479757" y="6240685"/>
                  <a:pt x="3418647" y="6238328"/>
                  <a:pt x="3355064" y="6210410"/>
                </a:cubicBezTo>
                <a:cubicBezTo>
                  <a:pt x="3373712" y="6269725"/>
                  <a:pt x="3372589" y="6323198"/>
                  <a:pt x="3345572" y="6374872"/>
                </a:cubicBezTo>
                <a:cubicBezTo>
                  <a:pt x="3325913" y="6412506"/>
                  <a:pt x="3296929" y="6440253"/>
                  <a:pt x="3259072" y="6458901"/>
                </a:cubicBezTo>
                <a:cubicBezTo>
                  <a:pt x="3183468" y="6496086"/>
                  <a:pt x="3090790" y="6479627"/>
                  <a:pt x="3032937" y="6418909"/>
                </a:cubicBezTo>
                <a:cubicBezTo>
                  <a:pt x="2967388" y="6350103"/>
                  <a:pt x="2962952" y="6262592"/>
                  <a:pt x="3020580" y="6160252"/>
                </a:cubicBezTo>
                <a:cubicBezTo>
                  <a:pt x="2935259" y="6217713"/>
                  <a:pt x="2850051" y="6223554"/>
                  <a:pt x="2764900" y="6163510"/>
                </a:cubicBezTo>
                <a:cubicBezTo>
                  <a:pt x="2724290" y="6134864"/>
                  <a:pt x="2700418" y="6094310"/>
                  <a:pt x="2688623" y="6046567"/>
                </a:cubicBezTo>
                <a:cubicBezTo>
                  <a:pt x="2676828" y="5998712"/>
                  <a:pt x="2684018" y="5952316"/>
                  <a:pt x="2705080" y="5904461"/>
                </a:cubicBezTo>
                <a:cubicBezTo>
                  <a:pt x="2611054" y="5944678"/>
                  <a:pt x="2526464" y="5936926"/>
                  <a:pt x="2454344" y="5869242"/>
                </a:cubicBezTo>
                <a:cubicBezTo>
                  <a:pt x="2385930" y="5804986"/>
                  <a:pt x="2371776" y="5724385"/>
                  <a:pt x="2400478" y="5632211"/>
                </a:cubicBezTo>
                <a:cubicBezTo>
                  <a:pt x="2309653" y="5661588"/>
                  <a:pt x="2227143" y="5648332"/>
                  <a:pt x="2161538" y="5581603"/>
                </a:cubicBezTo>
                <a:cubicBezTo>
                  <a:pt x="2096830" y="5515718"/>
                  <a:pt x="2083631" y="5434161"/>
                  <a:pt x="2114806" y="5342325"/>
                </a:cubicBezTo>
                <a:cubicBezTo>
                  <a:pt x="2021452" y="5371814"/>
                  <a:pt x="1939110" y="5358614"/>
                  <a:pt x="1873617" y="5288571"/>
                </a:cubicBezTo>
                <a:cubicBezTo>
                  <a:pt x="1807843" y="5218136"/>
                  <a:pt x="1799586" y="5135175"/>
                  <a:pt x="1836209" y="5044183"/>
                </a:cubicBezTo>
                <a:cubicBezTo>
                  <a:pt x="1737183" y="5079681"/>
                  <a:pt x="1650515" y="5065695"/>
                  <a:pt x="1584966" y="4983913"/>
                </a:cubicBezTo>
                <a:cubicBezTo>
                  <a:pt x="1529977" y="4915331"/>
                  <a:pt x="1523574" y="4837145"/>
                  <a:pt x="1565363" y="4759071"/>
                </a:cubicBezTo>
                <a:cubicBezTo>
                  <a:pt x="1612545" y="4670942"/>
                  <a:pt x="1691181" y="4643251"/>
                  <a:pt x="1788296" y="4653192"/>
                </a:cubicBezTo>
                <a:cubicBezTo>
                  <a:pt x="1784814" y="4630389"/>
                  <a:pt x="1779871" y="4608313"/>
                  <a:pt x="1778412" y="4585958"/>
                </a:cubicBezTo>
                <a:cubicBezTo>
                  <a:pt x="1777007" y="4564334"/>
                  <a:pt x="1779085" y="4542540"/>
                  <a:pt x="1779703" y="4517658"/>
                </a:cubicBezTo>
                <a:cubicBezTo>
                  <a:pt x="1732746" y="4522825"/>
                  <a:pt x="1687474" y="4516141"/>
                  <a:pt x="1639787" y="4493337"/>
                </a:cubicBezTo>
                <a:cubicBezTo>
                  <a:pt x="1663546" y="4569725"/>
                  <a:pt x="1656356" y="4636005"/>
                  <a:pt x="1607995" y="4694139"/>
                </a:cubicBezTo>
                <a:cubicBezTo>
                  <a:pt x="1570644" y="4739074"/>
                  <a:pt x="1522001" y="4762441"/>
                  <a:pt x="1463586" y="4764014"/>
                </a:cubicBezTo>
                <a:cubicBezTo>
                  <a:pt x="1350855" y="4767102"/>
                  <a:pt x="1259471" y="4672851"/>
                  <a:pt x="1265143" y="4559896"/>
                </a:cubicBezTo>
                <a:cubicBezTo>
                  <a:pt x="1267276" y="4517658"/>
                  <a:pt x="1282162" y="4480081"/>
                  <a:pt x="1308392" y="4447165"/>
                </a:cubicBezTo>
                <a:cubicBezTo>
                  <a:pt x="1335409" y="4413240"/>
                  <a:pt x="1370908" y="4392064"/>
                  <a:pt x="1412696" y="4381280"/>
                </a:cubicBezTo>
                <a:cubicBezTo>
                  <a:pt x="1453307" y="4370778"/>
                  <a:pt x="1493355" y="4375439"/>
                  <a:pt x="1538122" y="4390997"/>
                </a:cubicBezTo>
                <a:cubicBezTo>
                  <a:pt x="1509026" y="4325111"/>
                  <a:pt x="1506556" y="4263158"/>
                  <a:pt x="1530033" y="4197665"/>
                </a:cubicBezTo>
                <a:cubicBezTo>
                  <a:pt x="1455273" y="4217044"/>
                  <a:pt x="1389611" y="4208393"/>
                  <a:pt x="1331758" y="4162448"/>
                </a:cubicBezTo>
                <a:cubicBezTo>
                  <a:pt x="1283847" y="4124422"/>
                  <a:pt x="1256493" y="4074487"/>
                  <a:pt x="1252505" y="4013208"/>
                </a:cubicBezTo>
                <a:cubicBezTo>
                  <a:pt x="1248012" y="3944288"/>
                  <a:pt x="1271769" y="3885367"/>
                  <a:pt x="1323726" y="3840208"/>
                </a:cubicBezTo>
                <a:cubicBezTo>
                  <a:pt x="1375513" y="3795217"/>
                  <a:pt x="1437355" y="3780894"/>
                  <a:pt x="1507847" y="3793195"/>
                </a:cubicBezTo>
                <a:cubicBezTo>
                  <a:pt x="1492120" y="3742081"/>
                  <a:pt x="1491446" y="3693327"/>
                  <a:pt x="1505600" y="3640584"/>
                </a:cubicBezTo>
                <a:cubicBezTo>
                  <a:pt x="1442074" y="3651594"/>
                  <a:pt x="1386972" y="3639013"/>
                  <a:pt x="1334678" y="3607614"/>
                </a:cubicBezTo>
                <a:cubicBezTo>
                  <a:pt x="1364393" y="3663108"/>
                  <a:pt x="1373436" y="3719334"/>
                  <a:pt x="1351922" y="3778197"/>
                </a:cubicBezTo>
                <a:cubicBezTo>
                  <a:pt x="1336645" y="3819820"/>
                  <a:pt x="1309908" y="3852172"/>
                  <a:pt x="1271490" y="3874977"/>
                </a:cubicBezTo>
                <a:cubicBezTo>
                  <a:pt x="1197291" y="3918956"/>
                  <a:pt x="1099782" y="3905476"/>
                  <a:pt x="1040975" y="3842623"/>
                </a:cubicBezTo>
                <a:cubicBezTo>
                  <a:pt x="980313" y="3777749"/>
                  <a:pt x="972168" y="3678667"/>
                  <a:pt x="1021766" y="3608400"/>
                </a:cubicBezTo>
                <a:cubicBezTo>
                  <a:pt x="1080517" y="3525215"/>
                  <a:pt x="1169264" y="3506847"/>
                  <a:pt x="1286543" y="3557904"/>
                </a:cubicBezTo>
                <a:cubicBezTo>
                  <a:pt x="1258459" y="3513587"/>
                  <a:pt x="1243967" y="3470281"/>
                  <a:pt x="1245429" y="3422821"/>
                </a:cubicBezTo>
                <a:cubicBezTo>
                  <a:pt x="1246887" y="3375135"/>
                  <a:pt x="1263291" y="3332672"/>
                  <a:pt x="1290811" y="3292794"/>
                </a:cubicBezTo>
                <a:cubicBezTo>
                  <a:pt x="1236890" y="3326383"/>
                  <a:pt x="1180272" y="3339919"/>
                  <a:pt x="1118824" y="3320597"/>
                </a:cubicBezTo>
                <a:cubicBezTo>
                  <a:pt x="1077484" y="3307623"/>
                  <a:pt x="1044007" y="3283638"/>
                  <a:pt x="1019967" y="3247298"/>
                </a:cubicBezTo>
                <a:cubicBezTo>
                  <a:pt x="969697" y="3171189"/>
                  <a:pt x="978290" y="3075534"/>
                  <a:pt x="1040975" y="3011167"/>
                </a:cubicBezTo>
                <a:cubicBezTo>
                  <a:pt x="1101355" y="2949156"/>
                  <a:pt x="1197629" y="2936630"/>
                  <a:pt x="1271883" y="2982576"/>
                </a:cubicBezTo>
                <a:cubicBezTo>
                  <a:pt x="1318615" y="3011503"/>
                  <a:pt x="1348046" y="3053572"/>
                  <a:pt x="1358382" y="3108056"/>
                </a:cubicBezTo>
                <a:cubicBezTo>
                  <a:pt x="1368661" y="3162147"/>
                  <a:pt x="1354395" y="3211296"/>
                  <a:pt x="1325693" y="3257858"/>
                </a:cubicBezTo>
                <a:cubicBezTo>
                  <a:pt x="1379782" y="3219719"/>
                  <a:pt x="1438254" y="3206071"/>
                  <a:pt x="1505824" y="3216910"/>
                </a:cubicBezTo>
                <a:cubicBezTo>
                  <a:pt x="1490827" y="3163439"/>
                  <a:pt x="1492288" y="3112831"/>
                  <a:pt x="1508633" y="3062336"/>
                </a:cubicBezTo>
                <a:cubicBezTo>
                  <a:pt x="1328725" y="3085870"/>
                  <a:pt x="1244698" y="2945729"/>
                  <a:pt x="1251719" y="2841649"/>
                </a:cubicBezTo>
                <a:cubicBezTo>
                  <a:pt x="1258852" y="2736501"/>
                  <a:pt x="1359168" y="2615685"/>
                  <a:pt x="1521777" y="2652921"/>
                </a:cubicBezTo>
                <a:cubicBezTo>
                  <a:pt x="1518519" y="2622423"/>
                  <a:pt x="1511779" y="2591699"/>
                  <a:pt x="1512902" y="2561258"/>
                </a:cubicBezTo>
                <a:cubicBezTo>
                  <a:pt x="1514026" y="2531379"/>
                  <a:pt x="1523124" y="2501776"/>
                  <a:pt x="1528854" y="2471218"/>
                </a:cubicBezTo>
                <a:cubicBezTo>
                  <a:pt x="1415393" y="2497733"/>
                  <a:pt x="1324625" y="2466051"/>
                  <a:pt x="1278119" y="2349724"/>
                </a:cubicBezTo>
                <a:cubicBezTo>
                  <a:pt x="1247450" y="2272944"/>
                  <a:pt x="1274131" y="2189253"/>
                  <a:pt x="1339959" y="2134034"/>
                </a:cubicBezTo>
                <a:cubicBezTo>
                  <a:pt x="1405282" y="2079218"/>
                  <a:pt x="1488076" y="2078038"/>
                  <a:pt x="1584011" y="2131898"/>
                </a:cubicBezTo>
                <a:cubicBezTo>
                  <a:pt x="1527000" y="2044562"/>
                  <a:pt x="1519754" y="1956827"/>
                  <a:pt x="1584854" y="1874651"/>
                </a:cubicBezTo>
                <a:cubicBezTo>
                  <a:pt x="1651133" y="1790960"/>
                  <a:pt x="1739094" y="1777424"/>
                  <a:pt x="1839972" y="1815562"/>
                </a:cubicBezTo>
                <a:cubicBezTo>
                  <a:pt x="1802002" y="1725636"/>
                  <a:pt x="1807899" y="1642113"/>
                  <a:pt x="1872943" y="1570216"/>
                </a:cubicBezTo>
                <a:cubicBezTo>
                  <a:pt x="1937705" y="1498658"/>
                  <a:pt x="2019487" y="1483605"/>
                  <a:pt x="2113400" y="1512756"/>
                </a:cubicBezTo>
                <a:cubicBezTo>
                  <a:pt x="2086720" y="1430020"/>
                  <a:pt x="2096494" y="1355035"/>
                  <a:pt x="2150134" y="1286003"/>
                </a:cubicBezTo>
                <a:cubicBezTo>
                  <a:pt x="2093404" y="1323356"/>
                  <a:pt x="2033585" y="1337286"/>
                  <a:pt x="1968823" y="1312964"/>
                </a:cubicBezTo>
                <a:cubicBezTo>
                  <a:pt x="1929056" y="1298079"/>
                  <a:pt x="1898555" y="1271568"/>
                  <a:pt x="1877268" y="1234947"/>
                </a:cubicBezTo>
                <a:cubicBezTo>
                  <a:pt x="1833681" y="1159794"/>
                  <a:pt x="1849014" y="1068969"/>
                  <a:pt x="1915069" y="1009317"/>
                </a:cubicBezTo>
                <a:cubicBezTo>
                  <a:pt x="1977753" y="952698"/>
                  <a:pt x="2072454" y="949890"/>
                  <a:pt x="2143788" y="1003700"/>
                </a:cubicBezTo>
                <a:cubicBezTo>
                  <a:pt x="2183780" y="1033919"/>
                  <a:pt x="2205405" y="1075483"/>
                  <a:pt x="2211358" y="1124969"/>
                </a:cubicBezTo>
                <a:cubicBezTo>
                  <a:pt x="2217312" y="1174397"/>
                  <a:pt x="2202371" y="1218602"/>
                  <a:pt x="2174624" y="1260502"/>
                </a:cubicBezTo>
                <a:cubicBezTo>
                  <a:pt x="2244555" y="1208997"/>
                  <a:pt x="2319596" y="1197933"/>
                  <a:pt x="2404522" y="1227813"/>
                </a:cubicBezTo>
                <a:cubicBezTo>
                  <a:pt x="2374528" y="1134742"/>
                  <a:pt x="2387278" y="1052343"/>
                  <a:pt x="2457096" y="986849"/>
                </a:cubicBezTo>
                <a:cubicBezTo>
                  <a:pt x="2527419" y="920906"/>
                  <a:pt x="2610381" y="912707"/>
                  <a:pt x="2701992" y="949608"/>
                </a:cubicBezTo>
                <a:cubicBezTo>
                  <a:pt x="2663629" y="844855"/>
                  <a:pt x="2682108" y="755265"/>
                  <a:pt x="2771415" y="690109"/>
                </a:cubicBezTo>
                <a:cubicBezTo>
                  <a:pt x="2838369" y="641187"/>
                  <a:pt x="2913691" y="637986"/>
                  <a:pt x="2987160" y="677978"/>
                </a:cubicBezTo>
                <a:cubicBezTo>
                  <a:pt x="3074839" y="725721"/>
                  <a:pt x="3102642" y="804132"/>
                  <a:pt x="3092420" y="900855"/>
                </a:cubicBezTo>
                <a:cubicBezTo>
                  <a:pt x="3115280" y="897259"/>
                  <a:pt x="3137242" y="892148"/>
                  <a:pt x="3159428" y="890689"/>
                </a:cubicBezTo>
                <a:cubicBezTo>
                  <a:pt x="3181054" y="889284"/>
                  <a:pt x="3202960" y="891531"/>
                  <a:pt x="3227842" y="892260"/>
                </a:cubicBezTo>
                <a:cubicBezTo>
                  <a:pt x="3222898" y="844743"/>
                  <a:pt x="3229696" y="798684"/>
                  <a:pt x="3253006" y="750829"/>
                </a:cubicBezTo>
                <a:cubicBezTo>
                  <a:pt x="3192680" y="771723"/>
                  <a:pt x="3137804" y="770768"/>
                  <a:pt x="3085286" y="743077"/>
                </a:cubicBezTo>
                <a:cubicBezTo>
                  <a:pt x="3048102" y="723474"/>
                  <a:pt x="3019906" y="694379"/>
                  <a:pt x="3001426" y="656296"/>
                </a:cubicBezTo>
                <a:cubicBezTo>
                  <a:pt x="2963288" y="577772"/>
                  <a:pt x="2981150" y="487454"/>
                  <a:pt x="3046811" y="426961"/>
                </a:cubicBezTo>
                <a:cubicBezTo>
                  <a:pt x="3107809" y="370681"/>
                  <a:pt x="3202678" y="361356"/>
                  <a:pt x="3275080" y="404606"/>
                </a:cubicBezTo>
                <a:cubicBezTo>
                  <a:pt x="3356018" y="452910"/>
                  <a:pt x="3383934" y="535142"/>
                  <a:pt x="3357423" y="644782"/>
                </a:cubicBezTo>
                <a:cubicBezTo>
                  <a:pt x="3388090" y="638716"/>
                  <a:pt x="3419208" y="628718"/>
                  <a:pt x="3450607" y="627370"/>
                </a:cubicBezTo>
                <a:cubicBezTo>
                  <a:pt x="3482230" y="626021"/>
                  <a:pt x="3514190" y="633323"/>
                  <a:pt x="3546768" y="636919"/>
                </a:cubicBezTo>
                <a:cubicBezTo>
                  <a:pt x="3524018" y="538454"/>
                  <a:pt x="3548620" y="454316"/>
                  <a:pt x="3636525" y="397416"/>
                </a:cubicBezTo>
                <a:cubicBezTo>
                  <a:pt x="3706286" y="352313"/>
                  <a:pt x="3781552" y="351751"/>
                  <a:pt x="3852998" y="394159"/>
                </a:cubicBezTo>
                <a:cubicBezTo>
                  <a:pt x="3936914" y="443980"/>
                  <a:pt x="3964942" y="521829"/>
                  <a:pt x="3952922" y="616754"/>
                </a:cubicBezTo>
                <a:cubicBezTo>
                  <a:pt x="3978536" y="613664"/>
                  <a:pt x="4003754" y="608609"/>
                  <a:pt x="4029030" y="608217"/>
                </a:cubicBezTo>
                <a:cubicBezTo>
                  <a:pt x="4053408" y="607823"/>
                  <a:pt x="4077842" y="612205"/>
                  <a:pt x="4105027" y="614731"/>
                </a:cubicBezTo>
                <a:cubicBezTo>
                  <a:pt x="4094693" y="552554"/>
                  <a:pt x="4108004" y="495710"/>
                  <a:pt x="4143166" y="442576"/>
                </a:cubicBezTo>
                <a:cubicBezTo>
                  <a:pt x="4097838" y="469649"/>
                  <a:pt x="4050038" y="482792"/>
                  <a:pt x="3997969" y="472625"/>
                </a:cubicBezTo>
                <a:cubicBezTo>
                  <a:pt x="3945003" y="462291"/>
                  <a:pt x="3903156" y="434825"/>
                  <a:pt x="3874118" y="388767"/>
                </a:cubicBezTo>
                <a:cubicBezTo>
                  <a:pt x="3826319" y="312883"/>
                  <a:pt x="3838114" y="215991"/>
                  <a:pt x="3902820" y="153532"/>
                </a:cubicBezTo>
                <a:cubicBezTo>
                  <a:pt x="3965616" y="92926"/>
                  <a:pt x="4066551" y="84277"/>
                  <a:pt x="4136930" y="133985"/>
                </a:cubicBezTo>
                <a:cubicBezTo>
                  <a:pt x="4180068" y="164430"/>
                  <a:pt x="4207422" y="205431"/>
                  <a:pt x="4216409" y="257894"/>
                </a:cubicBezTo>
                <a:cubicBezTo>
                  <a:pt x="4225172" y="308951"/>
                  <a:pt x="4212140" y="355459"/>
                  <a:pt x="4183382" y="401012"/>
                </a:cubicBezTo>
                <a:cubicBezTo>
                  <a:pt x="4297574" y="342652"/>
                  <a:pt x="4370705" y="345123"/>
                  <a:pt x="4456699" y="407976"/>
                </a:cubicBezTo>
                <a:cubicBezTo>
                  <a:pt x="4426368" y="361806"/>
                  <a:pt x="4409405" y="312433"/>
                  <a:pt x="4418842" y="256714"/>
                </a:cubicBezTo>
                <a:cubicBezTo>
                  <a:pt x="4428333" y="200882"/>
                  <a:pt x="4457598" y="157745"/>
                  <a:pt x="4504948" y="127807"/>
                </a:cubicBezTo>
                <a:cubicBezTo>
                  <a:pt x="4542609" y="104020"/>
                  <a:pt x="4586504" y="95608"/>
                  <a:pt x="4628413" y="101260"/>
                </a:cubicBezTo>
                <a:close/>
                <a:moveTo>
                  <a:pt x="2501704" y="2"/>
                </a:moveTo>
                <a:lnTo>
                  <a:pt x="2706755" y="2"/>
                </a:lnTo>
                <a:lnTo>
                  <a:pt x="2698853" y="38742"/>
                </a:lnTo>
                <a:cubicBezTo>
                  <a:pt x="2693692" y="51156"/>
                  <a:pt x="2686011" y="62792"/>
                  <a:pt x="2675816" y="72875"/>
                </a:cubicBezTo>
                <a:cubicBezTo>
                  <a:pt x="2634813" y="113429"/>
                  <a:pt x="2571175" y="112698"/>
                  <a:pt x="2530564" y="71248"/>
                </a:cubicBezTo>
                <a:cubicBezTo>
                  <a:pt x="2520594" y="61053"/>
                  <a:pt x="2513177" y="49268"/>
                  <a:pt x="2508299" y="36719"/>
                </a:cubicBezTo>
                <a:close/>
                <a:moveTo>
                  <a:pt x="1974488" y="2"/>
                </a:moveTo>
                <a:lnTo>
                  <a:pt x="2090821" y="2"/>
                </a:lnTo>
                <a:lnTo>
                  <a:pt x="2091095" y="1339"/>
                </a:lnTo>
                <a:cubicBezTo>
                  <a:pt x="2091270" y="16216"/>
                  <a:pt x="2085822" y="31143"/>
                  <a:pt x="2074700" y="42602"/>
                </a:cubicBezTo>
                <a:cubicBezTo>
                  <a:pt x="2052289" y="65743"/>
                  <a:pt x="2015835" y="66641"/>
                  <a:pt x="1992358" y="44679"/>
                </a:cubicBezTo>
                <a:cubicBezTo>
                  <a:pt x="1980309" y="33417"/>
                  <a:pt x="1974172" y="18097"/>
                  <a:pt x="1973990" y="2693"/>
                </a:cubicBezTo>
                <a:close/>
                <a:moveTo>
                  <a:pt x="4736352" y="1"/>
                </a:moveTo>
                <a:lnTo>
                  <a:pt x="5038835" y="1"/>
                </a:lnTo>
                <a:lnTo>
                  <a:pt x="5039434" y="3283"/>
                </a:lnTo>
                <a:cubicBezTo>
                  <a:pt x="5039125" y="42067"/>
                  <a:pt x="5024310" y="80711"/>
                  <a:pt x="4995074" y="109778"/>
                </a:cubicBezTo>
                <a:cubicBezTo>
                  <a:pt x="4935424" y="169036"/>
                  <a:pt x="4839207" y="168025"/>
                  <a:pt x="4779780" y="107531"/>
                </a:cubicBezTo>
                <a:cubicBezTo>
                  <a:pt x="4764924" y="92393"/>
                  <a:pt x="4753886" y="75125"/>
                  <a:pt x="4746649" y="56807"/>
                </a:cubicBezTo>
                <a:close/>
                <a:moveTo>
                  <a:pt x="3041585" y="1"/>
                </a:moveTo>
                <a:lnTo>
                  <a:pt x="3309631" y="1"/>
                </a:lnTo>
                <a:lnTo>
                  <a:pt x="3309975" y="1786"/>
                </a:lnTo>
                <a:cubicBezTo>
                  <a:pt x="3310031" y="36309"/>
                  <a:pt x="3297154" y="70852"/>
                  <a:pt x="3271316" y="96915"/>
                </a:cubicBezTo>
                <a:cubicBezTo>
                  <a:pt x="3219248" y="149433"/>
                  <a:pt x="3134546" y="149769"/>
                  <a:pt x="3081691" y="97646"/>
                </a:cubicBezTo>
                <a:cubicBezTo>
                  <a:pt x="3054983" y="71331"/>
                  <a:pt x="3041376" y="37391"/>
                  <a:pt x="3040962" y="3367"/>
                </a:cubicBezTo>
                <a:close/>
                <a:moveTo>
                  <a:pt x="4161499" y="0"/>
                </a:moveTo>
                <a:lnTo>
                  <a:pt x="4475738" y="0"/>
                </a:lnTo>
                <a:lnTo>
                  <a:pt x="4476105" y="1835"/>
                </a:lnTo>
                <a:cubicBezTo>
                  <a:pt x="4476176" y="41953"/>
                  <a:pt x="4460631" y="82085"/>
                  <a:pt x="4429458" y="113203"/>
                </a:cubicBezTo>
                <a:cubicBezTo>
                  <a:pt x="4367446" y="175044"/>
                  <a:pt x="4267690" y="174988"/>
                  <a:pt x="4206299" y="113035"/>
                </a:cubicBezTo>
                <a:cubicBezTo>
                  <a:pt x="4176220" y="82648"/>
                  <a:pt x="4161139" y="42473"/>
                  <a:pt x="4161069" y="2277"/>
                </a:cubicBezTo>
                <a:close/>
                <a:moveTo>
                  <a:pt x="3592935" y="0"/>
                </a:moveTo>
                <a:lnTo>
                  <a:pt x="3896686" y="0"/>
                </a:lnTo>
                <a:lnTo>
                  <a:pt x="3897295" y="3232"/>
                </a:lnTo>
                <a:cubicBezTo>
                  <a:pt x="3896964" y="41967"/>
                  <a:pt x="3881644" y="80597"/>
                  <a:pt x="3851425" y="110338"/>
                </a:cubicBezTo>
                <a:cubicBezTo>
                  <a:pt x="3791325" y="169485"/>
                  <a:pt x="3695389" y="168810"/>
                  <a:pt x="3636244" y="108823"/>
                </a:cubicBezTo>
                <a:cubicBezTo>
                  <a:pt x="3606896" y="79053"/>
                  <a:pt x="3592432" y="39890"/>
                  <a:pt x="3592770" y="81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2879976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563E315-3815-854A-9B31-36A11453A576}"/>
              </a:ext>
            </a:extLst>
          </p:cNvPr>
          <p:cNvSpPr/>
          <p:nvPr userDrawn="1"/>
        </p:nvSpPr>
        <p:spPr>
          <a:xfrm>
            <a:off x="0" y="0"/>
            <a:ext cx="12192000" cy="6857993"/>
          </a:xfrm>
          <a:prstGeom prst="rect">
            <a:avLst/>
          </a:prstGeom>
          <a:solidFill>
            <a:srgbClr val="191C33"/>
          </a:solidFill>
          <a:ln w="12700" cap="rnd">
            <a:noFill/>
            <a:prstDash val="soli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roadcom Software">
            <a:extLst>
              <a:ext uri="{FF2B5EF4-FFF2-40B4-BE49-F238E27FC236}">
                <a16:creationId xmlns:a16="http://schemas.microsoft.com/office/drawing/2014/main" id="{396EE746-0133-1A4A-98C6-09B789A39D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223" y="3247026"/>
            <a:ext cx="3273551" cy="740763"/>
          </a:xfrm>
          <a:prstGeom prst="rect">
            <a:avLst/>
          </a:prstGeom>
        </p:spPr>
      </p:pic>
      <p:pic>
        <p:nvPicPr>
          <p:cNvPr id="6" name="Technology Image">
            <a:extLst>
              <a:ext uri="{FF2B5EF4-FFF2-40B4-BE49-F238E27FC236}">
                <a16:creationId xmlns:a16="http://schemas.microsoft.com/office/drawing/2014/main" id="{E566B763-BAA7-9144-A77D-62A9636F1A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8638" y="7"/>
            <a:ext cx="5103362" cy="6857994"/>
          </a:xfrm>
          <a:custGeom>
            <a:avLst/>
            <a:gdLst>
              <a:gd name="connsiteX0" fmla="*/ 2031254 w 5103362"/>
              <a:gd name="connsiteY0" fmla="*/ 6795239 h 6857994"/>
              <a:gd name="connsiteX1" fmla="*/ 2073239 w 5103362"/>
              <a:gd name="connsiteY1" fmla="*/ 6813605 h 6857994"/>
              <a:gd name="connsiteX2" fmla="*/ 2089114 w 5103362"/>
              <a:gd name="connsiteY2" fmla="*/ 6855226 h 6857994"/>
              <a:gd name="connsiteX3" fmla="*/ 2088507 w 5103362"/>
              <a:gd name="connsiteY3" fmla="*/ 6857993 h 6857994"/>
              <a:gd name="connsiteX4" fmla="*/ 1972722 w 5103362"/>
              <a:gd name="connsiteY4" fmla="*/ 6857993 h 6857994"/>
              <a:gd name="connsiteX5" fmla="*/ 1971905 w 5103362"/>
              <a:gd name="connsiteY5" fmla="*/ 6853794 h 6857994"/>
              <a:gd name="connsiteX6" fmla="*/ 1988762 w 5103362"/>
              <a:gd name="connsiteY6" fmla="*/ 6812595 h 6857994"/>
              <a:gd name="connsiteX7" fmla="*/ 2031254 w 5103362"/>
              <a:gd name="connsiteY7" fmla="*/ 6795239 h 6857994"/>
              <a:gd name="connsiteX8" fmla="*/ 2603619 w 5103362"/>
              <a:gd name="connsiteY8" fmla="*/ 6753057 h 6857994"/>
              <a:gd name="connsiteX9" fmla="*/ 2676042 w 5103362"/>
              <a:gd name="connsiteY9" fmla="*/ 6783894 h 6857994"/>
              <a:gd name="connsiteX10" fmla="*/ 2704639 w 5103362"/>
              <a:gd name="connsiteY10" fmla="*/ 6856246 h 6857994"/>
              <a:gd name="connsiteX11" fmla="*/ 2704304 w 5103362"/>
              <a:gd name="connsiteY11" fmla="*/ 6857994 h 6857994"/>
              <a:gd name="connsiteX12" fmla="*/ 2499649 w 5103362"/>
              <a:gd name="connsiteY12" fmla="*/ 6857994 h 6857994"/>
              <a:gd name="connsiteX13" fmla="*/ 2499152 w 5103362"/>
              <a:gd name="connsiteY13" fmla="*/ 6855466 h 6857994"/>
              <a:gd name="connsiteX14" fmla="*/ 2530228 w 5103362"/>
              <a:gd name="connsiteY14" fmla="*/ 6782883 h 6857994"/>
              <a:gd name="connsiteX15" fmla="*/ 2603619 w 5103362"/>
              <a:gd name="connsiteY15" fmla="*/ 6753057 h 6857994"/>
              <a:gd name="connsiteX16" fmla="*/ 3173794 w 5103362"/>
              <a:gd name="connsiteY16" fmla="*/ 6722059 h 6857994"/>
              <a:gd name="connsiteX17" fmla="*/ 3267104 w 5103362"/>
              <a:gd name="connsiteY17" fmla="*/ 6761594 h 6857994"/>
              <a:gd name="connsiteX18" fmla="*/ 3305095 w 5103362"/>
              <a:gd name="connsiteY18" fmla="*/ 6857411 h 6857994"/>
              <a:gd name="connsiteX19" fmla="*/ 3304977 w 5103362"/>
              <a:gd name="connsiteY19" fmla="*/ 6857994 h 6857994"/>
              <a:gd name="connsiteX20" fmla="*/ 3038523 w 5103362"/>
              <a:gd name="connsiteY20" fmla="*/ 6857994 h 6857994"/>
              <a:gd name="connsiteX21" fmla="*/ 3037725 w 5103362"/>
              <a:gd name="connsiteY21" fmla="*/ 6853487 h 6857994"/>
              <a:gd name="connsiteX22" fmla="*/ 3079388 w 5103362"/>
              <a:gd name="connsiteY22" fmla="*/ 6759236 h 6857994"/>
              <a:gd name="connsiteX23" fmla="*/ 3173794 w 5103362"/>
              <a:gd name="connsiteY23" fmla="*/ 6722059 h 6857994"/>
              <a:gd name="connsiteX24" fmla="*/ 4889120 w 5103362"/>
              <a:gd name="connsiteY24" fmla="*/ 6704232 h 6857994"/>
              <a:gd name="connsiteX25" fmla="*/ 4996535 w 5103362"/>
              <a:gd name="connsiteY25" fmla="*/ 6750698 h 6857994"/>
              <a:gd name="connsiteX26" fmla="*/ 5039609 w 5103362"/>
              <a:gd name="connsiteY26" fmla="*/ 6857313 h 6857994"/>
              <a:gd name="connsiteX27" fmla="*/ 5039467 w 5103362"/>
              <a:gd name="connsiteY27" fmla="*/ 6857994 h 6857994"/>
              <a:gd name="connsiteX28" fmla="*/ 4736963 w 5103362"/>
              <a:gd name="connsiteY28" fmla="*/ 6857994 h 6857994"/>
              <a:gd name="connsiteX29" fmla="*/ 4736482 w 5103362"/>
              <a:gd name="connsiteY29" fmla="*/ 6855467 h 6857994"/>
              <a:gd name="connsiteX30" fmla="*/ 4781242 w 5103362"/>
              <a:gd name="connsiteY30" fmla="*/ 6747664 h 6857994"/>
              <a:gd name="connsiteX31" fmla="*/ 4889120 w 5103362"/>
              <a:gd name="connsiteY31" fmla="*/ 6704232 h 6857994"/>
              <a:gd name="connsiteX32" fmla="*/ 3744186 w 5103362"/>
              <a:gd name="connsiteY32" fmla="*/ 6703600 h 6857994"/>
              <a:gd name="connsiteX33" fmla="*/ 3851987 w 5103362"/>
              <a:gd name="connsiteY33" fmla="*/ 6747327 h 6857994"/>
              <a:gd name="connsiteX34" fmla="*/ 3897175 w 5103362"/>
              <a:gd name="connsiteY34" fmla="*/ 6854827 h 6857994"/>
              <a:gd name="connsiteX35" fmla="*/ 3896586 w 5103362"/>
              <a:gd name="connsiteY35" fmla="*/ 6857993 h 6857994"/>
              <a:gd name="connsiteX36" fmla="*/ 3592863 w 5103362"/>
              <a:gd name="connsiteY36" fmla="*/ 6857993 h 6857994"/>
              <a:gd name="connsiteX37" fmla="*/ 3592643 w 5103362"/>
              <a:gd name="connsiteY37" fmla="*/ 6856919 h 6857994"/>
              <a:gd name="connsiteX38" fmla="*/ 3636805 w 5103362"/>
              <a:gd name="connsiteY38" fmla="*/ 6749180 h 6857994"/>
              <a:gd name="connsiteX39" fmla="*/ 3744186 w 5103362"/>
              <a:gd name="connsiteY39" fmla="*/ 6703600 h 6857994"/>
              <a:gd name="connsiteX40" fmla="*/ 4313841 w 5103362"/>
              <a:gd name="connsiteY40" fmla="*/ 6698327 h 6857994"/>
              <a:gd name="connsiteX41" fmla="*/ 4424514 w 5103362"/>
              <a:gd name="connsiteY41" fmla="*/ 6743788 h 6857994"/>
              <a:gd name="connsiteX42" fmla="*/ 4472046 w 5103362"/>
              <a:gd name="connsiteY42" fmla="*/ 6854905 h 6857994"/>
              <a:gd name="connsiteX43" fmla="*/ 4471455 w 5103362"/>
              <a:gd name="connsiteY43" fmla="*/ 6857993 h 6857994"/>
              <a:gd name="connsiteX44" fmla="*/ 4157523 w 5103362"/>
              <a:gd name="connsiteY44" fmla="*/ 6857993 h 6857994"/>
              <a:gd name="connsiteX45" fmla="*/ 4157032 w 5103362"/>
              <a:gd name="connsiteY45" fmla="*/ 6855410 h 6857994"/>
              <a:gd name="connsiteX46" fmla="*/ 4203378 w 5103362"/>
              <a:gd name="connsiteY46" fmla="*/ 6743732 h 6857994"/>
              <a:gd name="connsiteX47" fmla="*/ 4313841 w 5103362"/>
              <a:gd name="connsiteY47" fmla="*/ 6698327 h 6857994"/>
              <a:gd name="connsiteX48" fmla="*/ 1746205 w 5103362"/>
              <a:gd name="connsiteY48" fmla="*/ 6500887 h 6857994"/>
              <a:gd name="connsiteX49" fmla="*/ 1794587 w 5103362"/>
              <a:gd name="connsiteY49" fmla="*/ 6521922 h 6857994"/>
              <a:gd name="connsiteX50" fmla="*/ 1792284 w 5103362"/>
              <a:gd name="connsiteY50" fmla="*/ 6618476 h 6857994"/>
              <a:gd name="connsiteX51" fmla="*/ 1697247 w 5103362"/>
              <a:gd name="connsiteY51" fmla="*/ 6617746 h 6857994"/>
              <a:gd name="connsiteX52" fmla="*/ 1697529 w 5103362"/>
              <a:gd name="connsiteY52" fmla="*/ 6520124 h 6857994"/>
              <a:gd name="connsiteX53" fmla="*/ 1746205 w 5103362"/>
              <a:gd name="connsiteY53" fmla="*/ 6500887 h 6857994"/>
              <a:gd name="connsiteX54" fmla="*/ 2317497 w 5103362"/>
              <a:gd name="connsiteY54" fmla="*/ 6452738 h 6857994"/>
              <a:gd name="connsiteX55" fmla="*/ 2400816 w 5103362"/>
              <a:gd name="connsiteY55" fmla="*/ 6487436 h 6857994"/>
              <a:gd name="connsiteX56" fmla="*/ 2399580 w 5103362"/>
              <a:gd name="connsiteY56" fmla="*/ 6656278 h 6857994"/>
              <a:gd name="connsiteX57" fmla="*/ 2232646 w 5103362"/>
              <a:gd name="connsiteY57" fmla="*/ 6653976 h 6857994"/>
              <a:gd name="connsiteX58" fmla="*/ 2234051 w 5103362"/>
              <a:gd name="connsiteY58" fmla="*/ 6487210 h 6857994"/>
              <a:gd name="connsiteX59" fmla="*/ 2317497 w 5103362"/>
              <a:gd name="connsiteY59" fmla="*/ 6452738 h 6857994"/>
              <a:gd name="connsiteX60" fmla="*/ 2890563 w 5103362"/>
              <a:gd name="connsiteY60" fmla="*/ 6414101 h 6857994"/>
              <a:gd name="connsiteX61" fmla="*/ 3000303 w 5103362"/>
              <a:gd name="connsiteY61" fmla="*/ 6461204 h 6857994"/>
              <a:gd name="connsiteX62" fmla="*/ 2997157 w 5103362"/>
              <a:gd name="connsiteY62" fmla="*/ 6680038 h 6857994"/>
              <a:gd name="connsiteX63" fmla="*/ 2778718 w 5103362"/>
              <a:gd name="connsiteY63" fmla="*/ 6677454 h 6857994"/>
              <a:gd name="connsiteX64" fmla="*/ 2779896 w 5103362"/>
              <a:gd name="connsiteY64" fmla="*/ 6459463 h 6857994"/>
              <a:gd name="connsiteX65" fmla="*/ 2890563 w 5103362"/>
              <a:gd name="connsiteY65" fmla="*/ 6414101 h 6857994"/>
              <a:gd name="connsiteX66" fmla="*/ 5103362 w 5103362"/>
              <a:gd name="connsiteY66" fmla="*/ 6409638 h 6857994"/>
              <a:gd name="connsiteX67" fmla="*/ 5103362 w 5103362"/>
              <a:gd name="connsiteY67" fmla="*/ 6733153 h 6857994"/>
              <a:gd name="connsiteX68" fmla="*/ 5047199 w 5103362"/>
              <a:gd name="connsiteY68" fmla="*/ 6695652 h 6857994"/>
              <a:gd name="connsiteX69" fmla="*/ 5048098 w 5103362"/>
              <a:gd name="connsiteY69" fmla="*/ 6446545 h 6857994"/>
              <a:gd name="connsiteX70" fmla="*/ 3457642 w 5103362"/>
              <a:gd name="connsiteY70" fmla="*/ 6392116 h 6857994"/>
              <a:gd name="connsiteX71" fmla="*/ 3582322 w 5103362"/>
              <a:gd name="connsiteY71" fmla="*/ 6443567 h 6857994"/>
              <a:gd name="connsiteX72" fmla="*/ 3582659 w 5103362"/>
              <a:gd name="connsiteY72" fmla="*/ 6694247 h 6857994"/>
              <a:gd name="connsiteX73" fmla="*/ 3333383 w 5103362"/>
              <a:gd name="connsiteY73" fmla="*/ 6695202 h 6857994"/>
              <a:gd name="connsiteX74" fmla="*/ 3333045 w 5103362"/>
              <a:gd name="connsiteY74" fmla="*/ 6443286 h 6857994"/>
              <a:gd name="connsiteX75" fmla="*/ 3457642 w 5103362"/>
              <a:gd name="connsiteY75" fmla="*/ 6392116 h 6857994"/>
              <a:gd name="connsiteX76" fmla="*/ 1462266 w 5103362"/>
              <a:gd name="connsiteY76" fmla="*/ 6211739 h 6857994"/>
              <a:gd name="connsiteX77" fmla="*/ 1513240 w 5103362"/>
              <a:gd name="connsiteY77" fmla="*/ 6233778 h 6857994"/>
              <a:gd name="connsiteX78" fmla="*/ 1511329 w 5103362"/>
              <a:gd name="connsiteY78" fmla="*/ 6336286 h 6857994"/>
              <a:gd name="connsiteX79" fmla="*/ 1408990 w 5103362"/>
              <a:gd name="connsiteY79" fmla="*/ 6334545 h 6857994"/>
              <a:gd name="connsiteX80" fmla="*/ 1410619 w 5103362"/>
              <a:gd name="connsiteY80" fmla="*/ 6232037 h 6857994"/>
              <a:gd name="connsiteX81" fmla="*/ 1462266 w 5103362"/>
              <a:gd name="connsiteY81" fmla="*/ 6211739 h 6857994"/>
              <a:gd name="connsiteX82" fmla="*/ 2031534 w 5103362"/>
              <a:gd name="connsiteY82" fmla="*/ 6155936 h 6857994"/>
              <a:gd name="connsiteX83" fmla="*/ 2122106 w 5103362"/>
              <a:gd name="connsiteY83" fmla="*/ 6194965 h 6857994"/>
              <a:gd name="connsiteX84" fmla="*/ 2121994 w 5103362"/>
              <a:gd name="connsiteY84" fmla="*/ 6374986 h 6857994"/>
              <a:gd name="connsiteX85" fmla="*/ 1939390 w 5103362"/>
              <a:gd name="connsiteY85" fmla="*/ 6375324 h 6857994"/>
              <a:gd name="connsiteX86" fmla="*/ 1940625 w 5103362"/>
              <a:gd name="connsiteY86" fmla="*/ 6193280 h 6857994"/>
              <a:gd name="connsiteX87" fmla="*/ 2031534 w 5103362"/>
              <a:gd name="connsiteY87" fmla="*/ 6155936 h 6857994"/>
              <a:gd name="connsiteX88" fmla="*/ 2604728 w 5103362"/>
              <a:gd name="connsiteY88" fmla="*/ 6115515 h 6857994"/>
              <a:gd name="connsiteX89" fmla="*/ 2723616 w 5103362"/>
              <a:gd name="connsiteY89" fmla="*/ 6165982 h 6857994"/>
              <a:gd name="connsiteX90" fmla="*/ 2722998 w 5103362"/>
              <a:gd name="connsiteY90" fmla="*/ 6404529 h 6857994"/>
              <a:gd name="connsiteX91" fmla="*/ 2483889 w 5103362"/>
              <a:gd name="connsiteY91" fmla="*/ 6403350 h 6857994"/>
              <a:gd name="connsiteX92" fmla="*/ 2485629 w 5103362"/>
              <a:gd name="connsiteY92" fmla="*/ 6164801 h 6857994"/>
              <a:gd name="connsiteX93" fmla="*/ 2604728 w 5103362"/>
              <a:gd name="connsiteY93" fmla="*/ 6115515 h 6857994"/>
              <a:gd name="connsiteX94" fmla="*/ 4284149 w 5103362"/>
              <a:gd name="connsiteY94" fmla="*/ 6001015 h 6857994"/>
              <a:gd name="connsiteX95" fmla="*/ 4275050 w 5103362"/>
              <a:gd name="connsiteY95" fmla="*/ 6064765 h 6857994"/>
              <a:gd name="connsiteX96" fmla="*/ 4358292 w 5103362"/>
              <a:gd name="connsiteY96" fmla="*/ 6067180 h 6857994"/>
              <a:gd name="connsiteX97" fmla="*/ 4349585 w 5103362"/>
              <a:gd name="connsiteY97" fmla="*/ 6006182 h 6857994"/>
              <a:gd name="connsiteX98" fmla="*/ 4284149 w 5103362"/>
              <a:gd name="connsiteY98" fmla="*/ 6001015 h 6857994"/>
              <a:gd name="connsiteX99" fmla="*/ 4935649 w 5103362"/>
              <a:gd name="connsiteY99" fmla="*/ 5996465 h 6857994"/>
              <a:gd name="connsiteX100" fmla="*/ 4854260 w 5103362"/>
              <a:gd name="connsiteY100" fmla="*/ 5998768 h 6857994"/>
              <a:gd name="connsiteX101" fmla="*/ 4841736 w 5103362"/>
              <a:gd name="connsiteY101" fmla="*/ 6077796 h 6857994"/>
              <a:gd name="connsiteX102" fmla="*/ 4897734 w 5103362"/>
              <a:gd name="connsiteY102" fmla="*/ 6076224 h 6857994"/>
              <a:gd name="connsiteX103" fmla="*/ 4951656 w 5103362"/>
              <a:gd name="connsiteY103" fmla="*/ 6083246 h 6857994"/>
              <a:gd name="connsiteX104" fmla="*/ 4935649 w 5103362"/>
              <a:gd name="connsiteY104" fmla="*/ 5996465 h 6857994"/>
              <a:gd name="connsiteX105" fmla="*/ 3695332 w 5103362"/>
              <a:gd name="connsiteY105" fmla="*/ 5996241 h 6857994"/>
              <a:gd name="connsiteX106" fmla="*/ 3680167 w 5103362"/>
              <a:gd name="connsiteY106" fmla="*/ 6082909 h 6857994"/>
              <a:gd name="connsiteX107" fmla="*/ 3736112 w 5103362"/>
              <a:gd name="connsiteY107" fmla="*/ 6076112 h 6857994"/>
              <a:gd name="connsiteX108" fmla="*/ 3791382 w 5103362"/>
              <a:gd name="connsiteY108" fmla="*/ 6078527 h 6857994"/>
              <a:gd name="connsiteX109" fmla="*/ 3778800 w 5103362"/>
              <a:gd name="connsiteY109" fmla="*/ 5998656 h 6857994"/>
              <a:gd name="connsiteX110" fmla="*/ 3695332 w 5103362"/>
              <a:gd name="connsiteY110" fmla="*/ 5996241 h 6857994"/>
              <a:gd name="connsiteX111" fmla="*/ 3091352 w 5103362"/>
              <a:gd name="connsiteY111" fmla="*/ 5960236 h 6857994"/>
              <a:gd name="connsiteX112" fmla="*/ 3050237 w 5103362"/>
              <a:gd name="connsiteY112" fmla="*/ 6130990 h 6857994"/>
              <a:gd name="connsiteX113" fmla="*/ 3244018 w 5103362"/>
              <a:gd name="connsiteY113" fmla="*/ 6102230 h 6857994"/>
              <a:gd name="connsiteX114" fmla="*/ 3227280 w 5103362"/>
              <a:gd name="connsiteY114" fmla="*/ 6034042 h 6857994"/>
              <a:gd name="connsiteX115" fmla="*/ 3223686 w 5103362"/>
              <a:gd name="connsiteY115" fmla="*/ 5968774 h 6857994"/>
              <a:gd name="connsiteX116" fmla="*/ 3091352 w 5103362"/>
              <a:gd name="connsiteY116" fmla="*/ 5960236 h 6857994"/>
              <a:gd name="connsiteX117" fmla="*/ 1174059 w 5103362"/>
              <a:gd name="connsiteY117" fmla="*/ 5929316 h 6857994"/>
              <a:gd name="connsiteX118" fmla="*/ 1222400 w 5103362"/>
              <a:gd name="connsiteY118" fmla="*/ 5949677 h 6857994"/>
              <a:gd name="connsiteX119" fmla="*/ 1222286 w 5103362"/>
              <a:gd name="connsiteY119" fmla="*/ 6046737 h 6857994"/>
              <a:gd name="connsiteX120" fmla="*/ 1126743 w 5103362"/>
              <a:gd name="connsiteY120" fmla="*/ 6047129 h 6857994"/>
              <a:gd name="connsiteX121" fmla="*/ 1125846 w 5103362"/>
              <a:gd name="connsiteY121" fmla="*/ 5950069 h 6857994"/>
              <a:gd name="connsiteX122" fmla="*/ 1174059 w 5103362"/>
              <a:gd name="connsiteY122" fmla="*/ 5929316 h 6857994"/>
              <a:gd name="connsiteX123" fmla="*/ 1746136 w 5103362"/>
              <a:gd name="connsiteY123" fmla="*/ 5868127 h 6857994"/>
              <a:gd name="connsiteX124" fmla="*/ 1838512 w 5103362"/>
              <a:gd name="connsiteY124" fmla="*/ 5905809 h 6857994"/>
              <a:gd name="connsiteX125" fmla="*/ 1838568 w 5103362"/>
              <a:gd name="connsiteY125" fmla="*/ 6093244 h 6857994"/>
              <a:gd name="connsiteX126" fmla="*/ 1653716 w 5103362"/>
              <a:gd name="connsiteY126" fmla="*/ 6092738 h 6857994"/>
              <a:gd name="connsiteX127" fmla="*/ 1653716 w 5103362"/>
              <a:gd name="connsiteY127" fmla="*/ 5906483 h 6857994"/>
              <a:gd name="connsiteX128" fmla="*/ 1746136 w 5103362"/>
              <a:gd name="connsiteY128" fmla="*/ 5868127 h 6857994"/>
              <a:gd name="connsiteX129" fmla="*/ 2317419 w 5103362"/>
              <a:gd name="connsiteY129" fmla="*/ 5820728 h 6857994"/>
              <a:gd name="connsiteX130" fmla="*/ 2442324 w 5103362"/>
              <a:gd name="connsiteY130" fmla="*/ 5871659 h 6857994"/>
              <a:gd name="connsiteX131" fmla="*/ 2441537 w 5103362"/>
              <a:gd name="connsiteY131" fmla="*/ 6122956 h 6857994"/>
              <a:gd name="connsiteX132" fmla="*/ 2192878 w 5103362"/>
              <a:gd name="connsiteY132" fmla="*/ 6122788 h 6857994"/>
              <a:gd name="connsiteX133" fmla="*/ 2192430 w 5103362"/>
              <a:gd name="connsiteY133" fmla="*/ 5871489 h 6857994"/>
              <a:gd name="connsiteX134" fmla="*/ 2317419 w 5103362"/>
              <a:gd name="connsiteY134" fmla="*/ 5820728 h 6857994"/>
              <a:gd name="connsiteX135" fmla="*/ 3427914 w 5103362"/>
              <a:gd name="connsiteY135" fmla="*/ 5712926 h 6857994"/>
              <a:gd name="connsiteX136" fmla="*/ 3422073 w 5103362"/>
              <a:gd name="connsiteY136" fmla="*/ 5767521 h 6857994"/>
              <a:gd name="connsiteX137" fmla="*/ 3463188 w 5103362"/>
              <a:gd name="connsiteY137" fmla="*/ 5764433 h 6857994"/>
              <a:gd name="connsiteX138" fmla="*/ 3458301 w 5103362"/>
              <a:gd name="connsiteY138" fmla="*/ 5714217 h 6857994"/>
              <a:gd name="connsiteX139" fmla="*/ 3427914 w 5103362"/>
              <a:gd name="connsiteY139" fmla="*/ 5712926 h 6857994"/>
              <a:gd name="connsiteX140" fmla="*/ 2816968 w 5103362"/>
              <a:gd name="connsiteY140" fmla="*/ 5690514 h 6857994"/>
              <a:gd name="connsiteX141" fmla="*/ 2791917 w 5103362"/>
              <a:gd name="connsiteY141" fmla="*/ 5816894 h 6857994"/>
              <a:gd name="connsiteX142" fmla="*/ 2930204 w 5103362"/>
              <a:gd name="connsiteY142" fmla="*/ 5797516 h 6857994"/>
              <a:gd name="connsiteX143" fmla="*/ 2918127 w 5103362"/>
              <a:gd name="connsiteY143" fmla="*/ 5697086 h 6857994"/>
              <a:gd name="connsiteX144" fmla="*/ 2816968 w 5103362"/>
              <a:gd name="connsiteY144" fmla="*/ 5690514 h 6857994"/>
              <a:gd name="connsiteX145" fmla="*/ 889713 w 5103362"/>
              <a:gd name="connsiteY145" fmla="*/ 5654272 h 6857994"/>
              <a:gd name="connsiteX146" fmla="*/ 931837 w 5103362"/>
              <a:gd name="connsiteY146" fmla="*/ 5672091 h 6857994"/>
              <a:gd name="connsiteX147" fmla="*/ 930771 w 5103362"/>
              <a:gd name="connsiteY147" fmla="*/ 5754602 h 6857994"/>
              <a:gd name="connsiteX148" fmla="*/ 848428 w 5103362"/>
              <a:gd name="connsiteY148" fmla="*/ 5754546 h 6857994"/>
              <a:gd name="connsiteX149" fmla="*/ 847417 w 5103362"/>
              <a:gd name="connsiteY149" fmla="*/ 5672260 h 6857994"/>
              <a:gd name="connsiteX150" fmla="*/ 889713 w 5103362"/>
              <a:gd name="connsiteY150" fmla="*/ 5654272 h 6857994"/>
              <a:gd name="connsiteX151" fmla="*/ 1459429 w 5103362"/>
              <a:gd name="connsiteY151" fmla="*/ 5584560 h 6857994"/>
              <a:gd name="connsiteX152" fmla="*/ 1550367 w 5103362"/>
              <a:gd name="connsiteY152" fmla="*/ 5623282 h 6857994"/>
              <a:gd name="connsiteX153" fmla="*/ 1548063 w 5103362"/>
              <a:gd name="connsiteY153" fmla="*/ 5804706 h 6857994"/>
              <a:gd name="connsiteX154" fmla="*/ 1368043 w 5103362"/>
              <a:gd name="connsiteY154" fmla="*/ 5803976 h 6857994"/>
              <a:gd name="connsiteX155" fmla="*/ 1368323 w 5103362"/>
              <a:gd name="connsiteY155" fmla="*/ 5621372 h 6857994"/>
              <a:gd name="connsiteX156" fmla="*/ 1459429 w 5103362"/>
              <a:gd name="connsiteY156" fmla="*/ 5584560 h 6857994"/>
              <a:gd name="connsiteX157" fmla="*/ 2034575 w 5103362"/>
              <a:gd name="connsiteY157" fmla="*/ 5533110 h 6857994"/>
              <a:gd name="connsiteX158" fmla="*/ 2161256 w 5103362"/>
              <a:gd name="connsiteY158" fmla="*/ 5586773 h 6857994"/>
              <a:gd name="connsiteX159" fmla="*/ 2157998 w 5103362"/>
              <a:gd name="connsiteY159" fmla="*/ 5841047 h 6857994"/>
              <a:gd name="connsiteX160" fmla="*/ 1903666 w 5103362"/>
              <a:gd name="connsiteY160" fmla="*/ 5838914 h 6857994"/>
              <a:gd name="connsiteX161" fmla="*/ 1906420 w 5103362"/>
              <a:gd name="connsiteY161" fmla="*/ 5583964 h 6857994"/>
              <a:gd name="connsiteX162" fmla="*/ 2034575 w 5103362"/>
              <a:gd name="connsiteY162" fmla="*/ 5533110 h 6857994"/>
              <a:gd name="connsiteX163" fmla="*/ 2539215 w 5103362"/>
              <a:gd name="connsiteY163" fmla="*/ 5411076 h 6857994"/>
              <a:gd name="connsiteX164" fmla="*/ 2524611 w 5103362"/>
              <a:gd name="connsiteY164" fmla="*/ 5507237 h 6857994"/>
              <a:gd name="connsiteX165" fmla="*/ 2624928 w 5103362"/>
              <a:gd name="connsiteY165" fmla="*/ 5493868 h 6857994"/>
              <a:gd name="connsiteX166" fmla="*/ 2616952 w 5103362"/>
              <a:gd name="connsiteY166" fmla="*/ 5418096 h 6857994"/>
              <a:gd name="connsiteX167" fmla="*/ 2539215 w 5103362"/>
              <a:gd name="connsiteY167" fmla="*/ 5411076 h 6857994"/>
              <a:gd name="connsiteX168" fmla="*/ 603864 w 5103362"/>
              <a:gd name="connsiteY168" fmla="*/ 5383595 h 6857994"/>
              <a:gd name="connsiteX169" fmla="*/ 634089 w 5103362"/>
              <a:gd name="connsiteY169" fmla="*/ 5396528 h 6857994"/>
              <a:gd name="connsiteX170" fmla="*/ 633415 w 5103362"/>
              <a:gd name="connsiteY170" fmla="*/ 5456235 h 6857994"/>
              <a:gd name="connsiteX171" fmla="*/ 572246 w 5103362"/>
              <a:gd name="connsiteY171" fmla="*/ 5455000 h 6857994"/>
              <a:gd name="connsiteX172" fmla="*/ 572921 w 5103362"/>
              <a:gd name="connsiteY172" fmla="*/ 5396359 h 6857994"/>
              <a:gd name="connsiteX173" fmla="*/ 603864 w 5103362"/>
              <a:gd name="connsiteY173" fmla="*/ 5383595 h 6857994"/>
              <a:gd name="connsiteX174" fmla="*/ 1172809 w 5103362"/>
              <a:gd name="connsiteY174" fmla="*/ 5309747 h 6857994"/>
              <a:gd name="connsiteX175" fmla="*/ 1256718 w 5103362"/>
              <a:gd name="connsiteY175" fmla="*/ 5343280 h 6857994"/>
              <a:gd name="connsiteX176" fmla="*/ 1259806 w 5103362"/>
              <a:gd name="connsiteY176" fmla="*/ 5510101 h 6857994"/>
              <a:gd name="connsiteX177" fmla="*/ 1090851 w 5103362"/>
              <a:gd name="connsiteY177" fmla="*/ 5512122 h 6857994"/>
              <a:gd name="connsiteX178" fmla="*/ 1089954 w 5103362"/>
              <a:gd name="connsiteY178" fmla="*/ 5345303 h 6857994"/>
              <a:gd name="connsiteX179" fmla="*/ 1172809 w 5103362"/>
              <a:gd name="connsiteY179" fmla="*/ 5309747 h 6857994"/>
              <a:gd name="connsiteX180" fmla="*/ 1746557 w 5103362"/>
              <a:gd name="connsiteY180" fmla="*/ 5249115 h 6857994"/>
              <a:gd name="connsiteX181" fmla="*/ 1871090 w 5103362"/>
              <a:gd name="connsiteY181" fmla="*/ 5300425 h 6857994"/>
              <a:gd name="connsiteX182" fmla="*/ 1870471 w 5103362"/>
              <a:gd name="connsiteY182" fmla="*/ 5552340 h 6857994"/>
              <a:gd name="connsiteX183" fmla="*/ 1619173 w 5103362"/>
              <a:gd name="connsiteY183" fmla="*/ 5549082 h 6857994"/>
              <a:gd name="connsiteX184" fmla="*/ 1621813 w 5103362"/>
              <a:gd name="connsiteY184" fmla="*/ 5300425 h 6857994"/>
              <a:gd name="connsiteX185" fmla="*/ 1746557 w 5103362"/>
              <a:gd name="connsiteY185" fmla="*/ 5249115 h 6857994"/>
              <a:gd name="connsiteX186" fmla="*/ 318239 w 5103362"/>
              <a:gd name="connsiteY186" fmla="*/ 5117273 h 6857994"/>
              <a:gd name="connsiteX187" fmla="*/ 334877 w 5103362"/>
              <a:gd name="connsiteY187" fmla="*/ 5123830 h 6857994"/>
              <a:gd name="connsiteX188" fmla="*/ 336507 w 5103362"/>
              <a:gd name="connsiteY188" fmla="*/ 5157026 h 6857994"/>
              <a:gd name="connsiteX189" fmla="*/ 301403 w 5103362"/>
              <a:gd name="connsiteY189" fmla="*/ 5158879 h 6857994"/>
              <a:gd name="connsiteX190" fmla="*/ 301514 w 5103362"/>
              <a:gd name="connsiteY190" fmla="*/ 5123606 h 6857994"/>
              <a:gd name="connsiteX191" fmla="*/ 318239 w 5103362"/>
              <a:gd name="connsiteY191" fmla="*/ 5117273 h 6857994"/>
              <a:gd name="connsiteX192" fmla="*/ 2247138 w 5103362"/>
              <a:gd name="connsiteY192" fmla="*/ 5115404 h 6857994"/>
              <a:gd name="connsiteX193" fmla="*/ 2244274 w 5103362"/>
              <a:gd name="connsiteY193" fmla="*/ 5169719 h 6857994"/>
              <a:gd name="connsiteX194" fmla="*/ 2233770 w 5103362"/>
              <a:gd name="connsiteY194" fmla="*/ 5221732 h 6857994"/>
              <a:gd name="connsiteX195" fmla="*/ 2334367 w 5103362"/>
              <a:gd name="connsiteY195" fmla="*/ 5206173 h 6857994"/>
              <a:gd name="connsiteX196" fmla="*/ 2327179 w 5103362"/>
              <a:gd name="connsiteY196" fmla="*/ 5124503 h 6857994"/>
              <a:gd name="connsiteX197" fmla="*/ 2247138 w 5103362"/>
              <a:gd name="connsiteY197" fmla="*/ 5115404 h 6857994"/>
              <a:gd name="connsiteX198" fmla="*/ 887691 w 5103362"/>
              <a:gd name="connsiteY198" fmla="*/ 5038678 h 6857994"/>
              <a:gd name="connsiteX199" fmla="*/ 959811 w 5103362"/>
              <a:gd name="connsiteY199" fmla="*/ 5067661 h 6857994"/>
              <a:gd name="connsiteX200" fmla="*/ 960092 w 5103362"/>
              <a:gd name="connsiteY200" fmla="*/ 5213476 h 6857994"/>
              <a:gd name="connsiteX201" fmla="*/ 814840 w 5103362"/>
              <a:gd name="connsiteY201" fmla="*/ 5213308 h 6857994"/>
              <a:gd name="connsiteX202" fmla="*/ 815401 w 5103362"/>
              <a:gd name="connsiteY202" fmla="*/ 5067493 h 6857994"/>
              <a:gd name="connsiteX203" fmla="*/ 887691 w 5103362"/>
              <a:gd name="connsiteY203" fmla="*/ 5038678 h 6857994"/>
              <a:gd name="connsiteX204" fmla="*/ 1459724 w 5103362"/>
              <a:gd name="connsiteY204" fmla="*/ 4971930 h 6857994"/>
              <a:gd name="connsiteX205" fmla="*/ 1579349 w 5103362"/>
              <a:gd name="connsiteY205" fmla="*/ 5020705 h 6857994"/>
              <a:gd name="connsiteX206" fmla="*/ 1582607 w 5103362"/>
              <a:gd name="connsiteY206" fmla="*/ 5259534 h 6857994"/>
              <a:gd name="connsiteX207" fmla="*/ 1341420 w 5103362"/>
              <a:gd name="connsiteY207" fmla="*/ 5261443 h 6857994"/>
              <a:gd name="connsiteX208" fmla="*/ 1340858 w 5103362"/>
              <a:gd name="connsiteY208" fmla="*/ 5022614 h 6857994"/>
              <a:gd name="connsiteX209" fmla="*/ 1459724 w 5103362"/>
              <a:gd name="connsiteY209" fmla="*/ 4971930 h 6857994"/>
              <a:gd name="connsiteX210" fmla="*/ 1947366 w 5103362"/>
              <a:gd name="connsiteY210" fmla="*/ 4813329 h 6857994"/>
              <a:gd name="connsiteX211" fmla="*/ 1934055 w 5103362"/>
              <a:gd name="connsiteY211" fmla="*/ 4941619 h 6857994"/>
              <a:gd name="connsiteX212" fmla="*/ 2055267 w 5103362"/>
              <a:gd name="connsiteY212" fmla="*/ 4921004 h 6857994"/>
              <a:gd name="connsiteX213" fmla="*/ 2047346 w 5103362"/>
              <a:gd name="connsiteY213" fmla="*/ 4826303 h 6857994"/>
              <a:gd name="connsiteX214" fmla="*/ 1997805 w 5103362"/>
              <a:gd name="connsiteY214" fmla="*/ 4822484 h 6857994"/>
              <a:gd name="connsiteX215" fmla="*/ 1947366 w 5103362"/>
              <a:gd name="connsiteY215" fmla="*/ 4813329 h 6857994"/>
              <a:gd name="connsiteX216" fmla="*/ 603181 w 5103362"/>
              <a:gd name="connsiteY216" fmla="*/ 4777396 h 6857994"/>
              <a:gd name="connsiteX217" fmla="*/ 659421 w 5103362"/>
              <a:gd name="connsiteY217" fmla="*/ 4800579 h 6857994"/>
              <a:gd name="connsiteX218" fmla="*/ 658411 w 5103362"/>
              <a:gd name="connsiteY218" fmla="*/ 4913759 h 6857994"/>
              <a:gd name="connsiteX219" fmla="*/ 547700 w 5103362"/>
              <a:gd name="connsiteY219" fmla="*/ 4913254 h 6857994"/>
              <a:gd name="connsiteX220" fmla="*/ 546691 w 5103362"/>
              <a:gd name="connsiteY220" fmla="*/ 4800973 h 6857994"/>
              <a:gd name="connsiteX221" fmla="*/ 603181 w 5103362"/>
              <a:gd name="connsiteY221" fmla="*/ 4777396 h 6857994"/>
              <a:gd name="connsiteX222" fmla="*/ 1175091 w 5103362"/>
              <a:gd name="connsiteY222" fmla="*/ 4699771 h 6857994"/>
              <a:gd name="connsiteX223" fmla="*/ 1285307 w 5103362"/>
              <a:gd name="connsiteY223" fmla="*/ 4746265 h 6857994"/>
              <a:gd name="connsiteX224" fmla="*/ 1282668 w 5103362"/>
              <a:gd name="connsiteY224" fmla="*/ 4964649 h 6857994"/>
              <a:gd name="connsiteX225" fmla="*/ 1064678 w 5103362"/>
              <a:gd name="connsiteY225" fmla="*/ 4963413 h 6857994"/>
              <a:gd name="connsiteX226" fmla="*/ 1064452 w 5103362"/>
              <a:gd name="connsiteY226" fmla="*/ 4745030 h 6857994"/>
              <a:gd name="connsiteX227" fmla="*/ 1175091 w 5103362"/>
              <a:gd name="connsiteY227" fmla="*/ 4699771 h 6857994"/>
              <a:gd name="connsiteX228" fmla="*/ 319131 w 5103362"/>
              <a:gd name="connsiteY228" fmla="*/ 4520825 h 6857994"/>
              <a:gd name="connsiteX229" fmla="*/ 355942 w 5103362"/>
              <a:gd name="connsiteY229" fmla="*/ 4536756 h 6857994"/>
              <a:gd name="connsiteX230" fmla="*/ 353078 w 5103362"/>
              <a:gd name="connsiteY230" fmla="*/ 4608708 h 6857994"/>
              <a:gd name="connsiteX231" fmla="*/ 281688 w 5103362"/>
              <a:gd name="connsiteY231" fmla="*/ 4607304 h 6857994"/>
              <a:gd name="connsiteX232" fmla="*/ 281518 w 5103362"/>
              <a:gd name="connsiteY232" fmla="*/ 4535351 h 6857994"/>
              <a:gd name="connsiteX233" fmla="*/ 319131 w 5103362"/>
              <a:gd name="connsiteY233" fmla="*/ 4520825 h 6857994"/>
              <a:gd name="connsiteX234" fmla="*/ 889432 w 5103362"/>
              <a:gd name="connsiteY234" fmla="*/ 4435323 h 6857994"/>
              <a:gd name="connsiteX235" fmla="*/ 984245 w 5103362"/>
              <a:gd name="connsiteY235" fmla="*/ 4474971 h 6857994"/>
              <a:gd name="connsiteX236" fmla="*/ 984861 w 5103362"/>
              <a:gd name="connsiteY236" fmla="*/ 4664091 h 6857994"/>
              <a:gd name="connsiteX237" fmla="*/ 793214 w 5103362"/>
              <a:gd name="connsiteY237" fmla="*/ 4664203 h 6857994"/>
              <a:gd name="connsiteX238" fmla="*/ 794619 w 5103362"/>
              <a:gd name="connsiteY238" fmla="*/ 4474073 h 6857994"/>
              <a:gd name="connsiteX239" fmla="*/ 889432 w 5103362"/>
              <a:gd name="connsiteY239" fmla="*/ 4435323 h 6857994"/>
              <a:gd name="connsiteX240" fmla="*/ 1982752 w 5103362"/>
              <a:gd name="connsiteY240" fmla="*/ 4282929 h 6857994"/>
              <a:gd name="connsiteX241" fmla="*/ 1980561 w 5103362"/>
              <a:gd name="connsiteY241" fmla="*/ 4318765 h 6857994"/>
              <a:gd name="connsiteX242" fmla="*/ 2033024 w 5103362"/>
              <a:gd name="connsiteY242" fmla="*/ 4313260 h 6857994"/>
              <a:gd name="connsiteX243" fmla="*/ 2029709 w 5103362"/>
              <a:gd name="connsiteY243" fmla="*/ 4286635 h 6857994"/>
              <a:gd name="connsiteX244" fmla="*/ 1982752 w 5103362"/>
              <a:gd name="connsiteY244" fmla="*/ 4282929 h 6857994"/>
              <a:gd name="connsiteX245" fmla="*/ 31982 w 5103362"/>
              <a:gd name="connsiteY245" fmla="*/ 4265391 h 6857994"/>
              <a:gd name="connsiteX246" fmla="*/ 44599 w 5103362"/>
              <a:gd name="connsiteY246" fmla="*/ 4271358 h 6857994"/>
              <a:gd name="connsiteX247" fmla="*/ 45106 w 5103362"/>
              <a:gd name="connsiteY247" fmla="*/ 4299556 h 6857994"/>
              <a:gd name="connsiteX248" fmla="*/ 16628 w 5103362"/>
              <a:gd name="connsiteY248" fmla="*/ 4298488 h 6857994"/>
              <a:gd name="connsiteX249" fmla="*/ 18987 w 5103362"/>
              <a:gd name="connsiteY249" fmla="*/ 4270460 h 6857994"/>
              <a:gd name="connsiteX250" fmla="*/ 31982 w 5103362"/>
              <a:gd name="connsiteY250" fmla="*/ 4265391 h 6857994"/>
              <a:gd name="connsiteX251" fmla="*/ 603225 w 5103362"/>
              <a:gd name="connsiteY251" fmla="*/ 4178436 h 6857994"/>
              <a:gd name="connsiteX252" fmla="*/ 678070 w 5103362"/>
              <a:gd name="connsiteY252" fmla="*/ 4208058 h 6857994"/>
              <a:gd name="connsiteX253" fmla="*/ 681720 w 5103362"/>
              <a:gd name="connsiteY253" fmla="*/ 4359207 h 6857994"/>
              <a:gd name="connsiteX254" fmla="*/ 530290 w 5103362"/>
              <a:gd name="connsiteY254" fmla="*/ 4361510 h 6857994"/>
              <a:gd name="connsiteX255" fmla="*/ 529223 w 5103362"/>
              <a:gd name="connsiteY255" fmla="*/ 4210360 h 6857994"/>
              <a:gd name="connsiteX256" fmla="*/ 603225 w 5103362"/>
              <a:gd name="connsiteY256" fmla="*/ 4178436 h 6857994"/>
              <a:gd name="connsiteX257" fmla="*/ 1174423 w 5103362"/>
              <a:gd name="connsiteY257" fmla="*/ 4108111 h 6857994"/>
              <a:gd name="connsiteX258" fmla="*/ 1299742 w 5103362"/>
              <a:gd name="connsiteY258" fmla="*/ 4160987 h 6857994"/>
              <a:gd name="connsiteX259" fmla="*/ 1300135 w 5103362"/>
              <a:gd name="connsiteY259" fmla="*/ 4410264 h 6857994"/>
              <a:gd name="connsiteX260" fmla="*/ 1048219 w 5103362"/>
              <a:gd name="connsiteY260" fmla="*/ 4410038 h 6857994"/>
              <a:gd name="connsiteX261" fmla="*/ 1049063 w 5103362"/>
              <a:gd name="connsiteY261" fmla="*/ 4160763 h 6857994"/>
              <a:gd name="connsiteX262" fmla="*/ 1174423 w 5103362"/>
              <a:gd name="connsiteY262" fmla="*/ 4108111 h 6857994"/>
              <a:gd name="connsiteX263" fmla="*/ 1670792 w 5103362"/>
              <a:gd name="connsiteY263" fmla="*/ 3954960 h 6857994"/>
              <a:gd name="connsiteX264" fmla="*/ 1665119 w 5103362"/>
              <a:gd name="connsiteY264" fmla="*/ 4063198 h 6857994"/>
              <a:gd name="connsiteX265" fmla="*/ 1748922 w 5103362"/>
              <a:gd name="connsiteY265" fmla="*/ 4048144 h 6857994"/>
              <a:gd name="connsiteX266" fmla="*/ 1746788 w 5103362"/>
              <a:gd name="connsiteY266" fmla="*/ 3966588 h 6857994"/>
              <a:gd name="connsiteX267" fmla="*/ 1670792 w 5103362"/>
              <a:gd name="connsiteY267" fmla="*/ 3954960 h 6857994"/>
              <a:gd name="connsiteX268" fmla="*/ 317410 w 5103362"/>
              <a:gd name="connsiteY268" fmla="*/ 3928724 h 6857994"/>
              <a:gd name="connsiteX269" fmla="*/ 366389 w 5103362"/>
              <a:gd name="connsiteY269" fmla="*/ 3948053 h 6857994"/>
              <a:gd name="connsiteX270" fmla="*/ 367175 w 5103362"/>
              <a:gd name="connsiteY270" fmla="*/ 4047472 h 6857994"/>
              <a:gd name="connsiteX271" fmla="*/ 269835 w 5103362"/>
              <a:gd name="connsiteY271" fmla="*/ 4048427 h 6857994"/>
              <a:gd name="connsiteX272" fmla="*/ 268769 w 5103362"/>
              <a:gd name="connsiteY272" fmla="*/ 3948951 h 6857994"/>
              <a:gd name="connsiteX273" fmla="*/ 317410 w 5103362"/>
              <a:gd name="connsiteY273" fmla="*/ 3928724 h 6857994"/>
              <a:gd name="connsiteX274" fmla="*/ 889629 w 5103362"/>
              <a:gd name="connsiteY274" fmla="*/ 3848156 h 6857994"/>
              <a:gd name="connsiteX275" fmla="*/ 997220 w 5103362"/>
              <a:gd name="connsiteY275" fmla="*/ 3892501 h 6857994"/>
              <a:gd name="connsiteX276" fmla="*/ 997556 w 5103362"/>
              <a:gd name="connsiteY276" fmla="*/ 4107965 h 6857994"/>
              <a:gd name="connsiteX277" fmla="*/ 782374 w 5103362"/>
              <a:gd name="connsiteY277" fmla="*/ 4107965 h 6857994"/>
              <a:gd name="connsiteX278" fmla="*/ 782038 w 5103362"/>
              <a:gd name="connsiteY278" fmla="*/ 3893119 h 6857994"/>
              <a:gd name="connsiteX279" fmla="*/ 889629 w 5103362"/>
              <a:gd name="connsiteY279" fmla="*/ 3848156 h 6857994"/>
              <a:gd name="connsiteX280" fmla="*/ 32727 w 5103362"/>
              <a:gd name="connsiteY280" fmla="*/ 3682248 h 6857994"/>
              <a:gd name="connsiteX281" fmla="*/ 55664 w 5103362"/>
              <a:gd name="connsiteY281" fmla="*/ 3692091 h 6857994"/>
              <a:gd name="connsiteX282" fmla="*/ 55720 w 5103362"/>
              <a:gd name="connsiteY282" fmla="*/ 3735117 h 6857994"/>
              <a:gd name="connsiteX283" fmla="*/ 10224 w 5103362"/>
              <a:gd name="connsiteY283" fmla="*/ 3735623 h 6857994"/>
              <a:gd name="connsiteX284" fmla="*/ 10168 w 5103362"/>
              <a:gd name="connsiteY284" fmla="*/ 3691698 h 6857994"/>
              <a:gd name="connsiteX285" fmla="*/ 32727 w 5103362"/>
              <a:gd name="connsiteY285" fmla="*/ 3682248 h 6857994"/>
              <a:gd name="connsiteX286" fmla="*/ 601432 w 5103362"/>
              <a:gd name="connsiteY286" fmla="*/ 3595188 h 6857994"/>
              <a:gd name="connsiteX287" fmla="*/ 685201 w 5103362"/>
              <a:gd name="connsiteY287" fmla="*/ 3628566 h 6857994"/>
              <a:gd name="connsiteX288" fmla="*/ 688404 w 5103362"/>
              <a:gd name="connsiteY288" fmla="*/ 3795499 h 6857994"/>
              <a:gd name="connsiteX289" fmla="*/ 519561 w 5103362"/>
              <a:gd name="connsiteY289" fmla="*/ 3797633 h 6857994"/>
              <a:gd name="connsiteX290" fmla="*/ 518381 w 5103362"/>
              <a:gd name="connsiteY290" fmla="*/ 3630813 h 6857994"/>
              <a:gd name="connsiteX291" fmla="*/ 601432 w 5103362"/>
              <a:gd name="connsiteY291" fmla="*/ 3595188 h 6857994"/>
              <a:gd name="connsiteX292" fmla="*/ 1683431 w 5103362"/>
              <a:gd name="connsiteY292" fmla="*/ 3387829 h 6857994"/>
              <a:gd name="connsiteX293" fmla="*/ 1682475 w 5103362"/>
              <a:gd name="connsiteY293" fmla="*/ 3470113 h 6857994"/>
              <a:gd name="connsiteX294" fmla="*/ 1741676 w 5103362"/>
              <a:gd name="connsiteY294" fmla="*/ 3461406 h 6857994"/>
              <a:gd name="connsiteX295" fmla="*/ 1741620 w 5103362"/>
              <a:gd name="connsiteY295" fmla="*/ 3396253 h 6857994"/>
              <a:gd name="connsiteX296" fmla="*/ 1683431 w 5103362"/>
              <a:gd name="connsiteY296" fmla="*/ 3387829 h 6857994"/>
              <a:gd name="connsiteX297" fmla="*/ 318161 w 5103362"/>
              <a:gd name="connsiteY297" fmla="*/ 3352366 h 6857994"/>
              <a:gd name="connsiteX298" fmla="*/ 372399 w 5103362"/>
              <a:gd name="connsiteY298" fmla="*/ 3374179 h 6857994"/>
              <a:gd name="connsiteX299" fmla="*/ 370713 w 5103362"/>
              <a:gd name="connsiteY299" fmla="*/ 3484156 h 6857994"/>
              <a:gd name="connsiteX300" fmla="*/ 263264 w 5103362"/>
              <a:gd name="connsiteY300" fmla="*/ 3482078 h 6857994"/>
              <a:gd name="connsiteX301" fmla="*/ 263882 w 5103362"/>
              <a:gd name="connsiteY301" fmla="*/ 3374067 h 6857994"/>
              <a:gd name="connsiteX302" fmla="*/ 318161 w 5103362"/>
              <a:gd name="connsiteY302" fmla="*/ 3352366 h 6857994"/>
              <a:gd name="connsiteX303" fmla="*/ 893076 w 5103362"/>
              <a:gd name="connsiteY303" fmla="*/ 3268697 h 6857994"/>
              <a:gd name="connsiteX304" fmla="*/ 1004634 w 5103362"/>
              <a:gd name="connsiteY304" fmla="*/ 3318180 h 6857994"/>
              <a:gd name="connsiteX305" fmla="*/ 998792 w 5103362"/>
              <a:gd name="connsiteY305" fmla="*/ 3541392 h 6857994"/>
              <a:gd name="connsiteX306" fmla="*/ 775801 w 5103362"/>
              <a:gd name="connsiteY306" fmla="*/ 3536337 h 6857994"/>
              <a:gd name="connsiteX307" fmla="*/ 779621 w 5103362"/>
              <a:gd name="connsiteY307" fmla="*/ 3313574 h 6857994"/>
              <a:gd name="connsiteX308" fmla="*/ 893076 w 5103362"/>
              <a:gd name="connsiteY308" fmla="*/ 3268697 h 6857994"/>
              <a:gd name="connsiteX309" fmla="*/ 31772 w 5103362"/>
              <a:gd name="connsiteY309" fmla="*/ 3110878 h 6857994"/>
              <a:gd name="connsiteX310" fmla="*/ 54541 w 5103362"/>
              <a:gd name="connsiteY310" fmla="*/ 3120411 h 6857994"/>
              <a:gd name="connsiteX311" fmla="*/ 51508 w 5103362"/>
              <a:gd name="connsiteY311" fmla="*/ 3165795 h 6857994"/>
              <a:gd name="connsiteX312" fmla="*/ 8483 w 5103362"/>
              <a:gd name="connsiteY312" fmla="*/ 3163269 h 6857994"/>
              <a:gd name="connsiteX313" fmla="*/ 8708 w 5103362"/>
              <a:gd name="connsiteY313" fmla="*/ 3119794 h 6857994"/>
              <a:gd name="connsiteX314" fmla="*/ 31772 w 5103362"/>
              <a:gd name="connsiteY314" fmla="*/ 3110878 h 6857994"/>
              <a:gd name="connsiteX315" fmla="*/ 606264 w 5103362"/>
              <a:gd name="connsiteY315" fmla="*/ 3022910 h 6857994"/>
              <a:gd name="connsiteX316" fmla="*/ 690425 w 5103362"/>
              <a:gd name="connsiteY316" fmla="*/ 3059469 h 6857994"/>
              <a:gd name="connsiteX317" fmla="*/ 689583 w 5103362"/>
              <a:gd name="connsiteY317" fmla="*/ 3226681 h 6857994"/>
              <a:gd name="connsiteX318" fmla="*/ 519841 w 5103362"/>
              <a:gd name="connsiteY318" fmla="*/ 3226400 h 6857994"/>
              <a:gd name="connsiteX319" fmla="*/ 521639 w 5103362"/>
              <a:gd name="connsiteY319" fmla="*/ 3057166 h 6857994"/>
              <a:gd name="connsiteX320" fmla="*/ 606264 w 5103362"/>
              <a:gd name="connsiteY320" fmla="*/ 3022910 h 6857994"/>
              <a:gd name="connsiteX321" fmla="*/ 1665961 w 5103362"/>
              <a:gd name="connsiteY321" fmla="*/ 2793400 h 6857994"/>
              <a:gd name="connsiteX322" fmla="*/ 1670006 w 5103362"/>
              <a:gd name="connsiteY322" fmla="*/ 2903097 h 6857994"/>
              <a:gd name="connsiteX323" fmla="*/ 1746788 w 5103362"/>
              <a:gd name="connsiteY323" fmla="*/ 2891022 h 6857994"/>
              <a:gd name="connsiteX324" fmla="*/ 1748922 w 5103362"/>
              <a:gd name="connsiteY324" fmla="*/ 2807667 h 6857994"/>
              <a:gd name="connsiteX325" fmla="*/ 1665961 w 5103362"/>
              <a:gd name="connsiteY325" fmla="*/ 2793400 h 6857994"/>
              <a:gd name="connsiteX326" fmla="*/ 317951 w 5103362"/>
              <a:gd name="connsiteY326" fmla="*/ 2785703 h 6857994"/>
              <a:gd name="connsiteX327" fmla="*/ 367625 w 5103362"/>
              <a:gd name="connsiteY327" fmla="*/ 2806765 h 6857994"/>
              <a:gd name="connsiteX328" fmla="*/ 365939 w 5103362"/>
              <a:gd name="connsiteY328" fmla="*/ 2906184 h 6857994"/>
              <a:gd name="connsiteX329" fmla="*/ 268319 w 5103362"/>
              <a:gd name="connsiteY329" fmla="*/ 2904387 h 6857994"/>
              <a:gd name="connsiteX330" fmla="*/ 268319 w 5103362"/>
              <a:gd name="connsiteY330" fmla="*/ 2806934 h 6857994"/>
              <a:gd name="connsiteX331" fmla="*/ 317951 w 5103362"/>
              <a:gd name="connsiteY331" fmla="*/ 2785703 h 6857994"/>
              <a:gd name="connsiteX332" fmla="*/ 889207 w 5103362"/>
              <a:gd name="connsiteY332" fmla="*/ 2705157 h 6857994"/>
              <a:gd name="connsiteX333" fmla="*/ 996882 w 5103362"/>
              <a:gd name="connsiteY333" fmla="*/ 2749923 h 6857994"/>
              <a:gd name="connsiteX334" fmla="*/ 996994 w 5103362"/>
              <a:gd name="connsiteY334" fmla="*/ 2964768 h 6857994"/>
              <a:gd name="connsiteX335" fmla="*/ 781812 w 5103362"/>
              <a:gd name="connsiteY335" fmla="*/ 2965161 h 6857994"/>
              <a:gd name="connsiteX336" fmla="*/ 781699 w 5103362"/>
              <a:gd name="connsiteY336" fmla="*/ 2749698 h 6857994"/>
              <a:gd name="connsiteX337" fmla="*/ 889207 w 5103362"/>
              <a:gd name="connsiteY337" fmla="*/ 2705157 h 6857994"/>
              <a:gd name="connsiteX338" fmla="*/ 34292 w 5103362"/>
              <a:gd name="connsiteY338" fmla="*/ 2546567 h 6857994"/>
              <a:gd name="connsiteX339" fmla="*/ 50667 w 5103362"/>
              <a:gd name="connsiteY339" fmla="*/ 2553673 h 6857994"/>
              <a:gd name="connsiteX340" fmla="*/ 51226 w 5103362"/>
              <a:gd name="connsiteY340" fmla="*/ 2586980 h 6857994"/>
              <a:gd name="connsiteX341" fmla="*/ 16010 w 5103362"/>
              <a:gd name="connsiteY341" fmla="*/ 2587542 h 6857994"/>
              <a:gd name="connsiteX342" fmla="*/ 17414 w 5103362"/>
              <a:gd name="connsiteY342" fmla="*/ 2552437 h 6857994"/>
              <a:gd name="connsiteX343" fmla="*/ 34292 w 5103362"/>
              <a:gd name="connsiteY343" fmla="*/ 2546567 h 6857994"/>
              <a:gd name="connsiteX344" fmla="*/ 1978202 w 5103362"/>
              <a:gd name="connsiteY344" fmla="*/ 2535085 h 6857994"/>
              <a:gd name="connsiteX345" fmla="*/ 1980955 w 5103362"/>
              <a:gd name="connsiteY345" fmla="*/ 2575636 h 6857994"/>
              <a:gd name="connsiteX346" fmla="*/ 2031057 w 5103362"/>
              <a:gd name="connsiteY346" fmla="*/ 2570581 h 6857994"/>
              <a:gd name="connsiteX347" fmla="*/ 2032350 w 5103362"/>
              <a:gd name="connsiteY347" fmla="*/ 2539971 h 6857994"/>
              <a:gd name="connsiteX348" fmla="*/ 1978202 w 5103362"/>
              <a:gd name="connsiteY348" fmla="*/ 2535085 h 6857994"/>
              <a:gd name="connsiteX349" fmla="*/ 602213 w 5103362"/>
              <a:gd name="connsiteY349" fmla="*/ 2464926 h 6857994"/>
              <a:gd name="connsiteX350" fmla="*/ 676833 w 5103362"/>
              <a:gd name="connsiteY350" fmla="*/ 2495875 h 6857994"/>
              <a:gd name="connsiteX351" fmla="*/ 678011 w 5103362"/>
              <a:gd name="connsiteY351" fmla="*/ 2644215 h 6857994"/>
              <a:gd name="connsiteX352" fmla="*/ 527088 w 5103362"/>
              <a:gd name="connsiteY352" fmla="*/ 2644944 h 6857994"/>
              <a:gd name="connsiteX353" fmla="*/ 527929 w 5103362"/>
              <a:gd name="connsiteY353" fmla="*/ 2495482 h 6857994"/>
              <a:gd name="connsiteX354" fmla="*/ 602213 w 5103362"/>
              <a:gd name="connsiteY354" fmla="*/ 2464926 h 6857994"/>
              <a:gd name="connsiteX355" fmla="*/ 1177064 w 5103362"/>
              <a:gd name="connsiteY355" fmla="*/ 2393723 h 6857994"/>
              <a:gd name="connsiteX356" fmla="*/ 1301596 w 5103362"/>
              <a:gd name="connsiteY356" fmla="*/ 2444986 h 6857994"/>
              <a:gd name="connsiteX357" fmla="*/ 1301034 w 5103362"/>
              <a:gd name="connsiteY357" fmla="*/ 2696900 h 6857994"/>
              <a:gd name="connsiteX358" fmla="*/ 1051759 w 5103362"/>
              <a:gd name="connsiteY358" fmla="*/ 2695720 h 6857994"/>
              <a:gd name="connsiteX359" fmla="*/ 1052320 w 5103362"/>
              <a:gd name="connsiteY359" fmla="*/ 2445042 h 6857994"/>
              <a:gd name="connsiteX360" fmla="*/ 1177064 w 5103362"/>
              <a:gd name="connsiteY360" fmla="*/ 2393723 h 6857994"/>
              <a:gd name="connsiteX361" fmla="*/ 319208 w 5103362"/>
              <a:gd name="connsiteY361" fmla="*/ 2234928 h 6857994"/>
              <a:gd name="connsiteX362" fmla="*/ 355998 w 5103362"/>
              <a:gd name="connsiteY362" fmla="*/ 2250865 h 6857994"/>
              <a:gd name="connsiteX363" fmla="*/ 353078 w 5103362"/>
              <a:gd name="connsiteY363" fmla="*/ 2322761 h 6857994"/>
              <a:gd name="connsiteX364" fmla="*/ 281688 w 5103362"/>
              <a:gd name="connsiteY364" fmla="*/ 2321357 h 6857994"/>
              <a:gd name="connsiteX365" fmla="*/ 281575 w 5103362"/>
              <a:gd name="connsiteY365" fmla="*/ 2249406 h 6857994"/>
              <a:gd name="connsiteX366" fmla="*/ 319208 w 5103362"/>
              <a:gd name="connsiteY366" fmla="*/ 2234928 h 6857994"/>
              <a:gd name="connsiteX367" fmla="*/ 1611703 w 5103362"/>
              <a:gd name="connsiteY367" fmla="*/ 2161111 h 6857994"/>
              <a:gd name="connsiteX368" fmla="*/ 1643101 w 5103362"/>
              <a:gd name="connsiteY368" fmla="*/ 2359720 h 6857994"/>
              <a:gd name="connsiteX369" fmla="*/ 1776726 w 5103362"/>
              <a:gd name="connsiteY369" fmla="*/ 2338321 h 6857994"/>
              <a:gd name="connsiteX370" fmla="*/ 1784814 w 5103362"/>
              <a:gd name="connsiteY370" fmla="*/ 2205989 h 6857994"/>
              <a:gd name="connsiteX371" fmla="*/ 1611703 w 5103362"/>
              <a:gd name="connsiteY371" fmla="*/ 2161111 h 6857994"/>
              <a:gd name="connsiteX372" fmla="*/ 889297 w 5103362"/>
              <a:gd name="connsiteY372" fmla="*/ 2149389 h 6857994"/>
              <a:gd name="connsiteX373" fmla="*/ 984131 w 5103362"/>
              <a:gd name="connsiteY373" fmla="*/ 2188969 h 6857994"/>
              <a:gd name="connsiteX374" fmla="*/ 984974 w 5103362"/>
              <a:gd name="connsiteY374" fmla="*/ 2378087 h 6857994"/>
              <a:gd name="connsiteX375" fmla="*/ 795348 w 5103362"/>
              <a:gd name="connsiteY375" fmla="*/ 2380445 h 6857994"/>
              <a:gd name="connsiteX376" fmla="*/ 794507 w 5103362"/>
              <a:gd name="connsiteY376" fmla="*/ 2188295 h 6857994"/>
              <a:gd name="connsiteX377" fmla="*/ 889297 w 5103362"/>
              <a:gd name="connsiteY377" fmla="*/ 2149389 h 6857994"/>
              <a:gd name="connsiteX378" fmla="*/ 604895 w 5103362"/>
              <a:gd name="connsiteY378" fmla="*/ 1920068 h 6857994"/>
              <a:gd name="connsiteX379" fmla="*/ 661442 w 5103362"/>
              <a:gd name="connsiteY379" fmla="*/ 1943119 h 6857994"/>
              <a:gd name="connsiteX380" fmla="*/ 659926 w 5103362"/>
              <a:gd name="connsiteY380" fmla="*/ 2055849 h 6857994"/>
              <a:gd name="connsiteX381" fmla="*/ 547645 w 5103362"/>
              <a:gd name="connsiteY381" fmla="*/ 2053770 h 6857994"/>
              <a:gd name="connsiteX382" fmla="*/ 548263 w 5103362"/>
              <a:gd name="connsiteY382" fmla="*/ 1943063 h 6857994"/>
              <a:gd name="connsiteX383" fmla="*/ 604895 w 5103362"/>
              <a:gd name="connsiteY383" fmla="*/ 1920068 h 6857994"/>
              <a:gd name="connsiteX384" fmla="*/ 1932875 w 5103362"/>
              <a:gd name="connsiteY384" fmla="*/ 1909140 h 6857994"/>
              <a:gd name="connsiteX385" fmla="*/ 1947983 w 5103362"/>
              <a:gd name="connsiteY385" fmla="*/ 2042765 h 6857994"/>
              <a:gd name="connsiteX386" fmla="*/ 2048021 w 5103362"/>
              <a:gd name="connsiteY386" fmla="*/ 2030464 h 6857994"/>
              <a:gd name="connsiteX387" fmla="*/ 2054929 w 5103362"/>
              <a:gd name="connsiteY387" fmla="*/ 1929360 h 6857994"/>
              <a:gd name="connsiteX388" fmla="*/ 1932875 w 5103362"/>
              <a:gd name="connsiteY388" fmla="*/ 1909140 h 6857994"/>
              <a:gd name="connsiteX389" fmla="*/ 1176622 w 5103362"/>
              <a:gd name="connsiteY389" fmla="*/ 1846271 h 6857994"/>
              <a:gd name="connsiteX390" fmla="*/ 1285757 w 5103362"/>
              <a:gd name="connsiteY390" fmla="*/ 1892175 h 6857994"/>
              <a:gd name="connsiteX391" fmla="*/ 1285757 w 5103362"/>
              <a:gd name="connsiteY391" fmla="*/ 2110165 h 6857994"/>
              <a:gd name="connsiteX392" fmla="*/ 1067373 w 5103362"/>
              <a:gd name="connsiteY392" fmla="*/ 2111626 h 6857994"/>
              <a:gd name="connsiteX393" fmla="*/ 1067318 w 5103362"/>
              <a:gd name="connsiteY393" fmla="*/ 1890770 h 6857994"/>
              <a:gd name="connsiteX394" fmla="*/ 1176622 w 5103362"/>
              <a:gd name="connsiteY394" fmla="*/ 1846271 h 6857994"/>
              <a:gd name="connsiteX395" fmla="*/ 319917 w 5103362"/>
              <a:gd name="connsiteY395" fmla="*/ 1690312 h 6857994"/>
              <a:gd name="connsiteX396" fmla="*/ 337575 w 5103362"/>
              <a:gd name="connsiteY396" fmla="*/ 1697776 h 6857994"/>
              <a:gd name="connsiteX397" fmla="*/ 337744 w 5103362"/>
              <a:gd name="connsiteY397" fmla="*/ 1730914 h 6857994"/>
              <a:gd name="connsiteX398" fmla="*/ 302526 w 5103362"/>
              <a:gd name="connsiteY398" fmla="*/ 1731251 h 6857994"/>
              <a:gd name="connsiteX399" fmla="*/ 302300 w 5103362"/>
              <a:gd name="connsiteY399" fmla="*/ 1697888 h 6857994"/>
              <a:gd name="connsiteX400" fmla="*/ 319917 w 5103362"/>
              <a:gd name="connsiteY400" fmla="*/ 1690312 h 6857994"/>
              <a:gd name="connsiteX401" fmla="*/ 2238151 w 5103362"/>
              <a:gd name="connsiteY401" fmla="*/ 1637169 h 6857994"/>
              <a:gd name="connsiteX402" fmla="*/ 2251351 w 5103362"/>
              <a:gd name="connsiteY402" fmla="*/ 1737656 h 6857994"/>
              <a:gd name="connsiteX403" fmla="*/ 2327403 w 5103362"/>
              <a:gd name="connsiteY403" fmla="*/ 1729175 h 6857994"/>
              <a:gd name="connsiteX404" fmla="*/ 2334031 w 5103362"/>
              <a:gd name="connsiteY404" fmla="*/ 1651494 h 6857994"/>
              <a:gd name="connsiteX405" fmla="*/ 2238151 w 5103362"/>
              <a:gd name="connsiteY405" fmla="*/ 1637169 h 6857994"/>
              <a:gd name="connsiteX406" fmla="*/ 890450 w 5103362"/>
              <a:gd name="connsiteY406" fmla="*/ 1611697 h 6857994"/>
              <a:gd name="connsiteX407" fmla="*/ 963124 w 5103362"/>
              <a:gd name="connsiteY407" fmla="*/ 1643348 h 6857994"/>
              <a:gd name="connsiteX408" fmla="*/ 960092 w 5103362"/>
              <a:gd name="connsiteY408" fmla="*/ 1788600 h 6857994"/>
              <a:gd name="connsiteX409" fmla="*/ 816301 w 5103362"/>
              <a:gd name="connsiteY409" fmla="*/ 1787141 h 6857994"/>
              <a:gd name="connsiteX410" fmla="*/ 817310 w 5103362"/>
              <a:gd name="connsiteY410" fmla="*/ 1640709 h 6857994"/>
              <a:gd name="connsiteX411" fmla="*/ 890450 w 5103362"/>
              <a:gd name="connsiteY411" fmla="*/ 1611697 h 6857994"/>
              <a:gd name="connsiteX412" fmla="*/ 1462196 w 5103362"/>
              <a:gd name="connsiteY412" fmla="*/ 1547052 h 6857994"/>
              <a:gd name="connsiteX413" fmla="*/ 1581146 w 5103362"/>
              <a:gd name="connsiteY413" fmla="*/ 1597570 h 6857994"/>
              <a:gd name="connsiteX414" fmla="*/ 1578844 w 5103362"/>
              <a:gd name="connsiteY414" fmla="*/ 1838421 h 6857994"/>
              <a:gd name="connsiteX415" fmla="*/ 1339677 w 5103362"/>
              <a:gd name="connsiteY415" fmla="*/ 1834826 h 6857994"/>
              <a:gd name="connsiteX416" fmla="*/ 1342655 w 5103362"/>
              <a:gd name="connsiteY416" fmla="*/ 1595997 h 6857994"/>
              <a:gd name="connsiteX417" fmla="*/ 1462196 w 5103362"/>
              <a:gd name="connsiteY417" fmla="*/ 1547052 h 6857994"/>
              <a:gd name="connsiteX418" fmla="*/ 604102 w 5103362"/>
              <a:gd name="connsiteY418" fmla="*/ 1384880 h 6857994"/>
              <a:gd name="connsiteX419" fmla="*/ 635100 w 5103362"/>
              <a:gd name="connsiteY419" fmla="*/ 1396880 h 6857994"/>
              <a:gd name="connsiteX420" fmla="*/ 637628 w 5103362"/>
              <a:gd name="connsiteY420" fmla="*/ 1460855 h 6857994"/>
              <a:gd name="connsiteX421" fmla="*/ 573258 w 5103362"/>
              <a:gd name="connsiteY421" fmla="*/ 1461921 h 6857994"/>
              <a:gd name="connsiteX422" fmla="*/ 573483 w 5103362"/>
              <a:gd name="connsiteY422" fmla="*/ 1397947 h 6857994"/>
              <a:gd name="connsiteX423" fmla="*/ 604102 w 5103362"/>
              <a:gd name="connsiteY423" fmla="*/ 1384880 h 6857994"/>
              <a:gd name="connsiteX424" fmla="*/ 2523488 w 5103362"/>
              <a:gd name="connsiteY424" fmla="*/ 1346891 h 6857994"/>
              <a:gd name="connsiteX425" fmla="*/ 2539496 w 5103362"/>
              <a:gd name="connsiteY425" fmla="*/ 1446589 h 6857994"/>
              <a:gd name="connsiteX426" fmla="*/ 2620941 w 5103362"/>
              <a:gd name="connsiteY426" fmla="*/ 1439793 h 6857994"/>
              <a:gd name="connsiteX427" fmla="*/ 2629646 w 5103362"/>
              <a:gd name="connsiteY427" fmla="*/ 1360989 h 6857994"/>
              <a:gd name="connsiteX428" fmla="*/ 2523488 w 5103362"/>
              <a:gd name="connsiteY428" fmla="*/ 1346891 h 6857994"/>
              <a:gd name="connsiteX429" fmla="*/ 1174192 w 5103362"/>
              <a:gd name="connsiteY429" fmla="*/ 1311314 h 6857994"/>
              <a:gd name="connsiteX430" fmla="*/ 1257616 w 5103362"/>
              <a:gd name="connsiteY430" fmla="*/ 1345768 h 6857994"/>
              <a:gd name="connsiteX431" fmla="*/ 1258909 w 5103362"/>
              <a:gd name="connsiteY431" fmla="*/ 1512643 h 6857994"/>
              <a:gd name="connsiteX432" fmla="*/ 1091976 w 5103362"/>
              <a:gd name="connsiteY432" fmla="*/ 1514834 h 6857994"/>
              <a:gd name="connsiteX433" fmla="*/ 1090851 w 5103362"/>
              <a:gd name="connsiteY433" fmla="*/ 1345992 h 6857994"/>
              <a:gd name="connsiteX434" fmla="*/ 1174192 w 5103362"/>
              <a:gd name="connsiteY434" fmla="*/ 1311314 h 6857994"/>
              <a:gd name="connsiteX435" fmla="*/ 1748846 w 5103362"/>
              <a:gd name="connsiteY435" fmla="*/ 1252862 h 6857994"/>
              <a:gd name="connsiteX436" fmla="*/ 1874404 w 5103362"/>
              <a:gd name="connsiteY436" fmla="*/ 1305324 h 6857994"/>
              <a:gd name="connsiteX437" fmla="*/ 1872493 w 5103362"/>
              <a:gd name="connsiteY437" fmla="*/ 1554600 h 6857994"/>
              <a:gd name="connsiteX438" fmla="*/ 1621813 w 5103362"/>
              <a:gd name="connsiteY438" fmla="*/ 1553309 h 6857994"/>
              <a:gd name="connsiteX439" fmla="*/ 1622487 w 5103362"/>
              <a:gd name="connsiteY439" fmla="*/ 1304032 h 6857994"/>
              <a:gd name="connsiteX440" fmla="*/ 1748846 w 5103362"/>
              <a:gd name="connsiteY440" fmla="*/ 1252862 h 6857994"/>
              <a:gd name="connsiteX441" fmla="*/ 3426960 w 5103362"/>
              <a:gd name="connsiteY441" fmla="*/ 1093907 h 6857994"/>
              <a:gd name="connsiteX442" fmla="*/ 3431903 w 5103362"/>
              <a:gd name="connsiteY442" fmla="*/ 1144514 h 6857994"/>
              <a:gd name="connsiteX443" fmla="*/ 3458695 w 5103362"/>
              <a:gd name="connsiteY443" fmla="*/ 1143056 h 6857994"/>
              <a:gd name="connsiteX444" fmla="*/ 3462458 w 5103362"/>
              <a:gd name="connsiteY444" fmla="*/ 1094750 h 6857994"/>
              <a:gd name="connsiteX445" fmla="*/ 3426960 w 5103362"/>
              <a:gd name="connsiteY445" fmla="*/ 1093907 h 6857994"/>
              <a:gd name="connsiteX446" fmla="*/ 891038 w 5103362"/>
              <a:gd name="connsiteY446" fmla="*/ 1084413 h 6857994"/>
              <a:gd name="connsiteX447" fmla="*/ 933467 w 5103362"/>
              <a:gd name="connsiteY447" fmla="*/ 1101883 h 6857994"/>
              <a:gd name="connsiteX448" fmla="*/ 933074 w 5103362"/>
              <a:gd name="connsiteY448" fmla="*/ 1184281 h 6857994"/>
              <a:gd name="connsiteX449" fmla="*/ 850844 w 5103362"/>
              <a:gd name="connsiteY449" fmla="*/ 1185011 h 6857994"/>
              <a:gd name="connsiteX450" fmla="*/ 848989 w 5103362"/>
              <a:gd name="connsiteY450" fmla="*/ 1102668 h 6857994"/>
              <a:gd name="connsiteX451" fmla="*/ 891038 w 5103362"/>
              <a:gd name="connsiteY451" fmla="*/ 1084413 h 6857994"/>
              <a:gd name="connsiteX452" fmla="*/ 2803039 w 5103362"/>
              <a:gd name="connsiteY452" fmla="*/ 1048017 h 6857994"/>
              <a:gd name="connsiteX453" fmla="*/ 2823540 w 5103362"/>
              <a:gd name="connsiteY453" fmla="*/ 1167713 h 6857994"/>
              <a:gd name="connsiteX454" fmla="*/ 2917454 w 5103362"/>
              <a:gd name="connsiteY454" fmla="*/ 1160130 h 6857994"/>
              <a:gd name="connsiteX455" fmla="*/ 2929642 w 5103362"/>
              <a:gd name="connsiteY455" fmla="*/ 1068576 h 6857994"/>
              <a:gd name="connsiteX456" fmla="*/ 2865330 w 5103362"/>
              <a:gd name="connsiteY456" fmla="*/ 1062452 h 6857994"/>
              <a:gd name="connsiteX457" fmla="*/ 2803039 w 5103362"/>
              <a:gd name="connsiteY457" fmla="*/ 1048017 h 6857994"/>
              <a:gd name="connsiteX458" fmla="*/ 1461536 w 5103362"/>
              <a:gd name="connsiteY458" fmla="*/ 1014560 h 6857994"/>
              <a:gd name="connsiteX459" fmla="*/ 1552164 w 5103362"/>
              <a:gd name="connsiteY459" fmla="*/ 1053128 h 6857994"/>
              <a:gd name="connsiteX460" fmla="*/ 1553062 w 5103362"/>
              <a:gd name="connsiteY460" fmla="*/ 1233148 h 6857994"/>
              <a:gd name="connsiteX461" fmla="*/ 1370458 w 5103362"/>
              <a:gd name="connsiteY461" fmla="*/ 1234497 h 6857994"/>
              <a:gd name="connsiteX462" fmla="*/ 1370740 w 5103362"/>
              <a:gd name="connsiteY462" fmla="*/ 1052454 h 6857994"/>
              <a:gd name="connsiteX463" fmla="*/ 1461536 w 5103362"/>
              <a:gd name="connsiteY463" fmla="*/ 1014560 h 6857994"/>
              <a:gd name="connsiteX464" fmla="*/ 4274543 w 5103362"/>
              <a:gd name="connsiteY464" fmla="*/ 790147 h 6857994"/>
              <a:gd name="connsiteX465" fmla="*/ 4283588 w 5103362"/>
              <a:gd name="connsiteY465" fmla="*/ 851932 h 6857994"/>
              <a:gd name="connsiteX466" fmla="*/ 4348855 w 5103362"/>
              <a:gd name="connsiteY466" fmla="*/ 855751 h 6857994"/>
              <a:gd name="connsiteX467" fmla="*/ 4357786 w 5103362"/>
              <a:gd name="connsiteY467" fmla="*/ 793292 h 6857994"/>
              <a:gd name="connsiteX468" fmla="*/ 4274543 w 5103362"/>
              <a:gd name="connsiteY468" fmla="*/ 790147 h 6857994"/>
              <a:gd name="connsiteX469" fmla="*/ 1177429 w 5103362"/>
              <a:gd name="connsiteY469" fmla="*/ 790034 h 6857994"/>
              <a:gd name="connsiteX470" fmla="*/ 1225600 w 5103362"/>
              <a:gd name="connsiteY470" fmla="*/ 810368 h 6857994"/>
              <a:gd name="connsiteX471" fmla="*/ 1225714 w 5103362"/>
              <a:gd name="connsiteY471" fmla="*/ 905910 h 6857994"/>
              <a:gd name="connsiteX472" fmla="*/ 1128653 w 5103362"/>
              <a:gd name="connsiteY472" fmla="*/ 906528 h 6857994"/>
              <a:gd name="connsiteX473" fmla="*/ 1128541 w 5103362"/>
              <a:gd name="connsiteY473" fmla="*/ 809974 h 6857994"/>
              <a:gd name="connsiteX474" fmla="*/ 1177429 w 5103362"/>
              <a:gd name="connsiteY474" fmla="*/ 790034 h 6857994"/>
              <a:gd name="connsiteX475" fmla="*/ 4951938 w 5103362"/>
              <a:gd name="connsiteY475" fmla="*/ 777788 h 6857994"/>
              <a:gd name="connsiteX476" fmla="*/ 4842016 w 5103362"/>
              <a:gd name="connsiteY476" fmla="*/ 781552 h 6857994"/>
              <a:gd name="connsiteX477" fmla="*/ 4854316 w 5103362"/>
              <a:gd name="connsiteY477" fmla="*/ 858953 h 6857994"/>
              <a:gd name="connsiteX478" fmla="*/ 4937784 w 5103362"/>
              <a:gd name="connsiteY478" fmla="*/ 861649 h 6857994"/>
              <a:gd name="connsiteX479" fmla="*/ 4951938 w 5103362"/>
              <a:gd name="connsiteY479" fmla="*/ 777788 h 6857994"/>
              <a:gd name="connsiteX480" fmla="*/ 3681796 w 5103362"/>
              <a:gd name="connsiteY480" fmla="*/ 776609 h 6857994"/>
              <a:gd name="connsiteX481" fmla="*/ 3697299 w 5103362"/>
              <a:gd name="connsiteY481" fmla="*/ 861368 h 6857994"/>
              <a:gd name="connsiteX482" fmla="*/ 3778688 w 5103362"/>
              <a:gd name="connsiteY482" fmla="*/ 859177 h 6857994"/>
              <a:gd name="connsiteX483" fmla="*/ 3790539 w 5103362"/>
              <a:gd name="connsiteY483" fmla="*/ 782732 h 6857994"/>
              <a:gd name="connsiteX484" fmla="*/ 3681796 w 5103362"/>
              <a:gd name="connsiteY484" fmla="*/ 776609 h 6857994"/>
              <a:gd name="connsiteX485" fmla="*/ 1744935 w 5103362"/>
              <a:gd name="connsiteY485" fmla="*/ 726787 h 6857994"/>
              <a:gd name="connsiteX486" fmla="*/ 1837501 w 5103362"/>
              <a:gd name="connsiteY486" fmla="*/ 764701 h 6857994"/>
              <a:gd name="connsiteX487" fmla="*/ 1838230 w 5103362"/>
              <a:gd name="connsiteY487" fmla="*/ 950956 h 6857994"/>
              <a:gd name="connsiteX488" fmla="*/ 1653436 w 5103362"/>
              <a:gd name="connsiteY488" fmla="*/ 952304 h 6857994"/>
              <a:gd name="connsiteX489" fmla="*/ 1652706 w 5103362"/>
              <a:gd name="connsiteY489" fmla="*/ 764870 h 6857994"/>
              <a:gd name="connsiteX490" fmla="*/ 1744935 w 5103362"/>
              <a:gd name="connsiteY490" fmla="*/ 726787 h 6857994"/>
              <a:gd name="connsiteX491" fmla="*/ 2319498 w 5103362"/>
              <a:gd name="connsiteY491" fmla="*/ 681311 h 6857994"/>
              <a:gd name="connsiteX492" fmla="*/ 2445189 w 5103362"/>
              <a:gd name="connsiteY492" fmla="*/ 734482 h 6857994"/>
              <a:gd name="connsiteX493" fmla="*/ 2444010 w 5103362"/>
              <a:gd name="connsiteY493" fmla="*/ 983196 h 6857994"/>
              <a:gd name="connsiteX494" fmla="*/ 2194733 w 5103362"/>
              <a:gd name="connsiteY494" fmla="*/ 984657 h 6857994"/>
              <a:gd name="connsiteX495" fmla="*/ 2193890 w 5103362"/>
              <a:gd name="connsiteY495" fmla="*/ 732740 h 6857994"/>
              <a:gd name="connsiteX496" fmla="*/ 2319498 w 5103362"/>
              <a:gd name="connsiteY496" fmla="*/ 681311 h 6857994"/>
              <a:gd name="connsiteX497" fmla="*/ 1460489 w 5103362"/>
              <a:gd name="connsiteY497" fmla="*/ 500893 h 6857994"/>
              <a:gd name="connsiteX498" fmla="*/ 1511947 w 5103362"/>
              <a:gd name="connsiteY498" fmla="*/ 521662 h 6857994"/>
              <a:gd name="connsiteX499" fmla="*/ 1512677 w 5103362"/>
              <a:gd name="connsiteY499" fmla="*/ 624169 h 6857994"/>
              <a:gd name="connsiteX500" fmla="*/ 1410338 w 5103362"/>
              <a:gd name="connsiteY500" fmla="*/ 625012 h 6857994"/>
              <a:gd name="connsiteX501" fmla="*/ 1409328 w 5103362"/>
              <a:gd name="connsiteY501" fmla="*/ 522504 h 6857994"/>
              <a:gd name="connsiteX502" fmla="*/ 1460489 w 5103362"/>
              <a:gd name="connsiteY502" fmla="*/ 500893 h 6857994"/>
              <a:gd name="connsiteX503" fmla="*/ 2033480 w 5103362"/>
              <a:gd name="connsiteY503" fmla="*/ 443221 h 6857994"/>
              <a:gd name="connsiteX504" fmla="*/ 2123342 w 5103362"/>
              <a:gd name="connsiteY504" fmla="*/ 480152 h 6857994"/>
              <a:gd name="connsiteX505" fmla="*/ 2123399 w 5103362"/>
              <a:gd name="connsiteY505" fmla="*/ 662756 h 6857994"/>
              <a:gd name="connsiteX506" fmla="*/ 1941357 w 5103362"/>
              <a:gd name="connsiteY506" fmla="*/ 661183 h 6857994"/>
              <a:gd name="connsiteX507" fmla="*/ 1943322 w 5103362"/>
              <a:gd name="connsiteY507" fmla="*/ 479759 h 6857994"/>
              <a:gd name="connsiteX508" fmla="*/ 2033480 w 5103362"/>
              <a:gd name="connsiteY508" fmla="*/ 443221 h 6857994"/>
              <a:gd name="connsiteX509" fmla="*/ 2604728 w 5103362"/>
              <a:gd name="connsiteY509" fmla="*/ 404661 h 6857994"/>
              <a:gd name="connsiteX510" fmla="*/ 2723616 w 5103362"/>
              <a:gd name="connsiteY510" fmla="*/ 455101 h 6857994"/>
              <a:gd name="connsiteX511" fmla="*/ 2723054 w 5103362"/>
              <a:gd name="connsiteY511" fmla="*/ 693649 h 6857994"/>
              <a:gd name="connsiteX512" fmla="*/ 2483945 w 5103362"/>
              <a:gd name="connsiteY512" fmla="*/ 692526 h 6857994"/>
              <a:gd name="connsiteX513" fmla="*/ 2485629 w 5103362"/>
              <a:gd name="connsiteY513" fmla="*/ 453977 h 6857994"/>
              <a:gd name="connsiteX514" fmla="*/ 2604728 w 5103362"/>
              <a:gd name="connsiteY514" fmla="*/ 404661 h 6857994"/>
              <a:gd name="connsiteX515" fmla="*/ 1749323 w 5103362"/>
              <a:gd name="connsiteY515" fmla="*/ 218441 h 6857994"/>
              <a:gd name="connsiteX516" fmla="*/ 1797283 w 5103362"/>
              <a:gd name="connsiteY516" fmla="*/ 240199 h 6857994"/>
              <a:gd name="connsiteX517" fmla="*/ 1796442 w 5103362"/>
              <a:gd name="connsiteY517" fmla="*/ 335237 h 6857994"/>
              <a:gd name="connsiteX518" fmla="*/ 1698820 w 5103362"/>
              <a:gd name="connsiteY518" fmla="*/ 334900 h 6857994"/>
              <a:gd name="connsiteX519" fmla="*/ 1700729 w 5103362"/>
              <a:gd name="connsiteY519" fmla="*/ 237840 h 6857994"/>
              <a:gd name="connsiteX520" fmla="*/ 1749323 w 5103362"/>
              <a:gd name="connsiteY520" fmla="*/ 218441 h 6857994"/>
              <a:gd name="connsiteX521" fmla="*/ 2317419 w 5103362"/>
              <a:gd name="connsiteY521" fmla="*/ 168341 h 6857994"/>
              <a:gd name="connsiteX522" fmla="*/ 2400758 w 5103362"/>
              <a:gd name="connsiteY522" fmla="*/ 203017 h 6857994"/>
              <a:gd name="connsiteX523" fmla="*/ 2399580 w 5103362"/>
              <a:gd name="connsiteY523" fmla="*/ 371860 h 6857994"/>
              <a:gd name="connsiteX524" fmla="*/ 2232704 w 5103362"/>
              <a:gd name="connsiteY524" fmla="*/ 369613 h 6857994"/>
              <a:gd name="connsiteX525" fmla="*/ 2233995 w 5103362"/>
              <a:gd name="connsiteY525" fmla="*/ 202792 h 6857994"/>
              <a:gd name="connsiteX526" fmla="*/ 2317419 w 5103362"/>
              <a:gd name="connsiteY526" fmla="*/ 168341 h 6857994"/>
              <a:gd name="connsiteX527" fmla="*/ 2891294 w 5103362"/>
              <a:gd name="connsiteY527" fmla="*/ 131872 h 6857994"/>
              <a:gd name="connsiteX528" fmla="*/ 3000584 w 5103362"/>
              <a:gd name="connsiteY528" fmla="*/ 177123 h 6857994"/>
              <a:gd name="connsiteX529" fmla="*/ 3000415 w 5103362"/>
              <a:gd name="connsiteY529" fmla="*/ 395562 h 6857994"/>
              <a:gd name="connsiteX530" fmla="*/ 2782425 w 5103362"/>
              <a:gd name="connsiteY530" fmla="*/ 396853 h 6857994"/>
              <a:gd name="connsiteX531" fmla="*/ 2781751 w 5103362"/>
              <a:gd name="connsiteY531" fmla="*/ 176393 h 6857994"/>
              <a:gd name="connsiteX532" fmla="*/ 2891294 w 5103362"/>
              <a:gd name="connsiteY532" fmla="*/ 131872 h 6857994"/>
              <a:gd name="connsiteX533" fmla="*/ 5103362 w 5103362"/>
              <a:gd name="connsiteY533" fmla="*/ 127587 h 6857994"/>
              <a:gd name="connsiteX534" fmla="*/ 5103362 w 5103362"/>
              <a:gd name="connsiteY534" fmla="*/ 449989 h 6857994"/>
              <a:gd name="connsiteX535" fmla="*/ 5049615 w 5103362"/>
              <a:gd name="connsiteY535" fmla="*/ 414605 h 6857994"/>
              <a:gd name="connsiteX536" fmla="*/ 5049840 w 5103362"/>
              <a:gd name="connsiteY536" fmla="*/ 162688 h 6857994"/>
              <a:gd name="connsiteX537" fmla="*/ 3461075 w 5103362"/>
              <a:gd name="connsiteY537" fmla="*/ 109651 h 6857994"/>
              <a:gd name="connsiteX538" fmla="*/ 3586310 w 5103362"/>
              <a:gd name="connsiteY538" fmla="*/ 163138 h 6857994"/>
              <a:gd name="connsiteX539" fmla="*/ 3585524 w 5103362"/>
              <a:gd name="connsiteY539" fmla="*/ 412414 h 6857994"/>
              <a:gd name="connsiteX540" fmla="*/ 3335630 w 5103362"/>
              <a:gd name="connsiteY540" fmla="*/ 413032 h 6857994"/>
              <a:gd name="connsiteX541" fmla="*/ 3335630 w 5103362"/>
              <a:gd name="connsiteY541" fmla="*/ 161734 h 6857994"/>
              <a:gd name="connsiteX542" fmla="*/ 3461075 w 5103362"/>
              <a:gd name="connsiteY542" fmla="*/ 109651 h 6857994"/>
              <a:gd name="connsiteX543" fmla="*/ 4628413 w 5103362"/>
              <a:gd name="connsiteY543" fmla="*/ 101260 h 6857994"/>
              <a:gd name="connsiteX544" fmla="*/ 4739956 w 5103362"/>
              <a:gd name="connsiteY544" fmla="*/ 159093 h 6857994"/>
              <a:gd name="connsiteX545" fmla="*/ 4750460 w 5103362"/>
              <a:gd name="connsiteY545" fmla="*/ 402641 h 6857994"/>
              <a:gd name="connsiteX546" fmla="*/ 4624025 w 5103362"/>
              <a:gd name="connsiteY546" fmla="*/ 472681 h 6857994"/>
              <a:gd name="connsiteX547" fmla="*/ 4483210 w 5103362"/>
              <a:gd name="connsiteY547" fmla="*/ 434095 h 6857994"/>
              <a:gd name="connsiteX548" fmla="*/ 4528313 w 5103362"/>
              <a:gd name="connsiteY548" fmla="*/ 614282 h 6857994"/>
              <a:gd name="connsiteX549" fmla="*/ 4607567 w 5103362"/>
              <a:gd name="connsiteY549" fmla="*/ 608273 h 6857994"/>
              <a:gd name="connsiteX550" fmla="*/ 4683338 w 5103362"/>
              <a:gd name="connsiteY550" fmla="*/ 618158 h 6857994"/>
              <a:gd name="connsiteX551" fmla="*/ 4907395 w 5103362"/>
              <a:gd name="connsiteY551" fmla="*/ 365008 h 6857994"/>
              <a:gd name="connsiteX552" fmla="*/ 5091010 w 5103362"/>
              <a:gd name="connsiteY552" fmla="*/ 636245 h 6857994"/>
              <a:gd name="connsiteX553" fmla="*/ 5103362 w 5103362"/>
              <a:gd name="connsiteY553" fmla="*/ 634121 h 6857994"/>
              <a:gd name="connsiteX554" fmla="*/ 5103362 w 5103362"/>
              <a:gd name="connsiteY554" fmla="*/ 6223115 h 6857994"/>
              <a:gd name="connsiteX555" fmla="*/ 5086293 w 5103362"/>
              <a:gd name="connsiteY555" fmla="*/ 6220746 h 6857994"/>
              <a:gd name="connsiteX556" fmla="*/ 5043043 w 5103362"/>
              <a:gd name="connsiteY556" fmla="*/ 6421156 h 6857994"/>
              <a:gd name="connsiteX557" fmla="*/ 4890096 w 5103362"/>
              <a:gd name="connsiteY557" fmla="*/ 6493052 h 6857994"/>
              <a:gd name="connsiteX558" fmla="*/ 4679408 w 5103362"/>
              <a:gd name="connsiteY558" fmla="*/ 6241248 h 6857994"/>
              <a:gd name="connsiteX559" fmla="*/ 4604422 w 5103362"/>
              <a:gd name="connsiteY559" fmla="*/ 6249617 h 6857994"/>
              <a:gd name="connsiteX560" fmla="*/ 4528594 w 5103362"/>
              <a:gd name="connsiteY560" fmla="*/ 6242876 h 6857994"/>
              <a:gd name="connsiteX561" fmla="*/ 4492759 w 5103362"/>
              <a:gd name="connsiteY561" fmla="*/ 6411833 h 6857994"/>
              <a:gd name="connsiteX562" fmla="*/ 4676038 w 5103362"/>
              <a:gd name="connsiteY562" fmla="*/ 6397733 h 6857994"/>
              <a:gd name="connsiteX563" fmla="*/ 4766470 w 5103362"/>
              <a:gd name="connsiteY563" fmla="*/ 6481368 h 6857994"/>
              <a:gd name="connsiteX564" fmla="*/ 4726252 w 5103362"/>
              <a:gd name="connsiteY564" fmla="*/ 6708121 h 6857994"/>
              <a:gd name="connsiteX565" fmla="*/ 4489388 w 5103362"/>
              <a:gd name="connsiteY565" fmla="*/ 6718961 h 6857994"/>
              <a:gd name="connsiteX566" fmla="*/ 4416987 w 5103362"/>
              <a:gd name="connsiteY566" fmla="*/ 6599997 h 6857994"/>
              <a:gd name="connsiteX567" fmla="*/ 4444622 w 5103362"/>
              <a:gd name="connsiteY567" fmla="*/ 6461765 h 6857994"/>
              <a:gd name="connsiteX568" fmla="*/ 4173160 w 5103362"/>
              <a:gd name="connsiteY568" fmla="*/ 6447387 h 6857994"/>
              <a:gd name="connsiteX569" fmla="*/ 4148333 w 5103362"/>
              <a:gd name="connsiteY569" fmla="*/ 6716209 h 6857994"/>
              <a:gd name="connsiteX570" fmla="*/ 3898327 w 5103362"/>
              <a:gd name="connsiteY570" fmla="*/ 6704020 h 6857994"/>
              <a:gd name="connsiteX571" fmla="*/ 3884003 w 5103362"/>
              <a:gd name="connsiteY571" fmla="*/ 6454577 h 6857994"/>
              <a:gd name="connsiteX572" fmla="*/ 4148727 w 5103362"/>
              <a:gd name="connsiteY572" fmla="*/ 6423233 h 6857994"/>
              <a:gd name="connsiteX573" fmla="*/ 4105926 w 5103362"/>
              <a:gd name="connsiteY573" fmla="*/ 6239731 h 6857994"/>
              <a:gd name="connsiteX574" fmla="*/ 3947811 w 5103362"/>
              <a:gd name="connsiteY574" fmla="*/ 6236079 h 6857994"/>
              <a:gd name="connsiteX575" fmla="*/ 3879679 w 5103362"/>
              <a:gd name="connsiteY575" fmla="*/ 6442106 h 6857994"/>
              <a:gd name="connsiteX576" fmla="*/ 3720778 w 5103362"/>
              <a:gd name="connsiteY576" fmla="*/ 6491816 h 6857994"/>
              <a:gd name="connsiteX577" fmla="*/ 3542554 w 5103362"/>
              <a:gd name="connsiteY577" fmla="*/ 6218669 h 6857994"/>
              <a:gd name="connsiteX578" fmla="*/ 3355064 w 5103362"/>
              <a:gd name="connsiteY578" fmla="*/ 6210410 h 6857994"/>
              <a:gd name="connsiteX579" fmla="*/ 3345572 w 5103362"/>
              <a:gd name="connsiteY579" fmla="*/ 6374872 h 6857994"/>
              <a:gd name="connsiteX580" fmla="*/ 3259072 w 5103362"/>
              <a:gd name="connsiteY580" fmla="*/ 6458901 h 6857994"/>
              <a:gd name="connsiteX581" fmla="*/ 3032937 w 5103362"/>
              <a:gd name="connsiteY581" fmla="*/ 6418909 h 6857994"/>
              <a:gd name="connsiteX582" fmla="*/ 3020580 w 5103362"/>
              <a:gd name="connsiteY582" fmla="*/ 6160252 h 6857994"/>
              <a:gd name="connsiteX583" fmla="*/ 2764900 w 5103362"/>
              <a:gd name="connsiteY583" fmla="*/ 6163510 h 6857994"/>
              <a:gd name="connsiteX584" fmla="*/ 2688623 w 5103362"/>
              <a:gd name="connsiteY584" fmla="*/ 6046567 h 6857994"/>
              <a:gd name="connsiteX585" fmla="*/ 2705080 w 5103362"/>
              <a:gd name="connsiteY585" fmla="*/ 5904461 h 6857994"/>
              <a:gd name="connsiteX586" fmla="*/ 2454344 w 5103362"/>
              <a:gd name="connsiteY586" fmla="*/ 5869242 h 6857994"/>
              <a:gd name="connsiteX587" fmla="*/ 2400478 w 5103362"/>
              <a:gd name="connsiteY587" fmla="*/ 5632211 h 6857994"/>
              <a:gd name="connsiteX588" fmla="*/ 2161538 w 5103362"/>
              <a:gd name="connsiteY588" fmla="*/ 5581603 h 6857994"/>
              <a:gd name="connsiteX589" fmla="*/ 2114806 w 5103362"/>
              <a:gd name="connsiteY589" fmla="*/ 5342325 h 6857994"/>
              <a:gd name="connsiteX590" fmla="*/ 1873617 w 5103362"/>
              <a:gd name="connsiteY590" fmla="*/ 5288571 h 6857994"/>
              <a:gd name="connsiteX591" fmla="*/ 1836209 w 5103362"/>
              <a:gd name="connsiteY591" fmla="*/ 5044183 h 6857994"/>
              <a:gd name="connsiteX592" fmla="*/ 1584966 w 5103362"/>
              <a:gd name="connsiteY592" fmla="*/ 4983913 h 6857994"/>
              <a:gd name="connsiteX593" fmla="*/ 1565363 w 5103362"/>
              <a:gd name="connsiteY593" fmla="*/ 4759071 h 6857994"/>
              <a:gd name="connsiteX594" fmla="*/ 1788296 w 5103362"/>
              <a:gd name="connsiteY594" fmla="*/ 4653192 h 6857994"/>
              <a:gd name="connsiteX595" fmla="*/ 1778412 w 5103362"/>
              <a:gd name="connsiteY595" fmla="*/ 4585958 h 6857994"/>
              <a:gd name="connsiteX596" fmla="*/ 1779703 w 5103362"/>
              <a:gd name="connsiteY596" fmla="*/ 4517658 h 6857994"/>
              <a:gd name="connsiteX597" fmla="*/ 1639787 w 5103362"/>
              <a:gd name="connsiteY597" fmla="*/ 4493337 h 6857994"/>
              <a:gd name="connsiteX598" fmla="*/ 1607995 w 5103362"/>
              <a:gd name="connsiteY598" fmla="*/ 4694139 h 6857994"/>
              <a:gd name="connsiteX599" fmla="*/ 1463586 w 5103362"/>
              <a:gd name="connsiteY599" fmla="*/ 4764014 h 6857994"/>
              <a:gd name="connsiteX600" fmla="*/ 1265143 w 5103362"/>
              <a:gd name="connsiteY600" fmla="*/ 4559896 h 6857994"/>
              <a:gd name="connsiteX601" fmla="*/ 1308392 w 5103362"/>
              <a:gd name="connsiteY601" fmla="*/ 4447165 h 6857994"/>
              <a:gd name="connsiteX602" fmla="*/ 1412696 w 5103362"/>
              <a:gd name="connsiteY602" fmla="*/ 4381280 h 6857994"/>
              <a:gd name="connsiteX603" fmla="*/ 1538122 w 5103362"/>
              <a:gd name="connsiteY603" fmla="*/ 4390997 h 6857994"/>
              <a:gd name="connsiteX604" fmla="*/ 1530033 w 5103362"/>
              <a:gd name="connsiteY604" fmla="*/ 4197665 h 6857994"/>
              <a:gd name="connsiteX605" fmla="*/ 1331758 w 5103362"/>
              <a:gd name="connsiteY605" fmla="*/ 4162448 h 6857994"/>
              <a:gd name="connsiteX606" fmla="*/ 1252505 w 5103362"/>
              <a:gd name="connsiteY606" fmla="*/ 4013208 h 6857994"/>
              <a:gd name="connsiteX607" fmla="*/ 1323726 w 5103362"/>
              <a:gd name="connsiteY607" fmla="*/ 3840208 h 6857994"/>
              <a:gd name="connsiteX608" fmla="*/ 1507847 w 5103362"/>
              <a:gd name="connsiteY608" fmla="*/ 3793195 h 6857994"/>
              <a:gd name="connsiteX609" fmla="*/ 1505600 w 5103362"/>
              <a:gd name="connsiteY609" fmla="*/ 3640584 h 6857994"/>
              <a:gd name="connsiteX610" fmla="*/ 1334678 w 5103362"/>
              <a:gd name="connsiteY610" fmla="*/ 3607614 h 6857994"/>
              <a:gd name="connsiteX611" fmla="*/ 1351922 w 5103362"/>
              <a:gd name="connsiteY611" fmla="*/ 3778197 h 6857994"/>
              <a:gd name="connsiteX612" fmla="*/ 1271490 w 5103362"/>
              <a:gd name="connsiteY612" fmla="*/ 3874977 h 6857994"/>
              <a:gd name="connsiteX613" fmla="*/ 1040975 w 5103362"/>
              <a:gd name="connsiteY613" fmla="*/ 3842623 h 6857994"/>
              <a:gd name="connsiteX614" fmla="*/ 1021766 w 5103362"/>
              <a:gd name="connsiteY614" fmla="*/ 3608400 h 6857994"/>
              <a:gd name="connsiteX615" fmla="*/ 1286543 w 5103362"/>
              <a:gd name="connsiteY615" fmla="*/ 3557904 h 6857994"/>
              <a:gd name="connsiteX616" fmla="*/ 1245429 w 5103362"/>
              <a:gd name="connsiteY616" fmla="*/ 3422821 h 6857994"/>
              <a:gd name="connsiteX617" fmla="*/ 1290811 w 5103362"/>
              <a:gd name="connsiteY617" fmla="*/ 3292794 h 6857994"/>
              <a:gd name="connsiteX618" fmla="*/ 1118824 w 5103362"/>
              <a:gd name="connsiteY618" fmla="*/ 3320597 h 6857994"/>
              <a:gd name="connsiteX619" fmla="*/ 1019967 w 5103362"/>
              <a:gd name="connsiteY619" fmla="*/ 3247298 h 6857994"/>
              <a:gd name="connsiteX620" fmla="*/ 1040975 w 5103362"/>
              <a:gd name="connsiteY620" fmla="*/ 3011167 h 6857994"/>
              <a:gd name="connsiteX621" fmla="*/ 1271883 w 5103362"/>
              <a:gd name="connsiteY621" fmla="*/ 2982576 h 6857994"/>
              <a:gd name="connsiteX622" fmla="*/ 1358382 w 5103362"/>
              <a:gd name="connsiteY622" fmla="*/ 3108056 h 6857994"/>
              <a:gd name="connsiteX623" fmla="*/ 1325693 w 5103362"/>
              <a:gd name="connsiteY623" fmla="*/ 3257858 h 6857994"/>
              <a:gd name="connsiteX624" fmla="*/ 1505824 w 5103362"/>
              <a:gd name="connsiteY624" fmla="*/ 3216910 h 6857994"/>
              <a:gd name="connsiteX625" fmla="*/ 1508633 w 5103362"/>
              <a:gd name="connsiteY625" fmla="*/ 3062336 h 6857994"/>
              <a:gd name="connsiteX626" fmla="*/ 1251719 w 5103362"/>
              <a:gd name="connsiteY626" fmla="*/ 2841649 h 6857994"/>
              <a:gd name="connsiteX627" fmla="*/ 1521777 w 5103362"/>
              <a:gd name="connsiteY627" fmla="*/ 2652921 h 6857994"/>
              <a:gd name="connsiteX628" fmla="*/ 1512902 w 5103362"/>
              <a:gd name="connsiteY628" fmla="*/ 2561258 h 6857994"/>
              <a:gd name="connsiteX629" fmla="*/ 1528854 w 5103362"/>
              <a:gd name="connsiteY629" fmla="*/ 2471218 h 6857994"/>
              <a:gd name="connsiteX630" fmla="*/ 1278119 w 5103362"/>
              <a:gd name="connsiteY630" fmla="*/ 2349724 h 6857994"/>
              <a:gd name="connsiteX631" fmla="*/ 1339959 w 5103362"/>
              <a:gd name="connsiteY631" fmla="*/ 2134034 h 6857994"/>
              <a:gd name="connsiteX632" fmla="*/ 1584011 w 5103362"/>
              <a:gd name="connsiteY632" fmla="*/ 2131898 h 6857994"/>
              <a:gd name="connsiteX633" fmla="*/ 1584854 w 5103362"/>
              <a:gd name="connsiteY633" fmla="*/ 1874651 h 6857994"/>
              <a:gd name="connsiteX634" fmla="*/ 1839972 w 5103362"/>
              <a:gd name="connsiteY634" fmla="*/ 1815562 h 6857994"/>
              <a:gd name="connsiteX635" fmla="*/ 1872943 w 5103362"/>
              <a:gd name="connsiteY635" fmla="*/ 1570216 h 6857994"/>
              <a:gd name="connsiteX636" fmla="*/ 2113400 w 5103362"/>
              <a:gd name="connsiteY636" fmla="*/ 1512756 h 6857994"/>
              <a:gd name="connsiteX637" fmla="*/ 2150134 w 5103362"/>
              <a:gd name="connsiteY637" fmla="*/ 1286003 h 6857994"/>
              <a:gd name="connsiteX638" fmla="*/ 1968823 w 5103362"/>
              <a:gd name="connsiteY638" fmla="*/ 1312964 h 6857994"/>
              <a:gd name="connsiteX639" fmla="*/ 1877268 w 5103362"/>
              <a:gd name="connsiteY639" fmla="*/ 1234947 h 6857994"/>
              <a:gd name="connsiteX640" fmla="*/ 1915069 w 5103362"/>
              <a:gd name="connsiteY640" fmla="*/ 1009317 h 6857994"/>
              <a:gd name="connsiteX641" fmla="*/ 2143788 w 5103362"/>
              <a:gd name="connsiteY641" fmla="*/ 1003700 h 6857994"/>
              <a:gd name="connsiteX642" fmla="*/ 2211358 w 5103362"/>
              <a:gd name="connsiteY642" fmla="*/ 1124969 h 6857994"/>
              <a:gd name="connsiteX643" fmla="*/ 2174624 w 5103362"/>
              <a:gd name="connsiteY643" fmla="*/ 1260502 h 6857994"/>
              <a:gd name="connsiteX644" fmla="*/ 2404522 w 5103362"/>
              <a:gd name="connsiteY644" fmla="*/ 1227813 h 6857994"/>
              <a:gd name="connsiteX645" fmla="*/ 2457096 w 5103362"/>
              <a:gd name="connsiteY645" fmla="*/ 986849 h 6857994"/>
              <a:gd name="connsiteX646" fmla="*/ 2701992 w 5103362"/>
              <a:gd name="connsiteY646" fmla="*/ 949608 h 6857994"/>
              <a:gd name="connsiteX647" fmla="*/ 2771415 w 5103362"/>
              <a:gd name="connsiteY647" fmla="*/ 690109 h 6857994"/>
              <a:gd name="connsiteX648" fmla="*/ 2987160 w 5103362"/>
              <a:gd name="connsiteY648" fmla="*/ 677978 h 6857994"/>
              <a:gd name="connsiteX649" fmla="*/ 3092420 w 5103362"/>
              <a:gd name="connsiteY649" fmla="*/ 900855 h 6857994"/>
              <a:gd name="connsiteX650" fmla="*/ 3159428 w 5103362"/>
              <a:gd name="connsiteY650" fmla="*/ 890689 h 6857994"/>
              <a:gd name="connsiteX651" fmla="*/ 3227842 w 5103362"/>
              <a:gd name="connsiteY651" fmla="*/ 892260 h 6857994"/>
              <a:gd name="connsiteX652" fmla="*/ 3253006 w 5103362"/>
              <a:gd name="connsiteY652" fmla="*/ 750829 h 6857994"/>
              <a:gd name="connsiteX653" fmla="*/ 3085286 w 5103362"/>
              <a:gd name="connsiteY653" fmla="*/ 743077 h 6857994"/>
              <a:gd name="connsiteX654" fmla="*/ 3001426 w 5103362"/>
              <a:gd name="connsiteY654" fmla="*/ 656296 h 6857994"/>
              <a:gd name="connsiteX655" fmla="*/ 3046811 w 5103362"/>
              <a:gd name="connsiteY655" fmla="*/ 426961 h 6857994"/>
              <a:gd name="connsiteX656" fmla="*/ 3275080 w 5103362"/>
              <a:gd name="connsiteY656" fmla="*/ 404606 h 6857994"/>
              <a:gd name="connsiteX657" fmla="*/ 3357423 w 5103362"/>
              <a:gd name="connsiteY657" fmla="*/ 644782 h 6857994"/>
              <a:gd name="connsiteX658" fmla="*/ 3450607 w 5103362"/>
              <a:gd name="connsiteY658" fmla="*/ 627370 h 6857994"/>
              <a:gd name="connsiteX659" fmla="*/ 3546768 w 5103362"/>
              <a:gd name="connsiteY659" fmla="*/ 636919 h 6857994"/>
              <a:gd name="connsiteX660" fmla="*/ 3636525 w 5103362"/>
              <a:gd name="connsiteY660" fmla="*/ 397416 h 6857994"/>
              <a:gd name="connsiteX661" fmla="*/ 3852998 w 5103362"/>
              <a:gd name="connsiteY661" fmla="*/ 394159 h 6857994"/>
              <a:gd name="connsiteX662" fmla="*/ 3952922 w 5103362"/>
              <a:gd name="connsiteY662" fmla="*/ 616754 h 6857994"/>
              <a:gd name="connsiteX663" fmla="*/ 4029030 w 5103362"/>
              <a:gd name="connsiteY663" fmla="*/ 608217 h 6857994"/>
              <a:gd name="connsiteX664" fmla="*/ 4105027 w 5103362"/>
              <a:gd name="connsiteY664" fmla="*/ 614731 h 6857994"/>
              <a:gd name="connsiteX665" fmla="*/ 4143166 w 5103362"/>
              <a:gd name="connsiteY665" fmla="*/ 442576 h 6857994"/>
              <a:gd name="connsiteX666" fmla="*/ 3997969 w 5103362"/>
              <a:gd name="connsiteY666" fmla="*/ 472625 h 6857994"/>
              <a:gd name="connsiteX667" fmla="*/ 3874118 w 5103362"/>
              <a:gd name="connsiteY667" fmla="*/ 388767 h 6857994"/>
              <a:gd name="connsiteX668" fmla="*/ 3902820 w 5103362"/>
              <a:gd name="connsiteY668" fmla="*/ 153532 h 6857994"/>
              <a:gd name="connsiteX669" fmla="*/ 4136930 w 5103362"/>
              <a:gd name="connsiteY669" fmla="*/ 133985 h 6857994"/>
              <a:gd name="connsiteX670" fmla="*/ 4216409 w 5103362"/>
              <a:gd name="connsiteY670" fmla="*/ 257894 h 6857994"/>
              <a:gd name="connsiteX671" fmla="*/ 4183382 w 5103362"/>
              <a:gd name="connsiteY671" fmla="*/ 401012 h 6857994"/>
              <a:gd name="connsiteX672" fmla="*/ 4456699 w 5103362"/>
              <a:gd name="connsiteY672" fmla="*/ 407976 h 6857994"/>
              <a:gd name="connsiteX673" fmla="*/ 4418842 w 5103362"/>
              <a:gd name="connsiteY673" fmla="*/ 256714 h 6857994"/>
              <a:gd name="connsiteX674" fmla="*/ 4504948 w 5103362"/>
              <a:gd name="connsiteY674" fmla="*/ 127807 h 6857994"/>
              <a:gd name="connsiteX675" fmla="*/ 4628413 w 5103362"/>
              <a:gd name="connsiteY675" fmla="*/ 101260 h 6857994"/>
              <a:gd name="connsiteX676" fmla="*/ 2501704 w 5103362"/>
              <a:gd name="connsiteY676" fmla="*/ 2 h 6857994"/>
              <a:gd name="connsiteX677" fmla="*/ 2706755 w 5103362"/>
              <a:gd name="connsiteY677" fmla="*/ 2 h 6857994"/>
              <a:gd name="connsiteX678" fmla="*/ 2698853 w 5103362"/>
              <a:gd name="connsiteY678" fmla="*/ 38742 h 6857994"/>
              <a:gd name="connsiteX679" fmla="*/ 2675816 w 5103362"/>
              <a:gd name="connsiteY679" fmla="*/ 72875 h 6857994"/>
              <a:gd name="connsiteX680" fmla="*/ 2530564 w 5103362"/>
              <a:gd name="connsiteY680" fmla="*/ 71248 h 6857994"/>
              <a:gd name="connsiteX681" fmla="*/ 2508299 w 5103362"/>
              <a:gd name="connsiteY681" fmla="*/ 36719 h 6857994"/>
              <a:gd name="connsiteX682" fmla="*/ 1974488 w 5103362"/>
              <a:gd name="connsiteY682" fmla="*/ 2 h 6857994"/>
              <a:gd name="connsiteX683" fmla="*/ 2090821 w 5103362"/>
              <a:gd name="connsiteY683" fmla="*/ 2 h 6857994"/>
              <a:gd name="connsiteX684" fmla="*/ 2091095 w 5103362"/>
              <a:gd name="connsiteY684" fmla="*/ 1339 h 6857994"/>
              <a:gd name="connsiteX685" fmla="*/ 2074700 w 5103362"/>
              <a:gd name="connsiteY685" fmla="*/ 42602 h 6857994"/>
              <a:gd name="connsiteX686" fmla="*/ 1992358 w 5103362"/>
              <a:gd name="connsiteY686" fmla="*/ 44679 h 6857994"/>
              <a:gd name="connsiteX687" fmla="*/ 1973990 w 5103362"/>
              <a:gd name="connsiteY687" fmla="*/ 2693 h 6857994"/>
              <a:gd name="connsiteX688" fmla="*/ 4736352 w 5103362"/>
              <a:gd name="connsiteY688" fmla="*/ 1 h 6857994"/>
              <a:gd name="connsiteX689" fmla="*/ 5038835 w 5103362"/>
              <a:gd name="connsiteY689" fmla="*/ 1 h 6857994"/>
              <a:gd name="connsiteX690" fmla="*/ 5039434 w 5103362"/>
              <a:gd name="connsiteY690" fmla="*/ 3283 h 6857994"/>
              <a:gd name="connsiteX691" fmla="*/ 4995074 w 5103362"/>
              <a:gd name="connsiteY691" fmla="*/ 109778 h 6857994"/>
              <a:gd name="connsiteX692" fmla="*/ 4779780 w 5103362"/>
              <a:gd name="connsiteY692" fmla="*/ 107531 h 6857994"/>
              <a:gd name="connsiteX693" fmla="*/ 4746649 w 5103362"/>
              <a:gd name="connsiteY693" fmla="*/ 56807 h 6857994"/>
              <a:gd name="connsiteX694" fmla="*/ 3041585 w 5103362"/>
              <a:gd name="connsiteY694" fmla="*/ 1 h 6857994"/>
              <a:gd name="connsiteX695" fmla="*/ 3309631 w 5103362"/>
              <a:gd name="connsiteY695" fmla="*/ 1 h 6857994"/>
              <a:gd name="connsiteX696" fmla="*/ 3309975 w 5103362"/>
              <a:gd name="connsiteY696" fmla="*/ 1786 h 6857994"/>
              <a:gd name="connsiteX697" fmla="*/ 3271316 w 5103362"/>
              <a:gd name="connsiteY697" fmla="*/ 96915 h 6857994"/>
              <a:gd name="connsiteX698" fmla="*/ 3081691 w 5103362"/>
              <a:gd name="connsiteY698" fmla="*/ 97646 h 6857994"/>
              <a:gd name="connsiteX699" fmla="*/ 3040962 w 5103362"/>
              <a:gd name="connsiteY699" fmla="*/ 3367 h 6857994"/>
              <a:gd name="connsiteX700" fmla="*/ 4161499 w 5103362"/>
              <a:gd name="connsiteY700" fmla="*/ 0 h 6857994"/>
              <a:gd name="connsiteX701" fmla="*/ 4475738 w 5103362"/>
              <a:gd name="connsiteY701" fmla="*/ 0 h 6857994"/>
              <a:gd name="connsiteX702" fmla="*/ 4476105 w 5103362"/>
              <a:gd name="connsiteY702" fmla="*/ 1835 h 6857994"/>
              <a:gd name="connsiteX703" fmla="*/ 4429458 w 5103362"/>
              <a:gd name="connsiteY703" fmla="*/ 113203 h 6857994"/>
              <a:gd name="connsiteX704" fmla="*/ 4206299 w 5103362"/>
              <a:gd name="connsiteY704" fmla="*/ 113035 h 6857994"/>
              <a:gd name="connsiteX705" fmla="*/ 4161069 w 5103362"/>
              <a:gd name="connsiteY705" fmla="*/ 2277 h 6857994"/>
              <a:gd name="connsiteX706" fmla="*/ 3592935 w 5103362"/>
              <a:gd name="connsiteY706" fmla="*/ 0 h 6857994"/>
              <a:gd name="connsiteX707" fmla="*/ 3896686 w 5103362"/>
              <a:gd name="connsiteY707" fmla="*/ 0 h 6857994"/>
              <a:gd name="connsiteX708" fmla="*/ 3897295 w 5103362"/>
              <a:gd name="connsiteY708" fmla="*/ 3232 h 6857994"/>
              <a:gd name="connsiteX709" fmla="*/ 3851425 w 5103362"/>
              <a:gd name="connsiteY709" fmla="*/ 110338 h 6857994"/>
              <a:gd name="connsiteX710" fmla="*/ 3636244 w 5103362"/>
              <a:gd name="connsiteY710" fmla="*/ 108823 h 6857994"/>
              <a:gd name="connsiteX711" fmla="*/ 3592770 w 5103362"/>
              <a:gd name="connsiteY711" fmla="*/ 817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</a:cxnLst>
            <a:rect l="l" t="t" r="r" b="b"/>
            <a:pathLst>
              <a:path w="5103362" h="6857994">
                <a:moveTo>
                  <a:pt x="2031254" y="6795239"/>
                </a:moveTo>
                <a:cubicBezTo>
                  <a:pt x="2046658" y="6795421"/>
                  <a:pt x="2061978" y="6801557"/>
                  <a:pt x="2073239" y="6813605"/>
                </a:cubicBezTo>
                <a:cubicBezTo>
                  <a:pt x="2084220" y="6825373"/>
                  <a:pt x="2089486" y="6840370"/>
                  <a:pt x="2089114" y="6855226"/>
                </a:cubicBezTo>
                <a:lnTo>
                  <a:pt x="2088507" y="6857993"/>
                </a:lnTo>
                <a:lnTo>
                  <a:pt x="1972722" y="6857993"/>
                </a:lnTo>
                <a:lnTo>
                  <a:pt x="1971905" y="6853794"/>
                </a:lnTo>
                <a:cubicBezTo>
                  <a:pt x="1971884" y="6838909"/>
                  <a:pt x="1977500" y="6824024"/>
                  <a:pt x="1988762" y="6812595"/>
                </a:cubicBezTo>
                <a:cubicBezTo>
                  <a:pt x="2000361" y="6800827"/>
                  <a:pt x="2015850" y="6795056"/>
                  <a:pt x="2031254" y="6795239"/>
                </a:cubicBezTo>
                <a:close/>
                <a:moveTo>
                  <a:pt x="2603619" y="6753057"/>
                </a:moveTo>
                <a:cubicBezTo>
                  <a:pt x="2630082" y="6753239"/>
                  <a:pt x="2656383" y="6763532"/>
                  <a:pt x="2676042" y="6783894"/>
                </a:cubicBezTo>
                <a:cubicBezTo>
                  <a:pt x="2695224" y="6803749"/>
                  <a:pt x="2704744" y="6830022"/>
                  <a:pt x="2704639" y="6856246"/>
                </a:cubicBezTo>
                <a:lnTo>
                  <a:pt x="2704304" y="6857994"/>
                </a:lnTo>
                <a:lnTo>
                  <a:pt x="2499649" y="6857994"/>
                </a:lnTo>
                <a:lnTo>
                  <a:pt x="2499152" y="6855466"/>
                </a:lnTo>
                <a:cubicBezTo>
                  <a:pt x="2499251" y="6829361"/>
                  <a:pt x="2509614" y="6803271"/>
                  <a:pt x="2530228" y="6782883"/>
                </a:cubicBezTo>
                <a:cubicBezTo>
                  <a:pt x="2550532" y="6762802"/>
                  <a:pt x="2577156" y="6752874"/>
                  <a:pt x="2603619" y="6753057"/>
                </a:cubicBezTo>
                <a:close/>
                <a:moveTo>
                  <a:pt x="3173794" y="6722059"/>
                </a:moveTo>
                <a:cubicBezTo>
                  <a:pt x="3207874" y="6722487"/>
                  <a:pt x="3241772" y="6735700"/>
                  <a:pt x="3267104" y="6761594"/>
                </a:cubicBezTo>
                <a:cubicBezTo>
                  <a:pt x="3292800" y="6787881"/>
                  <a:pt x="3305438" y="6822762"/>
                  <a:pt x="3305095" y="6857411"/>
                </a:cubicBezTo>
                <a:lnTo>
                  <a:pt x="3304977" y="6857994"/>
                </a:lnTo>
                <a:lnTo>
                  <a:pt x="3038523" y="6857994"/>
                </a:lnTo>
                <a:lnTo>
                  <a:pt x="3037725" y="6853487"/>
                </a:lnTo>
                <a:cubicBezTo>
                  <a:pt x="3038428" y="6819392"/>
                  <a:pt x="3052372" y="6785410"/>
                  <a:pt x="3079388" y="6759236"/>
                </a:cubicBezTo>
                <a:cubicBezTo>
                  <a:pt x="3105450" y="6733988"/>
                  <a:pt x="3139713" y="6721631"/>
                  <a:pt x="3173794" y="6722059"/>
                </a:cubicBezTo>
                <a:close/>
                <a:moveTo>
                  <a:pt x="4889120" y="6704232"/>
                </a:moveTo>
                <a:cubicBezTo>
                  <a:pt x="4928038" y="6704780"/>
                  <a:pt x="4966878" y="6720311"/>
                  <a:pt x="4996535" y="6750698"/>
                </a:cubicBezTo>
                <a:cubicBezTo>
                  <a:pt x="5025742" y="6780607"/>
                  <a:pt x="5040066" y="6818999"/>
                  <a:pt x="5039609" y="6857313"/>
                </a:cubicBezTo>
                <a:lnTo>
                  <a:pt x="5039467" y="6857994"/>
                </a:lnTo>
                <a:lnTo>
                  <a:pt x="4736963" y="6857994"/>
                </a:lnTo>
                <a:lnTo>
                  <a:pt x="4736482" y="6855467"/>
                </a:lnTo>
                <a:cubicBezTo>
                  <a:pt x="4736573" y="6816204"/>
                  <a:pt x="4751500" y="6776984"/>
                  <a:pt x="4781242" y="6747664"/>
                </a:cubicBezTo>
                <a:cubicBezTo>
                  <a:pt x="4811207" y="6718119"/>
                  <a:pt x="4850202" y="6703684"/>
                  <a:pt x="4889120" y="6704232"/>
                </a:cubicBezTo>
                <a:close/>
                <a:moveTo>
                  <a:pt x="3744186" y="6703600"/>
                </a:moveTo>
                <a:cubicBezTo>
                  <a:pt x="3783097" y="6703263"/>
                  <a:pt x="3822078" y="6717810"/>
                  <a:pt x="3851987" y="6747327"/>
                </a:cubicBezTo>
                <a:cubicBezTo>
                  <a:pt x="3881812" y="6776759"/>
                  <a:pt x="3896894" y="6815754"/>
                  <a:pt x="3897175" y="6854827"/>
                </a:cubicBezTo>
                <a:lnTo>
                  <a:pt x="3896586" y="6857993"/>
                </a:lnTo>
                <a:lnTo>
                  <a:pt x="3592863" y="6857993"/>
                </a:lnTo>
                <a:lnTo>
                  <a:pt x="3592643" y="6856919"/>
                </a:lnTo>
                <a:cubicBezTo>
                  <a:pt x="3592362" y="6818183"/>
                  <a:pt x="3607064" y="6779342"/>
                  <a:pt x="3636805" y="6749180"/>
                </a:cubicBezTo>
                <a:cubicBezTo>
                  <a:pt x="3666434" y="6719158"/>
                  <a:pt x="3705275" y="6703936"/>
                  <a:pt x="3744186" y="6703600"/>
                </a:cubicBezTo>
                <a:close/>
                <a:moveTo>
                  <a:pt x="4313841" y="6698327"/>
                </a:moveTo>
                <a:cubicBezTo>
                  <a:pt x="4353784" y="6698333"/>
                  <a:pt x="4393762" y="6713485"/>
                  <a:pt x="4424514" y="6743788"/>
                </a:cubicBezTo>
                <a:cubicBezTo>
                  <a:pt x="4455912" y="6774737"/>
                  <a:pt x="4471780" y="6814786"/>
                  <a:pt x="4472046" y="6854905"/>
                </a:cubicBezTo>
                <a:lnTo>
                  <a:pt x="4471455" y="6857993"/>
                </a:lnTo>
                <a:lnTo>
                  <a:pt x="4157523" y="6857993"/>
                </a:lnTo>
                <a:lnTo>
                  <a:pt x="4157032" y="6855410"/>
                </a:lnTo>
                <a:cubicBezTo>
                  <a:pt x="4157137" y="6814771"/>
                  <a:pt x="4172598" y="6774175"/>
                  <a:pt x="4203378" y="6743732"/>
                </a:cubicBezTo>
                <a:cubicBezTo>
                  <a:pt x="4233990" y="6713457"/>
                  <a:pt x="4273898" y="6698319"/>
                  <a:pt x="4313841" y="6698327"/>
                </a:cubicBezTo>
                <a:close/>
                <a:moveTo>
                  <a:pt x="1746205" y="6500887"/>
                </a:moveTo>
                <a:cubicBezTo>
                  <a:pt x="1763807" y="6501210"/>
                  <a:pt x="1781360" y="6508245"/>
                  <a:pt x="1794587" y="6521922"/>
                </a:cubicBezTo>
                <a:cubicBezTo>
                  <a:pt x="1821324" y="6549556"/>
                  <a:pt x="1820368" y="6591683"/>
                  <a:pt x="1792284" y="6618476"/>
                </a:cubicBezTo>
                <a:cubicBezTo>
                  <a:pt x="1765829" y="6643807"/>
                  <a:pt x="1723029" y="6643471"/>
                  <a:pt x="1697247" y="6617746"/>
                </a:cubicBezTo>
                <a:cubicBezTo>
                  <a:pt x="1671130" y="6591683"/>
                  <a:pt x="1671242" y="6545962"/>
                  <a:pt x="1697529" y="6520124"/>
                </a:cubicBezTo>
                <a:cubicBezTo>
                  <a:pt x="1710952" y="6506952"/>
                  <a:pt x="1728603" y="6500564"/>
                  <a:pt x="1746205" y="6500887"/>
                </a:cubicBezTo>
                <a:close/>
                <a:moveTo>
                  <a:pt x="2317497" y="6452738"/>
                </a:moveTo>
                <a:cubicBezTo>
                  <a:pt x="2347624" y="6452780"/>
                  <a:pt x="2377731" y="6464350"/>
                  <a:pt x="2400816" y="6487436"/>
                </a:cubicBezTo>
                <a:cubicBezTo>
                  <a:pt x="2447772" y="6534392"/>
                  <a:pt x="2447266" y="6609939"/>
                  <a:pt x="2399580" y="6656278"/>
                </a:cubicBezTo>
                <a:cubicBezTo>
                  <a:pt x="2353072" y="6701438"/>
                  <a:pt x="2278256" y="6700427"/>
                  <a:pt x="2232646" y="6653976"/>
                </a:cubicBezTo>
                <a:cubicBezTo>
                  <a:pt x="2187038" y="6607524"/>
                  <a:pt x="2187655" y="6533156"/>
                  <a:pt x="2234051" y="6487210"/>
                </a:cubicBezTo>
                <a:cubicBezTo>
                  <a:pt x="2257220" y="6464181"/>
                  <a:pt x="2287369" y="6452695"/>
                  <a:pt x="2317497" y="6452738"/>
                </a:cubicBezTo>
                <a:close/>
                <a:moveTo>
                  <a:pt x="2890563" y="6414101"/>
                </a:moveTo>
                <a:cubicBezTo>
                  <a:pt x="2930457" y="6414416"/>
                  <a:pt x="2970196" y="6430143"/>
                  <a:pt x="3000303" y="6461204"/>
                </a:cubicBezTo>
                <a:cubicBezTo>
                  <a:pt x="3059280" y="6522092"/>
                  <a:pt x="3057819" y="6620723"/>
                  <a:pt x="2997157" y="6680038"/>
                </a:cubicBezTo>
                <a:cubicBezTo>
                  <a:pt x="2936215" y="6739633"/>
                  <a:pt x="2838931" y="6738453"/>
                  <a:pt x="2778718" y="6677454"/>
                </a:cubicBezTo>
                <a:cubicBezTo>
                  <a:pt x="2718336" y="6616230"/>
                  <a:pt x="2718842" y="6520238"/>
                  <a:pt x="2779896" y="6459463"/>
                </a:cubicBezTo>
                <a:cubicBezTo>
                  <a:pt x="2810621" y="6428879"/>
                  <a:pt x="2850670" y="6413784"/>
                  <a:pt x="2890563" y="6414101"/>
                </a:cubicBezTo>
                <a:close/>
                <a:moveTo>
                  <a:pt x="5103362" y="6409638"/>
                </a:moveTo>
                <a:lnTo>
                  <a:pt x="5103362" y="6733153"/>
                </a:lnTo>
                <a:lnTo>
                  <a:pt x="5047199" y="6695652"/>
                </a:lnTo>
                <a:cubicBezTo>
                  <a:pt x="4979011" y="6626622"/>
                  <a:pt x="4979404" y="6515294"/>
                  <a:pt x="5048098" y="6446545"/>
                </a:cubicBezTo>
                <a:close/>
                <a:moveTo>
                  <a:pt x="3457642" y="6392116"/>
                </a:moveTo>
                <a:cubicBezTo>
                  <a:pt x="3502746" y="6392172"/>
                  <a:pt x="3547863" y="6409332"/>
                  <a:pt x="3582322" y="6443567"/>
                </a:cubicBezTo>
                <a:cubicBezTo>
                  <a:pt x="3652758" y="6513496"/>
                  <a:pt x="3652926" y="6624204"/>
                  <a:pt x="3582659" y="6694247"/>
                </a:cubicBezTo>
                <a:cubicBezTo>
                  <a:pt x="3513796" y="6762886"/>
                  <a:pt x="3402470" y="6763335"/>
                  <a:pt x="3333383" y="6695202"/>
                </a:cubicBezTo>
                <a:cubicBezTo>
                  <a:pt x="3264183" y="6626957"/>
                  <a:pt x="3264015" y="6511811"/>
                  <a:pt x="3333045" y="6443286"/>
                </a:cubicBezTo>
                <a:cubicBezTo>
                  <a:pt x="3367448" y="6409107"/>
                  <a:pt x="3412538" y="6392060"/>
                  <a:pt x="3457642" y="6392116"/>
                </a:cubicBezTo>
                <a:close/>
                <a:moveTo>
                  <a:pt x="1462266" y="6211739"/>
                </a:moveTo>
                <a:cubicBezTo>
                  <a:pt x="1480844" y="6212055"/>
                  <a:pt x="1499310" y="6219427"/>
                  <a:pt x="1513240" y="6233778"/>
                </a:cubicBezTo>
                <a:cubicBezTo>
                  <a:pt x="1541098" y="6262536"/>
                  <a:pt x="1540257" y="6308202"/>
                  <a:pt x="1511329" y="6336286"/>
                </a:cubicBezTo>
                <a:cubicBezTo>
                  <a:pt x="1482290" y="6364426"/>
                  <a:pt x="1437074" y="6363697"/>
                  <a:pt x="1408990" y="6334545"/>
                </a:cubicBezTo>
                <a:cubicBezTo>
                  <a:pt x="1381074" y="6305617"/>
                  <a:pt x="1381804" y="6259785"/>
                  <a:pt x="1410619" y="6232037"/>
                </a:cubicBezTo>
                <a:cubicBezTo>
                  <a:pt x="1424998" y="6218163"/>
                  <a:pt x="1443688" y="6211423"/>
                  <a:pt x="1462266" y="6211739"/>
                </a:cubicBezTo>
                <a:close/>
                <a:moveTo>
                  <a:pt x="2031534" y="6155936"/>
                </a:moveTo>
                <a:cubicBezTo>
                  <a:pt x="2064210" y="6156238"/>
                  <a:pt x="2096830" y="6169268"/>
                  <a:pt x="2122106" y="6194965"/>
                </a:cubicBezTo>
                <a:cubicBezTo>
                  <a:pt x="2171085" y="6244843"/>
                  <a:pt x="2171029" y="6325390"/>
                  <a:pt x="2121994" y="6374986"/>
                </a:cubicBezTo>
                <a:cubicBezTo>
                  <a:pt x="2072622" y="6424863"/>
                  <a:pt x="1989044" y="6425032"/>
                  <a:pt x="1939390" y="6375324"/>
                </a:cubicBezTo>
                <a:cubicBezTo>
                  <a:pt x="1889400" y="6325276"/>
                  <a:pt x="1889962" y="6243438"/>
                  <a:pt x="1940625" y="6193280"/>
                </a:cubicBezTo>
                <a:cubicBezTo>
                  <a:pt x="1966126" y="6168061"/>
                  <a:pt x="1998858" y="6155634"/>
                  <a:pt x="2031534" y="6155936"/>
                </a:cubicBezTo>
                <a:close/>
                <a:moveTo>
                  <a:pt x="2604728" y="6115515"/>
                </a:moveTo>
                <a:cubicBezTo>
                  <a:pt x="2647606" y="6115725"/>
                  <a:pt x="2690448" y="6132562"/>
                  <a:pt x="2723616" y="6165982"/>
                </a:cubicBezTo>
                <a:cubicBezTo>
                  <a:pt x="2789277" y="6232149"/>
                  <a:pt x="2789053" y="6339262"/>
                  <a:pt x="2722998" y="6404529"/>
                </a:cubicBezTo>
                <a:cubicBezTo>
                  <a:pt x="2657169" y="6469573"/>
                  <a:pt x="2548931" y="6469011"/>
                  <a:pt x="2483889" y="6403350"/>
                </a:cubicBezTo>
                <a:cubicBezTo>
                  <a:pt x="2418452" y="6337240"/>
                  <a:pt x="2419239" y="6230744"/>
                  <a:pt x="2485629" y="6164801"/>
                </a:cubicBezTo>
                <a:cubicBezTo>
                  <a:pt x="2518938" y="6131718"/>
                  <a:pt x="2561850" y="6115304"/>
                  <a:pt x="2604728" y="6115515"/>
                </a:cubicBezTo>
                <a:close/>
                <a:moveTo>
                  <a:pt x="4284149" y="6001015"/>
                </a:moveTo>
                <a:cubicBezTo>
                  <a:pt x="4280667" y="6025335"/>
                  <a:pt x="4277465" y="6047634"/>
                  <a:pt x="4275050" y="6064765"/>
                </a:cubicBezTo>
                <a:cubicBezTo>
                  <a:pt x="4302628" y="6065552"/>
                  <a:pt x="4330601" y="6066338"/>
                  <a:pt x="4358292" y="6067180"/>
                </a:cubicBezTo>
                <a:cubicBezTo>
                  <a:pt x="4355427" y="6047354"/>
                  <a:pt x="4352225" y="6024999"/>
                  <a:pt x="4349585" y="6006182"/>
                </a:cubicBezTo>
                <a:cubicBezTo>
                  <a:pt x="4325938" y="6004329"/>
                  <a:pt x="4304706" y="6002644"/>
                  <a:pt x="4284149" y="6001015"/>
                </a:cubicBezTo>
                <a:close/>
                <a:moveTo>
                  <a:pt x="4935649" y="5996465"/>
                </a:moveTo>
                <a:cubicBezTo>
                  <a:pt x="4908574" y="5997251"/>
                  <a:pt x="4880716" y="5998038"/>
                  <a:pt x="4854260" y="5998768"/>
                </a:cubicBezTo>
                <a:cubicBezTo>
                  <a:pt x="4849935" y="6026178"/>
                  <a:pt x="4845891" y="6051398"/>
                  <a:pt x="4841736" y="6077796"/>
                </a:cubicBezTo>
                <a:cubicBezTo>
                  <a:pt x="4860214" y="6077178"/>
                  <a:pt x="4879030" y="6075325"/>
                  <a:pt x="4897734" y="6076224"/>
                </a:cubicBezTo>
                <a:cubicBezTo>
                  <a:pt x="4915934" y="6077122"/>
                  <a:pt x="4934020" y="6080830"/>
                  <a:pt x="4951656" y="6083246"/>
                </a:cubicBezTo>
                <a:cubicBezTo>
                  <a:pt x="4946096" y="6053251"/>
                  <a:pt x="4940984" y="6025391"/>
                  <a:pt x="4935649" y="5996465"/>
                </a:cubicBezTo>
                <a:close/>
                <a:moveTo>
                  <a:pt x="3695332" y="5996241"/>
                </a:moveTo>
                <a:cubicBezTo>
                  <a:pt x="3690222" y="6025447"/>
                  <a:pt x="3685166" y="6054149"/>
                  <a:pt x="3680167" y="6082909"/>
                </a:cubicBezTo>
                <a:cubicBezTo>
                  <a:pt x="3698760" y="6080548"/>
                  <a:pt x="3717352" y="6076842"/>
                  <a:pt x="3736112" y="6076112"/>
                </a:cubicBezTo>
                <a:cubicBezTo>
                  <a:pt x="3754591" y="6075381"/>
                  <a:pt x="3773183" y="6077629"/>
                  <a:pt x="3791382" y="6078527"/>
                </a:cubicBezTo>
                <a:cubicBezTo>
                  <a:pt x="3787001" y="6050949"/>
                  <a:pt x="3782957" y="6024943"/>
                  <a:pt x="3778800" y="5998656"/>
                </a:cubicBezTo>
                <a:cubicBezTo>
                  <a:pt x="3750772" y="5997812"/>
                  <a:pt x="3722687" y="5997027"/>
                  <a:pt x="3695332" y="5996241"/>
                </a:cubicBezTo>
                <a:close/>
                <a:moveTo>
                  <a:pt x="3091352" y="5960236"/>
                </a:moveTo>
                <a:cubicBezTo>
                  <a:pt x="3102362" y="6021571"/>
                  <a:pt x="3087476" y="6078807"/>
                  <a:pt x="3050237" y="6130990"/>
                </a:cubicBezTo>
                <a:cubicBezTo>
                  <a:pt x="3110056" y="6089367"/>
                  <a:pt x="3173920" y="6078865"/>
                  <a:pt x="3244018" y="6102230"/>
                </a:cubicBezTo>
                <a:cubicBezTo>
                  <a:pt x="3237840" y="6077853"/>
                  <a:pt x="3230482" y="6056228"/>
                  <a:pt x="3227280" y="6034042"/>
                </a:cubicBezTo>
                <a:cubicBezTo>
                  <a:pt x="3223966" y="6011181"/>
                  <a:pt x="3224584" y="5987760"/>
                  <a:pt x="3223686" y="5968774"/>
                </a:cubicBezTo>
                <a:cubicBezTo>
                  <a:pt x="3178638" y="5965852"/>
                  <a:pt x="3135501" y="5963101"/>
                  <a:pt x="3091352" y="5960236"/>
                </a:cubicBezTo>
                <a:close/>
                <a:moveTo>
                  <a:pt x="1174059" y="5929316"/>
                </a:moveTo>
                <a:cubicBezTo>
                  <a:pt x="1191394" y="5929245"/>
                  <a:pt x="1208751" y="5936028"/>
                  <a:pt x="1222400" y="5949677"/>
                </a:cubicBezTo>
                <a:cubicBezTo>
                  <a:pt x="1249248" y="5976526"/>
                  <a:pt x="1249191" y="6020674"/>
                  <a:pt x="1222286" y="6046737"/>
                </a:cubicBezTo>
                <a:cubicBezTo>
                  <a:pt x="1196336" y="6071899"/>
                  <a:pt x="1152974" y="6072069"/>
                  <a:pt x="1126743" y="6047129"/>
                </a:cubicBezTo>
                <a:cubicBezTo>
                  <a:pt x="1099614" y="6021347"/>
                  <a:pt x="1099221" y="5977030"/>
                  <a:pt x="1125846" y="5950069"/>
                </a:cubicBezTo>
                <a:cubicBezTo>
                  <a:pt x="1139410" y="5936308"/>
                  <a:pt x="1156724" y="5929385"/>
                  <a:pt x="1174059" y="5929316"/>
                </a:cubicBezTo>
                <a:close/>
                <a:moveTo>
                  <a:pt x="1746136" y="5868127"/>
                </a:moveTo>
                <a:cubicBezTo>
                  <a:pt x="1779549" y="5868007"/>
                  <a:pt x="1812956" y="5880561"/>
                  <a:pt x="1838512" y="5905809"/>
                </a:cubicBezTo>
                <a:cubicBezTo>
                  <a:pt x="1889962" y="5956642"/>
                  <a:pt x="1889962" y="6042356"/>
                  <a:pt x="1838568" y="6093244"/>
                </a:cubicBezTo>
                <a:cubicBezTo>
                  <a:pt x="1787511" y="6143796"/>
                  <a:pt x="1704887" y="6143572"/>
                  <a:pt x="1653716" y="6092738"/>
                </a:cubicBezTo>
                <a:cubicBezTo>
                  <a:pt x="1601031" y="6040390"/>
                  <a:pt x="1601031" y="5958833"/>
                  <a:pt x="1653716" y="5906483"/>
                </a:cubicBezTo>
                <a:cubicBezTo>
                  <a:pt x="1679302" y="5881039"/>
                  <a:pt x="1712722" y="5868246"/>
                  <a:pt x="1746136" y="5868127"/>
                </a:cubicBezTo>
                <a:close/>
                <a:moveTo>
                  <a:pt x="2317419" y="5820728"/>
                </a:moveTo>
                <a:cubicBezTo>
                  <a:pt x="2362775" y="5820756"/>
                  <a:pt x="2408118" y="5837733"/>
                  <a:pt x="2442324" y="5871659"/>
                </a:cubicBezTo>
                <a:cubicBezTo>
                  <a:pt x="2511860" y="5940577"/>
                  <a:pt x="2511468" y="6053419"/>
                  <a:pt x="2441537" y="6122956"/>
                </a:cubicBezTo>
                <a:cubicBezTo>
                  <a:pt x="2372170" y="6191932"/>
                  <a:pt x="2262191" y="6191820"/>
                  <a:pt x="2192878" y="6122788"/>
                </a:cubicBezTo>
                <a:cubicBezTo>
                  <a:pt x="2123005" y="6053251"/>
                  <a:pt x="2122837" y="5940296"/>
                  <a:pt x="2192430" y="5871489"/>
                </a:cubicBezTo>
                <a:cubicBezTo>
                  <a:pt x="2226692" y="5837620"/>
                  <a:pt x="2272062" y="5820699"/>
                  <a:pt x="2317419" y="5820728"/>
                </a:cubicBezTo>
                <a:close/>
                <a:moveTo>
                  <a:pt x="3427914" y="5712926"/>
                </a:moveTo>
                <a:cubicBezTo>
                  <a:pt x="3426005" y="5731124"/>
                  <a:pt x="3424208" y="5747918"/>
                  <a:pt x="3422073" y="5767521"/>
                </a:cubicBezTo>
                <a:cubicBezTo>
                  <a:pt x="3437576" y="5766342"/>
                  <a:pt x="3449652" y="5765443"/>
                  <a:pt x="3463188" y="5764433"/>
                </a:cubicBezTo>
                <a:cubicBezTo>
                  <a:pt x="3461503" y="5746852"/>
                  <a:pt x="3459930" y="5731012"/>
                  <a:pt x="3458301" y="5714217"/>
                </a:cubicBezTo>
                <a:cubicBezTo>
                  <a:pt x="3447573" y="5713769"/>
                  <a:pt x="3438250" y="5713375"/>
                  <a:pt x="3427914" y="5712926"/>
                </a:cubicBezTo>
                <a:close/>
                <a:moveTo>
                  <a:pt x="2816968" y="5690514"/>
                </a:moveTo>
                <a:cubicBezTo>
                  <a:pt x="2820732" y="5732866"/>
                  <a:pt x="2813149" y="5773138"/>
                  <a:pt x="2791917" y="5816894"/>
                </a:cubicBezTo>
                <a:cubicBezTo>
                  <a:pt x="2839380" y="5794988"/>
                  <a:pt x="2883752" y="5788809"/>
                  <a:pt x="2930204" y="5797516"/>
                </a:cubicBezTo>
                <a:cubicBezTo>
                  <a:pt x="2925935" y="5762130"/>
                  <a:pt x="2921948" y="5728933"/>
                  <a:pt x="2918127" y="5697086"/>
                </a:cubicBezTo>
                <a:cubicBezTo>
                  <a:pt x="2885663" y="5695064"/>
                  <a:pt x="2853647" y="5692930"/>
                  <a:pt x="2816968" y="5690514"/>
                </a:cubicBezTo>
                <a:close/>
                <a:moveTo>
                  <a:pt x="889713" y="5654272"/>
                </a:moveTo>
                <a:cubicBezTo>
                  <a:pt x="905060" y="5654244"/>
                  <a:pt x="920380" y="5660183"/>
                  <a:pt x="931837" y="5672091"/>
                </a:cubicBezTo>
                <a:cubicBezTo>
                  <a:pt x="953970" y="5695064"/>
                  <a:pt x="953464" y="5732249"/>
                  <a:pt x="930771" y="5754602"/>
                </a:cubicBezTo>
                <a:cubicBezTo>
                  <a:pt x="907910" y="5777127"/>
                  <a:pt x="871232" y="5777070"/>
                  <a:pt x="848428" y="5754546"/>
                </a:cubicBezTo>
                <a:cubicBezTo>
                  <a:pt x="825623" y="5732023"/>
                  <a:pt x="825176" y="5695232"/>
                  <a:pt x="847417" y="5672260"/>
                </a:cubicBezTo>
                <a:cubicBezTo>
                  <a:pt x="858988" y="5660296"/>
                  <a:pt x="874365" y="5654300"/>
                  <a:pt x="889713" y="5654272"/>
                </a:cubicBezTo>
                <a:close/>
                <a:moveTo>
                  <a:pt x="1459429" y="5584560"/>
                </a:moveTo>
                <a:cubicBezTo>
                  <a:pt x="1492372" y="5584904"/>
                  <a:pt x="1525288" y="5597837"/>
                  <a:pt x="1550367" y="5623282"/>
                </a:cubicBezTo>
                <a:cubicBezTo>
                  <a:pt x="1600637" y="5674282"/>
                  <a:pt x="1599626" y="5754210"/>
                  <a:pt x="1548063" y="5804706"/>
                </a:cubicBezTo>
                <a:cubicBezTo>
                  <a:pt x="1498186" y="5853516"/>
                  <a:pt x="1417304" y="5853180"/>
                  <a:pt x="1368043" y="5803976"/>
                </a:cubicBezTo>
                <a:cubicBezTo>
                  <a:pt x="1318333" y="5754323"/>
                  <a:pt x="1318447" y="5670688"/>
                  <a:pt x="1368323" y="5621372"/>
                </a:cubicBezTo>
                <a:cubicBezTo>
                  <a:pt x="1393515" y="5596461"/>
                  <a:pt x="1426486" y="5584216"/>
                  <a:pt x="1459429" y="5584560"/>
                </a:cubicBezTo>
                <a:close/>
                <a:moveTo>
                  <a:pt x="2034575" y="5533110"/>
                </a:moveTo>
                <a:cubicBezTo>
                  <a:pt x="2080836" y="5533623"/>
                  <a:pt x="2126852" y="5551555"/>
                  <a:pt x="2161256" y="5586773"/>
                </a:cubicBezTo>
                <a:cubicBezTo>
                  <a:pt x="2230681" y="5657825"/>
                  <a:pt x="2229220" y="5770892"/>
                  <a:pt x="2157998" y="5841047"/>
                </a:cubicBezTo>
                <a:cubicBezTo>
                  <a:pt x="2087339" y="5910696"/>
                  <a:pt x="1972473" y="5909742"/>
                  <a:pt x="1903666" y="5838914"/>
                </a:cubicBezTo>
                <a:cubicBezTo>
                  <a:pt x="1834860" y="5768140"/>
                  <a:pt x="1836096" y="5652433"/>
                  <a:pt x="1906420" y="5583964"/>
                </a:cubicBezTo>
                <a:cubicBezTo>
                  <a:pt x="1941806" y="5549504"/>
                  <a:pt x="1988313" y="5532598"/>
                  <a:pt x="2034575" y="5533110"/>
                </a:cubicBezTo>
                <a:close/>
                <a:moveTo>
                  <a:pt x="2539215" y="5411076"/>
                </a:moveTo>
                <a:cubicBezTo>
                  <a:pt x="2534216" y="5444272"/>
                  <a:pt x="2529272" y="5476736"/>
                  <a:pt x="2524611" y="5507237"/>
                </a:cubicBezTo>
                <a:cubicBezTo>
                  <a:pt x="2557413" y="5502855"/>
                  <a:pt x="2590834" y="5498418"/>
                  <a:pt x="2624928" y="5493868"/>
                </a:cubicBezTo>
                <a:cubicBezTo>
                  <a:pt x="2622288" y="5468984"/>
                  <a:pt x="2619648" y="5443654"/>
                  <a:pt x="2616952" y="5418096"/>
                </a:cubicBezTo>
                <a:cubicBezTo>
                  <a:pt x="2590610" y="5415738"/>
                  <a:pt x="2564378" y="5413379"/>
                  <a:pt x="2539215" y="5411076"/>
                </a:cubicBezTo>
                <a:close/>
                <a:moveTo>
                  <a:pt x="603864" y="5383595"/>
                </a:moveTo>
                <a:cubicBezTo>
                  <a:pt x="615034" y="5383623"/>
                  <a:pt x="626084" y="5387934"/>
                  <a:pt x="634089" y="5396528"/>
                </a:cubicBezTo>
                <a:cubicBezTo>
                  <a:pt x="649142" y="5412649"/>
                  <a:pt x="648804" y="5440564"/>
                  <a:pt x="633415" y="5456235"/>
                </a:cubicBezTo>
                <a:cubicBezTo>
                  <a:pt x="616902" y="5473086"/>
                  <a:pt x="588929" y="5472524"/>
                  <a:pt x="572246" y="5455000"/>
                </a:cubicBezTo>
                <a:cubicBezTo>
                  <a:pt x="556184" y="5438205"/>
                  <a:pt x="556463" y="5412929"/>
                  <a:pt x="572921" y="5396359"/>
                </a:cubicBezTo>
                <a:cubicBezTo>
                  <a:pt x="581403" y="5387821"/>
                  <a:pt x="592693" y="5383567"/>
                  <a:pt x="603864" y="5383595"/>
                </a:cubicBezTo>
                <a:close/>
                <a:moveTo>
                  <a:pt x="1172809" y="5309747"/>
                </a:moveTo>
                <a:cubicBezTo>
                  <a:pt x="1202922" y="5309382"/>
                  <a:pt x="1233212" y="5320532"/>
                  <a:pt x="1256718" y="5343280"/>
                </a:cubicBezTo>
                <a:cubicBezTo>
                  <a:pt x="1303505" y="5388609"/>
                  <a:pt x="1304910" y="5463313"/>
                  <a:pt x="1259806" y="5510101"/>
                </a:cubicBezTo>
                <a:cubicBezTo>
                  <a:pt x="1213805" y="5557788"/>
                  <a:pt x="1137697" y="5558744"/>
                  <a:pt x="1090851" y="5512122"/>
                </a:cubicBezTo>
                <a:cubicBezTo>
                  <a:pt x="1044568" y="5466121"/>
                  <a:pt x="1044175" y="5392035"/>
                  <a:pt x="1089954" y="5345303"/>
                </a:cubicBezTo>
                <a:cubicBezTo>
                  <a:pt x="1112758" y="5321992"/>
                  <a:pt x="1142695" y="5310112"/>
                  <a:pt x="1172809" y="5309747"/>
                </a:cubicBezTo>
                <a:close/>
                <a:moveTo>
                  <a:pt x="1746557" y="5249115"/>
                </a:moveTo>
                <a:cubicBezTo>
                  <a:pt x="1791667" y="5249114"/>
                  <a:pt x="1836742" y="5266218"/>
                  <a:pt x="1871090" y="5300425"/>
                </a:cubicBezTo>
                <a:cubicBezTo>
                  <a:pt x="1940008" y="5369063"/>
                  <a:pt x="1939728" y="5484208"/>
                  <a:pt x="1870471" y="5552340"/>
                </a:cubicBezTo>
                <a:cubicBezTo>
                  <a:pt x="1800541" y="5621148"/>
                  <a:pt x="1688428" y="5619687"/>
                  <a:pt x="1619173" y="5549082"/>
                </a:cubicBezTo>
                <a:cubicBezTo>
                  <a:pt x="1550871" y="5479491"/>
                  <a:pt x="1552052" y="5369568"/>
                  <a:pt x="1621813" y="5300425"/>
                </a:cubicBezTo>
                <a:cubicBezTo>
                  <a:pt x="1656301" y="5266218"/>
                  <a:pt x="1701446" y="5249114"/>
                  <a:pt x="1746557" y="5249115"/>
                </a:cubicBezTo>
                <a:close/>
                <a:moveTo>
                  <a:pt x="318239" y="5117273"/>
                </a:moveTo>
                <a:cubicBezTo>
                  <a:pt x="324304" y="5117315"/>
                  <a:pt x="330356" y="5119505"/>
                  <a:pt x="334877" y="5123830"/>
                </a:cubicBezTo>
                <a:cubicBezTo>
                  <a:pt x="343979" y="5132481"/>
                  <a:pt x="344708" y="5147421"/>
                  <a:pt x="336507" y="5157026"/>
                </a:cubicBezTo>
                <a:cubicBezTo>
                  <a:pt x="327464" y="5167586"/>
                  <a:pt x="311457" y="5168429"/>
                  <a:pt x="301403" y="5158879"/>
                </a:cubicBezTo>
                <a:cubicBezTo>
                  <a:pt x="291460" y="5149387"/>
                  <a:pt x="291516" y="5132985"/>
                  <a:pt x="301514" y="5123606"/>
                </a:cubicBezTo>
                <a:cubicBezTo>
                  <a:pt x="306092" y="5119337"/>
                  <a:pt x="312172" y="5117231"/>
                  <a:pt x="318239" y="5117273"/>
                </a:cubicBezTo>
                <a:close/>
                <a:moveTo>
                  <a:pt x="2247138" y="5115404"/>
                </a:moveTo>
                <a:cubicBezTo>
                  <a:pt x="2246238" y="5133939"/>
                  <a:pt x="2246520" y="5152025"/>
                  <a:pt x="2244274" y="5169719"/>
                </a:cubicBezTo>
                <a:cubicBezTo>
                  <a:pt x="2241971" y="5187693"/>
                  <a:pt x="2237196" y="5205330"/>
                  <a:pt x="2233770" y="5221732"/>
                </a:cubicBezTo>
                <a:cubicBezTo>
                  <a:pt x="2268650" y="5216339"/>
                  <a:pt x="2301228" y="5211284"/>
                  <a:pt x="2334367" y="5206173"/>
                </a:cubicBezTo>
                <a:cubicBezTo>
                  <a:pt x="2332064" y="5180110"/>
                  <a:pt x="2329650" y="5152139"/>
                  <a:pt x="2327179" y="5124503"/>
                </a:cubicBezTo>
                <a:cubicBezTo>
                  <a:pt x="2300554" y="5121414"/>
                  <a:pt x="2275166" y="5118550"/>
                  <a:pt x="2247138" y="5115404"/>
                </a:cubicBezTo>
                <a:close/>
                <a:moveTo>
                  <a:pt x="887691" y="5038678"/>
                </a:moveTo>
                <a:cubicBezTo>
                  <a:pt x="913908" y="5038706"/>
                  <a:pt x="940096" y="5048367"/>
                  <a:pt x="959811" y="5067661"/>
                </a:cubicBezTo>
                <a:cubicBezTo>
                  <a:pt x="1000364" y="5107317"/>
                  <a:pt x="1000476" y="5172921"/>
                  <a:pt x="960092" y="5213476"/>
                </a:cubicBezTo>
                <a:cubicBezTo>
                  <a:pt x="919257" y="5254479"/>
                  <a:pt x="855619" y="5254365"/>
                  <a:pt x="814840" y="5213308"/>
                </a:cubicBezTo>
                <a:cubicBezTo>
                  <a:pt x="774510" y="5172697"/>
                  <a:pt x="774792" y="5106923"/>
                  <a:pt x="815401" y="5067493"/>
                </a:cubicBezTo>
                <a:cubicBezTo>
                  <a:pt x="835229" y="5048255"/>
                  <a:pt x="861474" y="5038650"/>
                  <a:pt x="887691" y="5038678"/>
                </a:cubicBezTo>
                <a:close/>
                <a:moveTo>
                  <a:pt x="1459724" y="4971930"/>
                </a:moveTo>
                <a:cubicBezTo>
                  <a:pt x="1502721" y="4971586"/>
                  <a:pt x="1545844" y="4987818"/>
                  <a:pt x="1579349" y="5020705"/>
                </a:cubicBezTo>
                <a:cubicBezTo>
                  <a:pt x="1646078" y="5086197"/>
                  <a:pt x="1647539" y="5192973"/>
                  <a:pt x="1582607" y="5259534"/>
                </a:cubicBezTo>
                <a:cubicBezTo>
                  <a:pt x="1516834" y="5326936"/>
                  <a:pt x="1407923" y="5327780"/>
                  <a:pt x="1341420" y="5261443"/>
                </a:cubicBezTo>
                <a:cubicBezTo>
                  <a:pt x="1275421" y="5195614"/>
                  <a:pt x="1275142" y="5089119"/>
                  <a:pt x="1340858" y="5022614"/>
                </a:cubicBezTo>
                <a:cubicBezTo>
                  <a:pt x="1373857" y="4989194"/>
                  <a:pt x="1416728" y="4972273"/>
                  <a:pt x="1459724" y="4971930"/>
                </a:cubicBezTo>
                <a:close/>
                <a:moveTo>
                  <a:pt x="1947366" y="4813329"/>
                </a:moveTo>
                <a:cubicBezTo>
                  <a:pt x="1956466" y="4860680"/>
                  <a:pt x="1950456" y="4903198"/>
                  <a:pt x="1934055" y="4941619"/>
                </a:cubicBezTo>
                <a:cubicBezTo>
                  <a:pt x="1974664" y="4934709"/>
                  <a:pt x="2015218" y="4927801"/>
                  <a:pt x="2055267" y="4921004"/>
                </a:cubicBezTo>
                <a:cubicBezTo>
                  <a:pt x="2052738" y="4890897"/>
                  <a:pt x="2050042" y="4858433"/>
                  <a:pt x="2047346" y="4826303"/>
                </a:cubicBezTo>
                <a:cubicBezTo>
                  <a:pt x="2029765" y="4825012"/>
                  <a:pt x="2013700" y="4824562"/>
                  <a:pt x="1997805" y="4822484"/>
                </a:cubicBezTo>
                <a:cubicBezTo>
                  <a:pt x="1981628" y="4820407"/>
                  <a:pt x="1965621" y="4816755"/>
                  <a:pt x="1947366" y="4813329"/>
                </a:cubicBezTo>
                <a:close/>
                <a:moveTo>
                  <a:pt x="603181" y="4777396"/>
                </a:moveTo>
                <a:cubicBezTo>
                  <a:pt x="623642" y="4777325"/>
                  <a:pt x="644058" y="4785048"/>
                  <a:pt x="659421" y="4800579"/>
                </a:cubicBezTo>
                <a:cubicBezTo>
                  <a:pt x="689864" y="4831417"/>
                  <a:pt x="689415" y="4883822"/>
                  <a:pt x="658411" y="4913759"/>
                </a:cubicBezTo>
                <a:cubicBezTo>
                  <a:pt x="627686" y="4943417"/>
                  <a:pt x="578314" y="4943247"/>
                  <a:pt x="547700" y="4913254"/>
                </a:cubicBezTo>
                <a:cubicBezTo>
                  <a:pt x="515855" y="4882023"/>
                  <a:pt x="515405" y="4832483"/>
                  <a:pt x="546691" y="4800973"/>
                </a:cubicBezTo>
                <a:cubicBezTo>
                  <a:pt x="562221" y="4785329"/>
                  <a:pt x="582722" y="4777466"/>
                  <a:pt x="603181" y="4777396"/>
                </a:cubicBezTo>
                <a:close/>
                <a:moveTo>
                  <a:pt x="1175091" y="4699771"/>
                </a:moveTo>
                <a:cubicBezTo>
                  <a:pt x="1215195" y="4699996"/>
                  <a:pt x="1255230" y="4715512"/>
                  <a:pt x="1285307" y="4746265"/>
                </a:cubicBezTo>
                <a:cubicBezTo>
                  <a:pt x="1344846" y="4807151"/>
                  <a:pt x="1343667" y="4904491"/>
                  <a:pt x="1282668" y="4964649"/>
                </a:cubicBezTo>
                <a:cubicBezTo>
                  <a:pt x="1221443" y="5025029"/>
                  <a:pt x="1125452" y="5024468"/>
                  <a:pt x="1064678" y="4963413"/>
                </a:cubicBezTo>
                <a:cubicBezTo>
                  <a:pt x="1004296" y="4902751"/>
                  <a:pt x="1004184" y="4805410"/>
                  <a:pt x="1064452" y="4745030"/>
                </a:cubicBezTo>
                <a:cubicBezTo>
                  <a:pt x="1094811" y="4714614"/>
                  <a:pt x="1134987" y="4699546"/>
                  <a:pt x="1175091" y="4699771"/>
                </a:cubicBezTo>
                <a:close/>
                <a:moveTo>
                  <a:pt x="319131" y="4520825"/>
                </a:moveTo>
                <a:cubicBezTo>
                  <a:pt x="332899" y="4521085"/>
                  <a:pt x="346534" y="4526421"/>
                  <a:pt x="355942" y="4536756"/>
                </a:cubicBezTo>
                <a:cubicBezTo>
                  <a:pt x="374702" y="4557370"/>
                  <a:pt x="373410" y="4589218"/>
                  <a:pt x="353078" y="4608708"/>
                </a:cubicBezTo>
                <a:cubicBezTo>
                  <a:pt x="332463" y="4628423"/>
                  <a:pt x="301796" y="4627805"/>
                  <a:pt x="281688" y="4607304"/>
                </a:cubicBezTo>
                <a:cubicBezTo>
                  <a:pt x="262085" y="4587252"/>
                  <a:pt x="262029" y="4554954"/>
                  <a:pt x="281518" y="4535351"/>
                </a:cubicBezTo>
                <a:cubicBezTo>
                  <a:pt x="291460" y="4525381"/>
                  <a:pt x="305362" y="4520565"/>
                  <a:pt x="319131" y="4520825"/>
                </a:cubicBezTo>
                <a:close/>
                <a:moveTo>
                  <a:pt x="889432" y="4435323"/>
                </a:moveTo>
                <a:cubicBezTo>
                  <a:pt x="923680" y="4435484"/>
                  <a:pt x="957930" y="4448711"/>
                  <a:pt x="984245" y="4474971"/>
                </a:cubicBezTo>
                <a:cubicBezTo>
                  <a:pt x="1037211" y="4527881"/>
                  <a:pt x="1037491" y="4611011"/>
                  <a:pt x="984861" y="4664091"/>
                </a:cubicBezTo>
                <a:cubicBezTo>
                  <a:pt x="931614" y="4717731"/>
                  <a:pt x="845619" y="4717787"/>
                  <a:pt x="793214" y="4664203"/>
                </a:cubicBezTo>
                <a:cubicBezTo>
                  <a:pt x="741931" y="4611740"/>
                  <a:pt x="742549" y="4525578"/>
                  <a:pt x="794619" y="4474073"/>
                </a:cubicBezTo>
                <a:cubicBezTo>
                  <a:pt x="820934" y="4448066"/>
                  <a:pt x="855183" y="4435161"/>
                  <a:pt x="889432" y="4435323"/>
                </a:cubicBezTo>
                <a:close/>
                <a:moveTo>
                  <a:pt x="1982752" y="4282929"/>
                </a:moveTo>
                <a:cubicBezTo>
                  <a:pt x="1981966" y="4296129"/>
                  <a:pt x="1981292" y="4306240"/>
                  <a:pt x="1980561" y="4318765"/>
                </a:cubicBezTo>
                <a:cubicBezTo>
                  <a:pt x="1998535" y="4316854"/>
                  <a:pt x="2014881" y="4315169"/>
                  <a:pt x="2033024" y="4313260"/>
                </a:cubicBezTo>
                <a:cubicBezTo>
                  <a:pt x="2031676" y="4302532"/>
                  <a:pt x="2030721" y="4294668"/>
                  <a:pt x="2029709" y="4286635"/>
                </a:cubicBezTo>
                <a:cubicBezTo>
                  <a:pt x="2013532" y="4285344"/>
                  <a:pt x="1999546" y="4284220"/>
                  <a:pt x="1982752" y="4282929"/>
                </a:cubicBezTo>
                <a:close/>
                <a:moveTo>
                  <a:pt x="31982" y="4265391"/>
                </a:moveTo>
                <a:cubicBezTo>
                  <a:pt x="36286" y="4265559"/>
                  <a:pt x="40527" y="4267567"/>
                  <a:pt x="44599" y="4271358"/>
                </a:cubicBezTo>
                <a:cubicBezTo>
                  <a:pt x="52464" y="4278717"/>
                  <a:pt x="52519" y="4292478"/>
                  <a:pt x="45106" y="4299556"/>
                </a:cubicBezTo>
                <a:cubicBezTo>
                  <a:pt x="37804" y="4306576"/>
                  <a:pt x="23424" y="4306014"/>
                  <a:pt x="16628" y="4298488"/>
                </a:cubicBezTo>
                <a:cubicBezTo>
                  <a:pt x="9438" y="4290569"/>
                  <a:pt x="10449" y="4277482"/>
                  <a:pt x="18987" y="4270460"/>
                </a:cubicBezTo>
                <a:cubicBezTo>
                  <a:pt x="23311" y="4266893"/>
                  <a:pt x="27678" y="4265222"/>
                  <a:pt x="31982" y="4265391"/>
                </a:cubicBezTo>
                <a:close/>
                <a:moveTo>
                  <a:pt x="603225" y="4178436"/>
                </a:moveTo>
                <a:cubicBezTo>
                  <a:pt x="630016" y="4178021"/>
                  <a:pt x="656949" y="4187865"/>
                  <a:pt x="678070" y="4208058"/>
                </a:cubicBezTo>
                <a:cubicBezTo>
                  <a:pt x="721150" y="4249229"/>
                  <a:pt x="722778" y="4316687"/>
                  <a:pt x="681720" y="4359207"/>
                </a:cubicBezTo>
                <a:cubicBezTo>
                  <a:pt x="640829" y="4401614"/>
                  <a:pt x="572303" y="4402681"/>
                  <a:pt x="530290" y="4361510"/>
                </a:cubicBezTo>
                <a:cubicBezTo>
                  <a:pt x="487882" y="4320169"/>
                  <a:pt x="487432" y="4252711"/>
                  <a:pt x="529223" y="4210360"/>
                </a:cubicBezTo>
                <a:cubicBezTo>
                  <a:pt x="549780" y="4189522"/>
                  <a:pt x="576431" y="4178850"/>
                  <a:pt x="603225" y="4178436"/>
                </a:cubicBezTo>
                <a:close/>
                <a:moveTo>
                  <a:pt x="1174423" y="4108111"/>
                </a:moveTo>
                <a:cubicBezTo>
                  <a:pt x="1219591" y="4108146"/>
                  <a:pt x="1264751" y="4125769"/>
                  <a:pt x="1299742" y="4160987"/>
                </a:cubicBezTo>
                <a:cubicBezTo>
                  <a:pt x="1368211" y="4229905"/>
                  <a:pt x="1368437" y="4341400"/>
                  <a:pt x="1300135" y="4410264"/>
                </a:cubicBezTo>
                <a:cubicBezTo>
                  <a:pt x="1231667" y="4479295"/>
                  <a:pt x="1116521" y="4479182"/>
                  <a:pt x="1048219" y="4410038"/>
                </a:cubicBezTo>
                <a:cubicBezTo>
                  <a:pt x="980086" y="4341007"/>
                  <a:pt x="980425" y="4229625"/>
                  <a:pt x="1049063" y="4160763"/>
                </a:cubicBezTo>
                <a:cubicBezTo>
                  <a:pt x="1084084" y="4125629"/>
                  <a:pt x="1129258" y="4108076"/>
                  <a:pt x="1174423" y="4108111"/>
                </a:cubicBezTo>
                <a:close/>
                <a:moveTo>
                  <a:pt x="1670792" y="3954960"/>
                </a:moveTo>
                <a:cubicBezTo>
                  <a:pt x="1668825" y="3991864"/>
                  <a:pt x="1666972" y="4027924"/>
                  <a:pt x="1665119" y="4063198"/>
                </a:cubicBezTo>
                <a:cubicBezTo>
                  <a:pt x="1692866" y="4058199"/>
                  <a:pt x="1720670" y="4053199"/>
                  <a:pt x="1748922" y="4048144"/>
                </a:cubicBezTo>
                <a:cubicBezTo>
                  <a:pt x="1748193" y="4021577"/>
                  <a:pt x="1747519" y="3994334"/>
                  <a:pt x="1746788" y="3966588"/>
                </a:cubicBezTo>
                <a:cubicBezTo>
                  <a:pt x="1720670" y="3962600"/>
                  <a:pt x="1694888" y="3958668"/>
                  <a:pt x="1670792" y="3954960"/>
                </a:cubicBezTo>
                <a:close/>
                <a:moveTo>
                  <a:pt x="317410" y="3928724"/>
                </a:moveTo>
                <a:cubicBezTo>
                  <a:pt x="335089" y="3928562"/>
                  <a:pt x="352825" y="3934993"/>
                  <a:pt x="366389" y="3948053"/>
                </a:cubicBezTo>
                <a:cubicBezTo>
                  <a:pt x="394641" y="3975182"/>
                  <a:pt x="394979" y="4019723"/>
                  <a:pt x="367175" y="4047472"/>
                </a:cubicBezTo>
                <a:cubicBezTo>
                  <a:pt x="340047" y="4074544"/>
                  <a:pt x="297415" y="4074938"/>
                  <a:pt x="269835" y="4048427"/>
                </a:cubicBezTo>
                <a:cubicBezTo>
                  <a:pt x="241582" y="4021184"/>
                  <a:pt x="241077" y="3976587"/>
                  <a:pt x="268769" y="3948951"/>
                </a:cubicBezTo>
                <a:cubicBezTo>
                  <a:pt x="282108" y="3935639"/>
                  <a:pt x="299731" y="3928885"/>
                  <a:pt x="317410" y="3928724"/>
                </a:cubicBezTo>
                <a:close/>
                <a:moveTo>
                  <a:pt x="889629" y="3848156"/>
                </a:moveTo>
                <a:cubicBezTo>
                  <a:pt x="928540" y="3848044"/>
                  <a:pt x="967451" y="3862816"/>
                  <a:pt x="997220" y="3892501"/>
                </a:cubicBezTo>
                <a:cubicBezTo>
                  <a:pt x="1056533" y="3951590"/>
                  <a:pt x="1056701" y="4048706"/>
                  <a:pt x="997556" y="4107965"/>
                </a:cubicBezTo>
                <a:cubicBezTo>
                  <a:pt x="938130" y="4167502"/>
                  <a:pt x="842138" y="4167502"/>
                  <a:pt x="782374" y="4107965"/>
                </a:cubicBezTo>
                <a:cubicBezTo>
                  <a:pt x="722328" y="4048144"/>
                  <a:pt x="722160" y="3953163"/>
                  <a:pt x="782038" y="3893119"/>
                </a:cubicBezTo>
                <a:cubicBezTo>
                  <a:pt x="811806" y="3863265"/>
                  <a:pt x="850717" y="3848268"/>
                  <a:pt x="889629" y="3848156"/>
                </a:cubicBezTo>
                <a:close/>
                <a:moveTo>
                  <a:pt x="32727" y="3682248"/>
                </a:moveTo>
                <a:cubicBezTo>
                  <a:pt x="41033" y="3682318"/>
                  <a:pt x="49401" y="3685604"/>
                  <a:pt x="55664" y="3692091"/>
                </a:cubicBezTo>
                <a:cubicBezTo>
                  <a:pt x="68020" y="3704842"/>
                  <a:pt x="68020" y="3722366"/>
                  <a:pt x="55720" y="3735117"/>
                </a:cubicBezTo>
                <a:cubicBezTo>
                  <a:pt x="43195" y="3748092"/>
                  <a:pt x="22244" y="3748372"/>
                  <a:pt x="10224" y="3735623"/>
                </a:cubicBezTo>
                <a:cubicBezTo>
                  <a:pt x="-672" y="3724107"/>
                  <a:pt x="-729" y="3703269"/>
                  <a:pt x="10168" y="3691698"/>
                </a:cubicBezTo>
                <a:cubicBezTo>
                  <a:pt x="16178" y="3685323"/>
                  <a:pt x="24421" y="3682178"/>
                  <a:pt x="32727" y="3682248"/>
                </a:cubicBezTo>
                <a:close/>
                <a:moveTo>
                  <a:pt x="601432" y="3595188"/>
                </a:moveTo>
                <a:cubicBezTo>
                  <a:pt x="631603" y="3594780"/>
                  <a:pt x="661892" y="3605873"/>
                  <a:pt x="685201" y="3628566"/>
                </a:cubicBezTo>
                <a:cubicBezTo>
                  <a:pt x="731877" y="3674006"/>
                  <a:pt x="733282" y="3748879"/>
                  <a:pt x="688404" y="3795499"/>
                </a:cubicBezTo>
                <a:cubicBezTo>
                  <a:pt x="642289" y="3843411"/>
                  <a:pt x="566799" y="3844365"/>
                  <a:pt x="519561" y="3797633"/>
                </a:cubicBezTo>
                <a:cubicBezTo>
                  <a:pt x="473165" y="3751743"/>
                  <a:pt x="472661" y="3677545"/>
                  <a:pt x="518381" y="3630813"/>
                </a:cubicBezTo>
                <a:cubicBezTo>
                  <a:pt x="541213" y="3607503"/>
                  <a:pt x="571263" y="3595595"/>
                  <a:pt x="601432" y="3595188"/>
                </a:cubicBezTo>
                <a:close/>
                <a:moveTo>
                  <a:pt x="1683431" y="3387829"/>
                </a:moveTo>
                <a:cubicBezTo>
                  <a:pt x="1683093" y="3414786"/>
                  <a:pt x="1682812" y="3442591"/>
                  <a:pt x="1682475" y="3470113"/>
                </a:cubicBezTo>
                <a:cubicBezTo>
                  <a:pt x="1699606" y="3467585"/>
                  <a:pt x="1721737" y="3464328"/>
                  <a:pt x="1741676" y="3461406"/>
                </a:cubicBezTo>
                <a:cubicBezTo>
                  <a:pt x="1741676" y="3438715"/>
                  <a:pt x="1741620" y="3417539"/>
                  <a:pt x="1741620" y="3396253"/>
                </a:cubicBezTo>
                <a:cubicBezTo>
                  <a:pt x="1720444" y="3393165"/>
                  <a:pt x="1698090" y="3389962"/>
                  <a:pt x="1683431" y="3387829"/>
                </a:cubicBezTo>
                <a:close/>
                <a:moveTo>
                  <a:pt x="318161" y="3352366"/>
                </a:moveTo>
                <a:cubicBezTo>
                  <a:pt x="337940" y="3352387"/>
                  <a:pt x="357711" y="3359659"/>
                  <a:pt x="372399" y="3374179"/>
                </a:cubicBezTo>
                <a:cubicBezTo>
                  <a:pt x="402729" y="3404174"/>
                  <a:pt x="402000" y="3454049"/>
                  <a:pt x="370713" y="3484156"/>
                </a:cubicBezTo>
                <a:cubicBezTo>
                  <a:pt x="340215" y="3513532"/>
                  <a:pt x="293033" y="3512634"/>
                  <a:pt x="263264" y="3482078"/>
                </a:cubicBezTo>
                <a:cubicBezTo>
                  <a:pt x="234000" y="3452028"/>
                  <a:pt x="234280" y="3403218"/>
                  <a:pt x="263882" y="3374067"/>
                </a:cubicBezTo>
                <a:cubicBezTo>
                  <a:pt x="278598" y="3359576"/>
                  <a:pt x="298384" y="3352345"/>
                  <a:pt x="318161" y="3352366"/>
                </a:cubicBezTo>
                <a:close/>
                <a:moveTo>
                  <a:pt x="893076" y="3268697"/>
                </a:moveTo>
                <a:cubicBezTo>
                  <a:pt x="933707" y="3269524"/>
                  <a:pt x="974021" y="3286081"/>
                  <a:pt x="1004634" y="3318180"/>
                </a:cubicBezTo>
                <a:cubicBezTo>
                  <a:pt x="1064228" y="3380696"/>
                  <a:pt x="1061587" y="3481010"/>
                  <a:pt x="998792" y="3541392"/>
                </a:cubicBezTo>
                <a:cubicBezTo>
                  <a:pt x="936276" y="3601549"/>
                  <a:pt x="836295" y="3599302"/>
                  <a:pt x="775801" y="3536337"/>
                </a:cubicBezTo>
                <a:cubicBezTo>
                  <a:pt x="715083" y="3473147"/>
                  <a:pt x="716769" y="3374349"/>
                  <a:pt x="779621" y="3313574"/>
                </a:cubicBezTo>
                <a:cubicBezTo>
                  <a:pt x="811498" y="3282766"/>
                  <a:pt x="852445" y="3267867"/>
                  <a:pt x="893076" y="3268697"/>
                </a:cubicBezTo>
                <a:close/>
                <a:moveTo>
                  <a:pt x="31772" y="3110878"/>
                </a:moveTo>
                <a:cubicBezTo>
                  <a:pt x="40288" y="3110989"/>
                  <a:pt x="48756" y="3114176"/>
                  <a:pt x="54541" y="3120411"/>
                </a:cubicBezTo>
                <a:cubicBezTo>
                  <a:pt x="66562" y="3133330"/>
                  <a:pt x="65213" y="3153888"/>
                  <a:pt x="51508" y="3165795"/>
                </a:cubicBezTo>
                <a:cubicBezTo>
                  <a:pt x="38420" y="3177141"/>
                  <a:pt x="20447" y="3176074"/>
                  <a:pt x="8483" y="3163269"/>
                </a:cubicBezTo>
                <a:cubicBezTo>
                  <a:pt x="-2920" y="3151024"/>
                  <a:pt x="-2807" y="3131477"/>
                  <a:pt x="8708" y="3119794"/>
                </a:cubicBezTo>
                <a:cubicBezTo>
                  <a:pt x="14689" y="3113727"/>
                  <a:pt x="23256" y="3110766"/>
                  <a:pt x="31772" y="3110878"/>
                </a:cubicBezTo>
                <a:close/>
                <a:moveTo>
                  <a:pt x="606264" y="3022910"/>
                </a:moveTo>
                <a:cubicBezTo>
                  <a:pt x="636728" y="3023324"/>
                  <a:pt x="667114" y="3035540"/>
                  <a:pt x="690425" y="3059469"/>
                </a:cubicBezTo>
                <a:cubicBezTo>
                  <a:pt x="735641" y="3105862"/>
                  <a:pt x="735305" y="3180792"/>
                  <a:pt x="689583" y="3226681"/>
                </a:cubicBezTo>
                <a:cubicBezTo>
                  <a:pt x="643468" y="3272964"/>
                  <a:pt x="565619" y="3272852"/>
                  <a:pt x="519841" y="3226400"/>
                </a:cubicBezTo>
                <a:cubicBezTo>
                  <a:pt x="473447" y="3179387"/>
                  <a:pt x="474234" y="3103729"/>
                  <a:pt x="521639" y="3057166"/>
                </a:cubicBezTo>
                <a:cubicBezTo>
                  <a:pt x="545259" y="3033883"/>
                  <a:pt x="575800" y="3022495"/>
                  <a:pt x="606264" y="3022910"/>
                </a:cubicBezTo>
                <a:close/>
                <a:moveTo>
                  <a:pt x="1665961" y="2793400"/>
                </a:moveTo>
                <a:cubicBezTo>
                  <a:pt x="1667310" y="2829630"/>
                  <a:pt x="1668657" y="2866084"/>
                  <a:pt x="1670006" y="2903097"/>
                </a:cubicBezTo>
                <a:cubicBezTo>
                  <a:pt x="1694215" y="2899279"/>
                  <a:pt x="1720670" y="2895121"/>
                  <a:pt x="1746788" y="2891022"/>
                </a:cubicBezTo>
                <a:cubicBezTo>
                  <a:pt x="1747519" y="2862151"/>
                  <a:pt x="1748193" y="2835020"/>
                  <a:pt x="1748922" y="2807667"/>
                </a:cubicBezTo>
                <a:cubicBezTo>
                  <a:pt x="1719827" y="2802724"/>
                  <a:pt x="1691518" y="2797837"/>
                  <a:pt x="1665961" y="2793400"/>
                </a:cubicBezTo>
                <a:close/>
                <a:moveTo>
                  <a:pt x="317951" y="2785703"/>
                </a:moveTo>
                <a:cubicBezTo>
                  <a:pt x="335862" y="2785675"/>
                  <a:pt x="353780" y="2792695"/>
                  <a:pt x="367625" y="2806765"/>
                </a:cubicBezTo>
                <a:cubicBezTo>
                  <a:pt x="395148" y="2834738"/>
                  <a:pt x="394418" y="2879279"/>
                  <a:pt x="365939" y="2906184"/>
                </a:cubicBezTo>
                <a:cubicBezTo>
                  <a:pt x="338586" y="2932022"/>
                  <a:pt x="294774" y="2931236"/>
                  <a:pt x="268319" y="2904387"/>
                </a:cubicBezTo>
                <a:cubicBezTo>
                  <a:pt x="241640" y="2877257"/>
                  <a:pt x="241640" y="2834176"/>
                  <a:pt x="268319" y="2806934"/>
                </a:cubicBezTo>
                <a:cubicBezTo>
                  <a:pt x="282136" y="2792808"/>
                  <a:pt x="300040" y="2785731"/>
                  <a:pt x="317951" y="2785703"/>
                </a:cubicBezTo>
                <a:close/>
                <a:moveTo>
                  <a:pt x="889207" y="2705157"/>
                </a:moveTo>
                <a:cubicBezTo>
                  <a:pt x="928103" y="2705199"/>
                  <a:pt x="967029" y="2720125"/>
                  <a:pt x="996882" y="2749923"/>
                </a:cubicBezTo>
                <a:cubicBezTo>
                  <a:pt x="1056814" y="2809799"/>
                  <a:pt x="1056869" y="2904836"/>
                  <a:pt x="996994" y="2964768"/>
                </a:cubicBezTo>
                <a:cubicBezTo>
                  <a:pt x="937399" y="3024419"/>
                  <a:pt x="841351" y="3024588"/>
                  <a:pt x="781812" y="2965161"/>
                </a:cubicBezTo>
                <a:cubicBezTo>
                  <a:pt x="722555" y="2906016"/>
                  <a:pt x="722499" y="2808900"/>
                  <a:pt x="781699" y="2749698"/>
                </a:cubicBezTo>
                <a:cubicBezTo>
                  <a:pt x="811441" y="2719956"/>
                  <a:pt x="850310" y="2705114"/>
                  <a:pt x="889207" y="2705157"/>
                </a:cubicBezTo>
                <a:close/>
                <a:moveTo>
                  <a:pt x="34292" y="2546567"/>
                </a:moveTo>
                <a:cubicBezTo>
                  <a:pt x="40316" y="2546792"/>
                  <a:pt x="46257" y="2549179"/>
                  <a:pt x="50667" y="2553673"/>
                </a:cubicBezTo>
                <a:cubicBezTo>
                  <a:pt x="59539" y="2562716"/>
                  <a:pt x="59766" y="2577656"/>
                  <a:pt x="51226" y="2586980"/>
                </a:cubicBezTo>
                <a:cubicBezTo>
                  <a:pt x="41960" y="2597147"/>
                  <a:pt x="25615" y="2597370"/>
                  <a:pt x="16010" y="2587542"/>
                </a:cubicBezTo>
                <a:cubicBezTo>
                  <a:pt x="6292" y="2577600"/>
                  <a:pt x="6966" y="2561591"/>
                  <a:pt x="17414" y="2552437"/>
                </a:cubicBezTo>
                <a:cubicBezTo>
                  <a:pt x="22159" y="2548280"/>
                  <a:pt x="28268" y="2546344"/>
                  <a:pt x="34292" y="2546567"/>
                </a:cubicBezTo>
                <a:close/>
                <a:moveTo>
                  <a:pt x="1978202" y="2535085"/>
                </a:moveTo>
                <a:cubicBezTo>
                  <a:pt x="1979214" y="2549296"/>
                  <a:pt x="1979999" y="2561202"/>
                  <a:pt x="1980955" y="2575636"/>
                </a:cubicBezTo>
                <a:cubicBezTo>
                  <a:pt x="1999434" y="2573782"/>
                  <a:pt x="2014262" y="2572265"/>
                  <a:pt x="2031057" y="2570581"/>
                </a:cubicBezTo>
                <a:cubicBezTo>
                  <a:pt x="2031506" y="2559968"/>
                  <a:pt x="2031956" y="2550250"/>
                  <a:pt x="2032350" y="2539971"/>
                </a:cubicBezTo>
                <a:cubicBezTo>
                  <a:pt x="2012691" y="2538174"/>
                  <a:pt x="1996290" y="2536713"/>
                  <a:pt x="1978202" y="2535085"/>
                </a:cubicBezTo>
                <a:close/>
                <a:moveTo>
                  <a:pt x="602213" y="2464926"/>
                </a:moveTo>
                <a:cubicBezTo>
                  <a:pt x="629131" y="2464996"/>
                  <a:pt x="656106" y="2475317"/>
                  <a:pt x="676833" y="2495875"/>
                </a:cubicBezTo>
                <a:cubicBezTo>
                  <a:pt x="718679" y="2537385"/>
                  <a:pt x="719240" y="2602369"/>
                  <a:pt x="678011" y="2644215"/>
                </a:cubicBezTo>
                <a:cubicBezTo>
                  <a:pt x="636111" y="2686734"/>
                  <a:pt x="568258" y="2687071"/>
                  <a:pt x="527088" y="2644944"/>
                </a:cubicBezTo>
                <a:cubicBezTo>
                  <a:pt x="486927" y="2603887"/>
                  <a:pt x="487321" y="2535980"/>
                  <a:pt x="527929" y="2495482"/>
                </a:cubicBezTo>
                <a:cubicBezTo>
                  <a:pt x="548432" y="2475036"/>
                  <a:pt x="575293" y="2464856"/>
                  <a:pt x="602213" y="2464926"/>
                </a:cubicBezTo>
                <a:close/>
                <a:moveTo>
                  <a:pt x="1177064" y="2393723"/>
                </a:moveTo>
                <a:cubicBezTo>
                  <a:pt x="1222173" y="2393716"/>
                  <a:pt x="1267250" y="2410806"/>
                  <a:pt x="1301596" y="2444986"/>
                </a:cubicBezTo>
                <a:cubicBezTo>
                  <a:pt x="1370570" y="2513625"/>
                  <a:pt x="1370290" y="2628769"/>
                  <a:pt x="1301034" y="2696900"/>
                </a:cubicBezTo>
                <a:cubicBezTo>
                  <a:pt x="1231892" y="2764979"/>
                  <a:pt x="1120621" y="2764415"/>
                  <a:pt x="1051759" y="2695720"/>
                </a:cubicBezTo>
                <a:cubicBezTo>
                  <a:pt x="981548" y="2625679"/>
                  <a:pt x="981827" y="2514971"/>
                  <a:pt x="1052320" y="2445042"/>
                </a:cubicBezTo>
                <a:cubicBezTo>
                  <a:pt x="1086809" y="2410834"/>
                  <a:pt x="1131953" y="2393730"/>
                  <a:pt x="1177064" y="2393723"/>
                </a:cubicBezTo>
                <a:close/>
                <a:moveTo>
                  <a:pt x="319208" y="2234928"/>
                </a:moveTo>
                <a:cubicBezTo>
                  <a:pt x="332983" y="2235196"/>
                  <a:pt x="346618" y="2240531"/>
                  <a:pt x="355998" y="2250865"/>
                </a:cubicBezTo>
                <a:cubicBezTo>
                  <a:pt x="374702" y="2271480"/>
                  <a:pt x="373410" y="2303271"/>
                  <a:pt x="353078" y="2322761"/>
                </a:cubicBezTo>
                <a:cubicBezTo>
                  <a:pt x="332463" y="2342532"/>
                  <a:pt x="301739" y="2341914"/>
                  <a:pt x="281688" y="2321357"/>
                </a:cubicBezTo>
                <a:cubicBezTo>
                  <a:pt x="262085" y="2301305"/>
                  <a:pt x="262029" y="2268954"/>
                  <a:pt x="281575" y="2249406"/>
                </a:cubicBezTo>
                <a:cubicBezTo>
                  <a:pt x="291517" y="2239464"/>
                  <a:pt x="305433" y="2234662"/>
                  <a:pt x="319208" y="2234928"/>
                </a:cubicBezTo>
                <a:close/>
                <a:moveTo>
                  <a:pt x="1611703" y="2161111"/>
                </a:moveTo>
                <a:cubicBezTo>
                  <a:pt x="1657030" y="2222614"/>
                  <a:pt x="1666017" y="2287377"/>
                  <a:pt x="1643101" y="2359720"/>
                </a:cubicBezTo>
                <a:cubicBezTo>
                  <a:pt x="1690619" y="2338659"/>
                  <a:pt x="1735048" y="2332705"/>
                  <a:pt x="1776726" y="2338321"/>
                </a:cubicBezTo>
                <a:cubicBezTo>
                  <a:pt x="1779535" y="2292035"/>
                  <a:pt x="1782174" y="2248902"/>
                  <a:pt x="1784814" y="2205989"/>
                </a:cubicBezTo>
                <a:cubicBezTo>
                  <a:pt x="1686014" y="2204136"/>
                  <a:pt x="1682587" y="2203295"/>
                  <a:pt x="1611703" y="2161111"/>
                </a:cubicBezTo>
                <a:close/>
                <a:moveTo>
                  <a:pt x="889297" y="2149389"/>
                </a:moveTo>
                <a:cubicBezTo>
                  <a:pt x="923553" y="2149508"/>
                  <a:pt x="957817" y="2162709"/>
                  <a:pt x="984131" y="2188969"/>
                </a:cubicBezTo>
                <a:cubicBezTo>
                  <a:pt x="1037155" y="2241823"/>
                  <a:pt x="1037491" y="2324950"/>
                  <a:pt x="984974" y="2378087"/>
                </a:cubicBezTo>
                <a:cubicBezTo>
                  <a:pt x="932513" y="2431054"/>
                  <a:pt x="848373" y="2432066"/>
                  <a:pt x="795348" y="2380445"/>
                </a:cubicBezTo>
                <a:cubicBezTo>
                  <a:pt x="742101" y="2328603"/>
                  <a:pt x="741708" y="2240642"/>
                  <a:pt x="794507" y="2188295"/>
                </a:cubicBezTo>
                <a:cubicBezTo>
                  <a:pt x="820794" y="2162233"/>
                  <a:pt x="855042" y="2149271"/>
                  <a:pt x="889297" y="2149389"/>
                </a:cubicBezTo>
                <a:close/>
                <a:moveTo>
                  <a:pt x="604895" y="1920068"/>
                </a:moveTo>
                <a:cubicBezTo>
                  <a:pt x="625608" y="1920075"/>
                  <a:pt x="646306" y="1927756"/>
                  <a:pt x="661442" y="1943119"/>
                </a:cubicBezTo>
                <a:cubicBezTo>
                  <a:pt x="692167" y="1974237"/>
                  <a:pt x="691492" y="2024956"/>
                  <a:pt x="659926" y="2055849"/>
                </a:cubicBezTo>
                <a:cubicBezTo>
                  <a:pt x="628192" y="2086854"/>
                  <a:pt x="578651" y="2085898"/>
                  <a:pt x="547645" y="2053770"/>
                </a:cubicBezTo>
                <a:cubicBezTo>
                  <a:pt x="517989" y="2022989"/>
                  <a:pt x="518268" y="1973338"/>
                  <a:pt x="548263" y="1943063"/>
                </a:cubicBezTo>
                <a:cubicBezTo>
                  <a:pt x="563457" y="1927728"/>
                  <a:pt x="584183" y="1920061"/>
                  <a:pt x="604895" y="1920068"/>
                </a:cubicBezTo>
                <a:close/>
                <a:moveTo>
                  <a:pt x="1932875" y="1909140"/>
                </a:moveTo>
                <a:cubicBezTo>
                  <a:pt x="1951241" y="1953457"/>
                  <a:pt x="1956184" y="1997942"/>
                  <a:pt x="1947983" y="2042765"/>
                </a:cubicBezTo>
                <a:cubicBezTo>
                  <a:pt x="1983989" y="2038327"/>
                  <a:pt x="2016566" y="2034340"/>
                  <a:pt x="2048021" y="2030464"/>
                </a:cubicBezTo>
                <a:cubicBezTo>
                  <a:pt x="2050268" y="1997380"/>
                  <a:pt x="2052513" y="1964465"/>
                  <a:pt x="2054929" y="1929360"/>
                </a:cubicBezTo>
                <a:cubicBezTo>
                  <a:pt x="2013420" y="1933460"/>
                  <a:pt x="1972923" y="1925654"/>
                  <a:pt x="1932875" y="1909140"/>
                </a:cubicBezTo>
                <a:close/>
                <a:moveTo>
                  <a:pt x="1176622" y="1846271"/>
                </a:moveTo>
                <a:cubicBezTo>
                  <a:pt x="1216095" y="1846524"/>
                  <a:pt x="1255539" y="1861844"/>
                  <a:pt x="1285757" y="1892175"/>
                </a:cubicBezTo>
                <a:cubicBezTo>
                  <a:pt x="1346475" y="1953173"/>
                  <a:pt x="1346475" y="2049221"/>
                  <a:pt x="1285757" y="2110165"/>
                </a:cubicBezTo>
                <a:cubicBezTo>
                  <a:pt x="1225375" y="2170884"/>
                  <a:pt x="1128036" y="2171501"/>
                  <a:pt x="1067373" y="2111626"/>
                </a:cubicBezTo>
                <a:cubicBezTo>
                  <a:pt x="1006150" y="2051188"/>
                  <a:pt x="1006150" y="1951152"/>
                  <a:pt x="1067318" y="1890770"/>
                </a:cubicBezTo>
                <a:cubicBezTo>
                  <a:pt x="1097648" y="1860832"/>
                  <a:pt x="1137150" y="1846018"/>
                  <a:pt x="1176622" y="1846271"/>
                </a:cubicBezTo>
                <a:close/>
                <a:moveTo>
                  <a:pt x="319917" y="1690312"/>
                </a:moveTo>
                <a:cubicBezTo>
                  <a:pt x="326368" y="1690291"/>
                  <a:pt x="332828" y="1692776"/>
                  <a:pt x="337575" y="1697776"/>
                </a:cubicBezTo>
                <a:cubicBezTo>
                  <a:pt x="346337" y="1707043"/>
                  <a:pt x="346449" y="1721591"/>
                  <a:pt x="337744" y="1730914"/>
                </a:cubicBezTo>
                <a:cubicBezTo>
                  <a:pt x="328362" y="1740968"/>
                  <a:pt x="312018" y="1741138"/>
                  <a:pt x="302526" y="1731251"/>
                </a:cubicBezTo>
                <a:cubicBezTo>
                  <a:pt x="293875" y="1722208"/>
                  <a:pt x="293762" y="1706987"/>
                  <a:pt x="302300" y="1697888"/>
                </a:cubicBezTo>
                <a:cubicBezTo>
                  <a:pt x="307018" y="1692860"/>
                  <a:pt x="313464" y="1690333"/>
                  <a:pt x="319917" y="1690312"/>
                </a:cubicBezTo>
                <a:close/>
                <a:moveTo>
                  <a:pt x="2238151" y="1637169"/>
                </a:moveTo>
                <a:cubicBezTo>
                  <a:pt x="2242476" y="1669917"/>
                  <a:pt x="2246856" y="1703395"/>
                  <a:pt x="2251351" y="1737656"/>
                </a:cubicBezTo>
                <a:cubicBezTo>
                  <a:pt x="2275616" y="1734961"/>
                  <a:pt x="2301622" y="1732039"/>
                  <a:pt x="2327403" y="1729175"/>
                </a:cubicBezTo>
                <a:cubicBezTo>
                  <a:pt x="2329762" y="1701764"/>
                  <a:pt x="2331952" y="1675758"/>
                  <a:pt x="2334031" y="1651494"/>
                </a:cubicBezTo>
                <a:cubicBezTo>
                  <a:pt x="2300106" y="1646439"/>
                  <a:pt x="2268426" y="1641721"/>
                  <a:pt x="2238151" y="1637169"/>
                </a:cubicBezTo>
                <a:close/>
                <a:moveTo>
                  <a:pt x="890450" y="1611697"/>
                </a:moveTo>
                <a:cubicBezTo>
                  <a:pt x="916786" y="1612174"/>
                  <a:pt x="943045" y="1622763"/>
                  <a:pt x="963124" y="1643348"/>
                </a:cubicBezTo>
                <a:cubicBezTo>
                  <a:pt x="1003342" y="1684576"/>
                  <a:pt x="1001993" y="1748215"/>
                  <a:pt x="960092" y="1788600"/>
                </a:cubicBezTo>
                <a:cubicBezTo>
                  <a:pt x="919931" y="1827301"/>
                  <a:pt x="855505" y="1826683"/>
                  <a:pt x="816301" y="1787141"/>
                </a:cubicBezTo>
                <a:cubicBezTo>
                  <a:pt x="776756" y="1747317"/>
                  <a:pt x="777263" y="1679745"/>
                  <a:pt x="817310" y="1640709"/>
                </a:cubicBezTo>
                <a:cubicBezTo>
                  <a:pt x="837699" y="1620852"/>
                  <a:pt x="864113" y="1611219"/>
                  <a:pt x="890450" y="1611697"/>
                </a:cubicBezTo>
                <a:close/>
                <a:moveTo>
                  <a:pt x="1462196" y="1547052"/>
                </a:moveTo>
                <a:cubicBezTo>
                  <a:pt x="1505193" y="1547340"/>
                  <a:pt x="1548092" y="1564204"/>
                  <a:pt x="1581146" y="1597570"/>
                </a:cubicBezTo>
                <a:cubicBezTo>
                  <a:pt x="1647707" y="1664804"/>
                  <a:pt x="1646696" y="1772536"/>
                  <a:pt x="1578844" y="1838421"/>
                </a:cubicBezTo>
                <a:cubicBezTo>
                  <a:pt x="1512340" y="1902959"/>
                  <a:pt x="1404665" y="1901330"/>
                  <a:pt x="1339677" y="1834826"/>
                </a:cubicBezTo>
                <a:cubicBezTo>
                  <a:pt x="1274635" y="1768267"/>
                  <a:pt x="1275928" y="1661602"/>
                  <a:pt x="1342655" y="1595997"/>
                </a:cubicBezTo>
                <a:cubicBezTo>
                  <a:pt x="1376104" y="1563053"/>
                  <a:pt x="1419199" y="1546764"/>
                  <a:pt x="1462196" y="1547052"/>
                </a:cubicBezTo>
                <a:close/>
                <a:moveTo>
                  <a:pt x="604102" y="1384880"/>
                </a:moveTo>
                <a:cubicBezTo>
                  <a:pt x="615133" y="1384691"/>
                  <a:pt x="626226" y="1388678"/>
                  <a:pt x="635100" y="1396880"/>
                </a:cubicBezTo>
                <a:cubicBezTo>
                  <a:pt x="653524" y="1413898"/>
                  <a:pt x="654647" y="1442769"/>
                  <a:pt x="637628" y="1460855"/>
                </a:cubicBezTo>
                <a:cubicBezTo>
                  <a:pt x="620945" y="1478548"/>
                  <a:pt x="590727" y="1479053"/>
                  <a:pt x="573258" y="1461921"/>
                </a:cubicBezTo>
                <a:cubicBezTo>
                  <a:pt x="555566" y="1444679"/>
                  <a:pt x="555677" y="1415527"/>
                  <a:pt x="573483" y="1397947"/>
                </a:cubicBezTo>
                <a:cubicBezTo>
                  <a:pt x="582105" y="1389436"/>
                  <a:pt x="593072" y="1385070"/>
                  <a:pt x="604102" y="1384880"/>
                </a:cubicBezTo>
                <a:close/>
                <a:moveTo>
                  <a:pt x="2523488" y="1346891"/>
                </a:moveTo>
                <a:cubicBezTo>
                  <a:pt x="2528655" y="1379131"/>
                  <a:pt x="2534104" y="1413115"/>
                  <a:pt x="2539496" y="1446589"/>
                </a:cubicBezTo>
                <a:cubicBezTo>
                  <a:pt x="2566569" y="1444343"/>
                  <a:pt x="2593754" y="1442096"/>
                  <a:pt x="2620941" y="1439793"/>
                </a:cubicBezTo>
                <a:cubicBezTo>
                  <a:pt x="2623917" y="1412496"/>
                  <a:pt x="2626950" y="1385422"/>
                  <a:pt x="2629646" y="1360989"/>
                </a:cubicBezTo>
                <a:cubicBezTo>
                  <a:pt x="2593418" y="1356158"/>
                  <a:pt x="2558088" y="1351496"/>
                  <a:pt x="2523488" y="1346891"/>
                </a:cubicBezTo>
                <a:close/>
                <a:moveTo>
                  <a:pt x="1174192" y="1311314"/>
                </a:moveTo>
                <a:cubicBezTo>
                  <a:pt x="1204313" y="1311279"/>
                  <a:pt x="1234446" y="1322765"/>
                  <a:pt x="1257616" y="1345768"/>
                </a:cubicBezTo>
                <a:cubicBezTo>
                  <a:pt x="1303955" y="1391770"/>
                  <a:pt x="1304517" y="1466192"/>
                  <a:pt x="1258909" y="1512643"/>
                </a:cubicBezTo>
                <a:cubicBezTo>
                  <a:pt x="1213298" y="1559039"/>
                  <a:pt x="1138483" y="1560050"/>
                  <a:pt x="1091976" y="1514834"/>
                </a:cubicBezTo>
                <a:cubicBezTo>
                  <a:pt x="1044288" y="1468495"/>
                  <a:pt x="1043782" y="1392949"/>
                  <a:pt x="1090851" y="1345992"/>
                </a:cubicBezTo>
                <a:cubicBezTo>
                  <a:pt x="1113966" y="1322905"/>
                  <a:pt x="1144071" y="1311350"/>
                  <a:pt x="1174192" y="1311314"/>
                </a:cubicBezTo>
                <a:close/>
                <a:moveTo>
                  <a:pt x="1748846" y="1252862"/>
                </a:moveTo>
                <a:cubicBezTo>
                  <a:pt x="1794728" y="1253101"/>
                  <a:pt x="1840478" y="1270611"/>
                  <a:pt x="1874404" y="1305324"/>
                </a:cubicBezTo>
                <a:cubicBezTo>
                  <a:pt x="1942254" y="1374806"/>
                  <a:pt x="1941413" y="1485794"/>
                  <a:pt x="1872493" y="1554600"/>
                </a:cubicBezTo>
                <a:cubicBezTo>
                  <a:pt x="1802394" y="1624587"/>
                  <a:pt x="1691630" y="1624025"/>
                  <a:pt x="1621813" y="1553309"/>
                </a:cubicBezTo>
                <a:cubicBezTo>
                  <a:pt x="1553624" y="1484276"/>
                  <a:pt x="1553905" y="1372446"/>
                  <a:pt x="1622487" y="1304032"/>
                </a:cubicBezTo>
                <a:cubicBezTo>
                  <a:pt x="1656946" y="1269656"/>
                  <a:pt x="1702963" y="1252624"/>
                  <a:pt x="1748846" y="1252862"/>
                </a:cubicBezTo>
                <a:close/>
                <a:moveTo>
                  <a:pt x="3426960" y="1093907"/>
                </a:moveTo>
                <a:cubicBezTo>
                  <a:pt x="3428701" y="1111937"/>
                  <a:pt x="3430274" y="1127721"/>
                  <a:pt x="3431903" y="1144514"/>
                </a:cubicBezTo>
                <a:cubicBezTo>
                  <a:pt x="3441114" y="1144010"/>
                  <a:pt x="3448472" y="1143561"/>
                  <a:pt x="3458695" y="1143056"/>
                </a:cubicBezTo>
                <a:cubicBezTo>
                  <a:pt x="3460044" y="1125361"/>
                  <a:pt x="3461223" y="1110701"/>
                  <a:pt x="3462458" y="1094750"/>
                </a:cubicBezTo>
                <a:cubicBezTo>
                  <a:pt x="3448810" y="1094412"/>
                  <a:pt x="3438812" y="1094188"/>
                  <a:pt x="3426960" y="1093907"/>
                </a:cubicBezTo>
                <a:close/>
                <a:moveTo>
                  <a:pt x="891038" y="1084413"/>
                </a:moveTo>
                <a:cubicBezTo>
                  <a:pt x="906450" y="1084273"/>
                  <a:pt x="921925" y="1090086"/>
                  <a:pt x="933467" y="1101883"/>
                </a:cubicBezTo>
                <a:cubicBezTo>
                  <a:pt x="955879" y="1124854"/>
                  <a:pt x="955711" y="1161477"/>
                  <a:pt x="933074" y="1184281"/>
                </a:cubicBezTo>
                <a:cubicBezTo>
                  <a:pt x="910550" y="1206975"/>
                  <a:pt x="873761" y="1207310"/>
                  <a:pt x="850844" y="1185011"/>
                </a:cubicBezTo>
                <a:cubicBezTo>
                  <a:pt x="827758" y="1162601"/>
                  <a:pt x="826973" y="1126091"/>
                  <a:pt x="848989" y="1102668"/>
                </a:cubicBezTo>
                <a:cubicBezTo>
                  <a:pt x="860279" y="1090648"/>
                  <a:pt x="875628" y="1084553"/>
                  <a:pt x="891038" y="1084413"/>
                </a:cubicBezTo>
                <a:close/>
                <a:moveTo>
                  <a:pt x="2803039" y="1048017"/>
                </a:moveTo>
                <a:cubicBezTo>
                  <a:pt x="2809667" y="1086605"/>
                  <a:pt x="2816632" y="1127102"/>
                  <a:pt x="2823540" y="1167713"/>
                </a:cubicBezTo>
                <a:cubicBezTo>
                  <a:pt x="2853423" y="1165297"/>
                  <a:pt x="2886056" y="1162658"/>
                  <a:pt x="2917454" y="1160130"/>
                </a:cubicBezTo>
                <a:cubicBezTo>
                  <a:pt x="2921835" y="1127102"/>
                  <a:pt x="2926160" y="1094806"/>
                  <a:pt x="2929642" y="1068576"/>
                </a:cubicBezTo>
                <a:cubicBezTo>
                  <a:pt x="2908580" y="1066666"/>
                  <a:pt x="2886730" y="1065992"/>
                  <a:pt x="2865330" y="1062452"/>
                </a:cubicBezTo>
                <a:cubicBezTo>
                  <a:pt x="2843255" y="1058802"/>
                  <a:pt x="2821575" y="1052399"/>
                  <a:pt x="2803039" y="1048017"/>
                </a:cubicBezTo>
                <a:close/>
                <a:moveTo>
                  <a:pt x="1461536" y="1014560"/>
                </a:moveTo>
                <a:cubicBezTo>
                  <a:pt x="1494198" y="1014680"/>
                  <a:pt x="1526832" y="1027542"/>
                  <a:pt x="1552164" y="1053128"/>
                </a:cubicBezTo>
                <a:cubicBezTo>
                  <a:pt x="1601423" y="1102893"/>
                  <a:pt x="1601817" y="1183102"/>
                  <a:pt x="1553062" y="1233148"/>
                </a:cubicBezTo>
                <a:cubicBezTo>
                  <a:pt x="1504195" y="1283250"/>
                  <a:pt x="1420562" y="1283869"/>
                  <a:pt x="1370458" y="1234497"/>
                </a:cubicBezTo>
                <a:cubicBezTo>
                  <a:pt x="1320188" y="1184899"/>
                  <a:pt x="1320300" y="1102725"/>
                  <a:pt x="1370740" y="1052454"/>
                </a:cubicBezTo>
                <a:cubicBezTo>
                  <a:pt x="1396184" y="1027064"/>
                  <a:pt x="1428874" y="1014441"/>
                  <a:pt x="1461536" y="1014560"/>
                </a:cubicBezTo>
                <a:close/>
                <a:moveTo>
                  <a:pt x="4274543" y="790147"/>
                </a:moveTo>
                <a:cubicBezTo>
                  <a:pt x="4277689" y="811547"/>
                  <a:pt x="4280947" y="833789"/>
                  <a:pt x="4283588" y="851932"/>
                </a:cubicBezTo>
                <a:cubicBezTo>
                  <a:pt x="4307178" y="853280"/>
                  <a:pt x="4327735" y="854515"/>
                  <a:pt x="4348855" y="855751"/>
                </a:cubicBezTo>
                <a:cubicBezTo>
                  <a:pt x="4352057" y="833339"/>
                  <a:pt x="4355370" y="810310"/>
                  <a:pt x="4357786" y="793292"/>
                </a:cubicBezTo>
                <a:cubicBezTo>
                  <a:pt x="4329532" y="792224"/>
                  <a:pt x="4302067" y="791157"/>
                  <a:pt x="4274543" y="790147"/>
                </a:cubicBezTo>
                <a:close/>
                <a:moveTo>
                  <a:pt x="1177429" y="790034"/>
                </a:moveTo>
                <a:cubicBezTo>
                  <a:pt x="1195087" y="790104"/>
                  <a:pt x="1212626" y="796886"/>
                  <a:pt x="1225600" y="810368"/>
                </a:cubicBezTo>
                <a:cubicBezTo>
                  <a:pt x="1250707" y="836429"/>
                  <a:pt x="1250707" y="879735"/>
                  <a:pt x="1225714" y="905910"/>
                </a:cubicBezTo>
                <a:cubicBezTo>
                  <a:pt x="1199875" y="932983"/>
                  <a:pt x="1155615" y="933263"/>
                  <a:pt x="1128653" y="906528"/>
                </a:cubicBezTo>
                <a:cubicBezTo>
                  <a:pt x="1101187" y="879342"/>
                  <a:pt x="1101131" y="837215"/>
                  <a:pt x="1128541" y="809974"/>
                </a:cubicBezTo>
                <a:cubicBezTo>
                  <a:pt x="1141993" y="796605"/>
                  <a:pt x="1159771" y="789963"/>
                  <a:pt x="1177429" y="790034"/>
                </a:cubicBezTo>
                <a:close/>
                <a:moveTo>
                  <a:pt x="4951938" y="777788"/>
                </a:moveTo>
                <a:cubicBezTo>
                  <a:pt x="4914473" y="779081"/>
                  <a:pt x="4878188" y="780317"/>
                  <a:pt x="4842016" y="781552"/>
                </a:cubicBezTo>
                <a:cubicBezTo>
                  <a:pt x="4845947" y="806378"/>
                  <a:pt x="4850103" y="832329"/>
                  <a:pt x="4854316" y="858953"/>
                </a:cubicBezTo>
                <a:cubicBezTo>
                  <a:pt x="4881727" y="859908"/>
                  <a:pt x="4908912" y="860750"/>
                  <a:pt x="4937784" y="861649"/>
                </a:cubicBezTo>
                <a:cubicBezTo>
                  <a:pt x="4942782" y="831936"/>
                  <a:pt x="4947612" y="803627"/>
                  <a:pt x="4951938" y="777788"/>
                </a:cubicBezTo>
                <a:close/>
                <a:moveTo>
                  <a:pt x="3681796" y="776609"/>
                </a:moveTo>
                <a:cubicBezTo>
                  <a:pt x="3686739" y="803570"/>
                  <a:pt x="3691962" y="832104"/>
                  <a:pt x="3697299" y="861368"/>
                </a:cubicBezTo>
                <a:cubicBezTo>
                  <a:pt x="3724260" y="860638"/>
                  <a:pt x="3751277" y="859908"/>
                  <a:pt x="3778688" y="859177"/>
                </a:cubicBezTo>
                <a:cubicBezTo>
                  <a:pt x="3782788" y="832610"/>
                  <a:pt x="3786832" y="806716"/>
                  <a:pt x="3790539" y="782732"/>
                </a:cubicBezTo>
                <a:cubicBezTo>
                  <a:pt x="3753636" y="780654"/>
                  <a:pt x="3717576" y="778632"/>
                  <a:pt x="3681796" y="776609"/>
                </a:cubicBezTo>
                <a:close/>
                <a:moveTo>
                  <a:pt x="1744935" y="726787"/>
                </a:moveTo>
                <a:cubicBezTo>
                  <a:pt x="1778383" y="726759"/>
                  <a:pt x="1811888" y="739397"/>
                  <a:pt x="1837501" y="764701"/>
                </a:cubicBezTo>
                <a:cubicBezTo>
                  <a:pt x="1890355" y="816937"/>
                  <a:pt x="1890691" y="898550"/>
                  <a:pt x="1838230" y="950956"/>
                </a:cubicBezTo>
                <a:cubicBezTo>
                  <a:pt x="1787173" y="1002014"/>
                  <a:pt x="1704831" y="1002631"/>
                  <a:pt x="1653436" y="952304"/>
                </a:cubicBezTo>
                <a:cubicBezTo>
                  <a:pt x="1601817" y="901752"/>
                  <a:pt x="1601480" y="816040"/>
                  <a:pt x="1652706" y="764870"/>
                </a:cubicBezTo>
                <a:cubicBezTo>
                  <a:pt x="1678094" y="739509"/>
                  <a:pt x="1711486" y="726815"/>
                  <a:pt x="1744935" y="726787"/>
                </a:cubicBezTo>
                <a:close/>
                <a:moveTo>
                  <a:pt x="2319498" y="681311"/>
                </a:moveTo>
                <a:cubicBezTo>
                  <a:pt x="2364980" y="681627"/>
                  <a:pt x="2410476" y="699377"/>
                  <a:pt x="2445189" y="734482"/>
                </a:cubicBezTo>
                <a:cubicBezTo>
                  <a:pt x="2513883" y="803963"/>
                  <a:pt x="2513321" y="913829"/>
                  <a:pt x="2444010" y="983196"/>
                </a:cubicBezTo>
                <a:cubicBezTo>
                  <a:pt x="2375202" y="1052005"/>
                  <a:pt x="2264044" y="1052623"/>
                  <a:pt x="2194733" y="984657"/>
                </a:cubicBezTo>
                <a:cubicBezTo>
                  <a:pt x="2125420" y="916637"/>
                  <a:pt x="2125028" y="801492"/>
                  <a:pt x="2193890" y="732740"/>
                </a:cubicBezTo>
                <a:cubicBezTo>
                  <a:pt x="2228546" y="698112"/>
                  <a:pt x="2274015" y="680996"/>
                  <a:pt x="2319498" y="681311"/>
                </a:cubicBezTo>
                <a:close/>
                <a:moveTo>
                  <a:pt x="1460489" y="500893"/>
                </a:moveTo>
                <a:cubicBezTo>
                  <a:pt x="1479060" y="500739"/>
                  <a:pt x="1497680" y="507648"/>
                  <a:pt x="1511947" y="521662"/>
                </a:cubicBezTo>
                <a:cubicBezTo>
                  <a:pt x="1540537" y="549689"/>
                  <a:pt x="1540874" y="595467"/>
                  <a:pt x="1512677" y="624169"/>
                </a:cubicBezTo>
                <a:cubicBezTo>
                  <a:pt x="1484368" y="653039"/>
                  <a:pt x="1439096" y="653433"/>
                  <a:pt x="1410338" y="625012"/>
                </a:cubicBezTo>
                <a:cubicBezTo>
                  <a:pt x="1381692" y="596702"/>
                  <a:pt x="1381244" y="550926"/>
                  <a:pt x="1409328" y="522504"/>
                </a:cubicBezTo>
                <a:cubicBezTo>
                  <a:pt x="1423398" y="508265"/>
                  <a:pt x="1441919" y="501047"/>
                  <a:pt x="1460489" y="500893"/>
                </a:cubicBezTo>
                <a:close/>
                <a:moveTo>
                  <a:pt x="2033480" y="443221"/>
                </a:moveTo>
                <a:cubicBezTo>
                  <a:pt x="2066078" y="443291"/>
                  <a:pt x="2098628" y="455606"/>
                  <a:pt x="2123342" y="480152"/>
                </a:cubicBezTo>
                <a:cubicBezTo>
                  <a:pt x="2173164" y="529637"/>
                  <a:pt x="2173164" y="613272"/>
                  <a:pt x="2123399" y="662756"/>
                </a:cubicBezTo>
                <a:cubicBezTo>
                  <a:pt x="2073183" y="712690"/>
                  <a:pt x="1991571" y="711959"/>
                  <a:pt x="1941357" y="661183"/>
                </a:cubicBezTo>
                <a:cubicBezTo>
                  <a:pt x="1890973" y="610238"/>
                  <a:pt x="1891815" y="530310"/>
                  <a:pt x="1943322" y="479759"/>
                </a:cubicBezTo>
                <a:cubicBezTo>
                  <a:pt x="1968233" y="455325"/>
                  <a:pt x="2000881" y="443151"/>
                  <a:pt x="2033480" y="443221"/>
                </a:cubicBezTo>
                <a:close/>
                <a:moveTo>
                  <a:pt x="2604728" y="404661"/>
                </a:moveTo>
                <a:cubicBezTo>
                  <a:pt x="2647606" y="404858"/>
                  <a:pt x="2690448" y="421680"/>
                  <a:pt x="2723616" y="455101"/>
                </a:cubicBezTo>
                <a:cubicBezTo>
                  <a:pt x="2789333" y="521267"/>
                  <a:pt x="2789053" y="628381"/>
                  <a:pt x="2723054" y="693649"/>
                </a:cubicBezTo>
                <a:cubicBezTo>
                  <a:pt x="2657225" y="758693"/>
                  <a:pt x="2548987" y="758187"/>
                  <a:pt x="2483945" y="692526"/>
                </a:cubicBezTo>
                <a:cubicBezTo>
                  <a:pt x="2418508" y="626471"/>
                  <a:pt x="2419239" y="519918"/>
                  <a:pt x="2485629" y="453977"/>
                </a:cubicBezTo>
                <a:cubicBezTo>
                  <a:pt x="2518938" y="420893"/>
                  <a:pt x="2561850" y="404464"/>
                  <a:pt x="2604728" y="404661"/>
                </a:cubicBezTo>
                <a:close/>
                <a:moveTo>
                  <a:pt x="1749323" y="218441"/>
                </a:moveTo>
                <a:cubicBezTo>
                  <a:pt x="1766658" y="218869"/>
                  <a:pt x="1783888" y="226157"/>
                  <a:pt x="1797283" y="240199"/>
                </a:cubicBezTo>
                <a:cubicBezTo>
                  <a:pt x="1822559" y="266712"/>
                  <a:pt x="1822167" y="309456"/>
                  <a:pt x="1796442" y="335237"/>
                </a:cubicBezTo>
                <a:cubicBezTo>
                  <a:pt x="1770322" y="361411"/>
                  <a:pt x="1724602" y="361243"/>
                  <a:pt x="1698820" y="334900"/>
                </a:cubicBezTo>
                <a:cubicBezTo>
                  <a:pt x="1672533" y="308051"/>
                  <a:pt x="1673375" y="264295"/>
                  <a:pt x="1700729" y="237840"/>
                </a:cubicBezTo>
                <a:cubicBezTo>
                  <a:pt x="1714548" y="224443"/>
                  <a:pt x="1731988" y="218012"/>
                  <a:pt x="1749323" y="218441"/>
                </a:cubicBezTo>
                <a:close/>
                <a:moveTo>
                  <a:pt x="2317419" y="168341"/>
                </a:moveTo>
                <a:cubicBezTo>
                  <a:pt x="2347539" y="168375"/>
                  <a:pt x="2377645" y="179931"/>
                  <a:pt x="2400758" y="203017"/>
                </a:cubicBezTo>
                <a:cubicBezTo>
                  <a:pt x="2447772" y="249918"/>
                  <a:pt x="2447210" y="325520"/>
                  <a:pt x="2399580" y="371860"/>
                </a:cubicBezTo>
                <a:cubicBezTo>
                  <a:pt x="2353128" y="417075"/>
                  <a:pt x="2278368" y="416064"/>
                  <a:pt x="2232704" y="369613"/>
                </a:cubicBezTo>
                <a:cubicBezTo>
                  <a:pt x="2187038" y="323217"/>
                  <a:pt x="2187655" y="248795"/>
                  <a:pt x="2233995" y="202792"/>
                </a:cubicBezTo>
                <a:cubicBezTo>
                  <a:pt x="2257164" y="179791"/>
                  <a:pt x="2287298" y="168304"/>
                  <a:pt x="2317419" y="168341"/>
                </a:cubicBezTo>
                <a:close/>
                <a:moveTo>
                  <a:pt x="2891294" y="131872"/>
                </a:moveTo>
                <a:cubicBezTo>
                  <a:pt x="2930977" y="132006"/>
                  <a:pt x="2970618" y="147101"/>
                  <a:pt x="3000584" y="177123"/>
                </a:cubicBezTo>
                <a:cubicBezTo>
                  <a:pt x="3060853" y="237505"/>
                  <a:pt x="3060740" y="334844"/>
                  <a:pt x="3000415" y="395562"/>
                </a:cubicBezTo>
                <a:cubicBezTo>
                  <a:pt x="2939697" y="456674"/>
                  <a:pt x="2843704" y="457235"/>
                  <a:pt x="2782425" y="396853"/>
                </a:cubicBezTo>
                <a:cubicBezTo>
                  <a:pt x="2720583" y="335911"/>
                  <a:pt x="2720302" y="237167"/>
                  <a:pt x="2781751" y="176393"/>
                </a:cubicBezTo>
                <a:cubicBezTo>
                  <a:pt x="2811886" y="146567"/>
                  <a:pt x="2851611" y="131739"/>
                  <a:pt x="2891294" y="131872"/>
                </a:cubicBezTo>
                <a:close/>
                <a:moveTo>
                  <a:pt x="5103362" y="127587"/>
                </a:moveTo>
                <a:lnTo>
                  <a:pt x="5103362" y="449989"/>
                </a:lnTo>
                <a:lnTo>
                  <a:pt x="5049615" y="414605"/>
                </a:lnTo>
                <a:cubicBezTo>
                  <a:pt x="4980584" y="346134"/>
                  <a:pt x="4980696" y="230990"/>
                  <a:pt x="5049840" y="162688"/>
                </a:cubicBezTo>
                <a:close/>
                <a:moveTo>
                  <a:pt x="3461075" y="109651"/>
                </a:moveTo>
                <a:cubicBezTo>
                  <a:pt x="3506256" y="109904"/>
                  <a:pt x="3551401" y="127751"/>
                  <a:pt x="3586310" y="163138"/>
                </a:cubicBezTo>
                <a:cubicBezTo>
                  <a:pt x="3654499" y="232169"/>
                  <a:pt x="3654106" y="344057"/>
                  <a:pt x="3585524" y="412414"/>
                </a:cubicBezTo>
                <a:cubicBezTo>
                  <a:pt x="3517278" y="480377"/>
                  <a:pt x="3404381" y="480657"/>
                  <a:pt x="3335630" y="413032"/>
                </a:cubicBezTo>
                <a:cubicBezTo>
                  <a:pt x="3265868" y="344450"/>
                  <a:pt x="3265868" y="231327"/>
                  <a:pt x="3335630" y="161734"/>
                </a:cubicBezTo>
                <a:cubicBezTo>
                  <a:pt x="3370679" y="126741"/>
                  <a:pt x="3415894" y="109399"/>
                  <a:pt x="3461075" y="109651"/>
                </a:cubicBezTo>
                <a:close/>
                <a:moveTo>
                  <a:pt x="4628413" y="101260"/>
                </a:moveTo>
                <a:cubicBezTo>
                  <a:pt x="4670322" y="106912"/>
                  <a:pt x="4710243" y="126627"/>
                  <a:pt x="4739956" y="159093"/>
                </a:cubicBezTo>
                <a:cubicBezTo>
                  <a:pt x="4803147" y="228068"/>
                  <a:pt x="4807920" y="330127"/>
                  <a:pt x="4750460" y="402641"/>
                </a:cubicBezTo>
                <a:cubicBezTo>
                  <a:pt x="4718275" y="443306"/>
                  <a:pt x="4675644" y="466559"/>
                  <a:pt x="4624025" y="472681"/>
                </a:cubicBezTo>
                <a:cubicBezTo>
                  <a:pt x="4572294" y="478804"/>
                  <a:pt x="4526516" y="462515"/>
                  <a:pt x="4483210" y="434095"/>
                </a:cubicBezTo>
                <a:cubicBezTo>
                  <a:pt x="4523146" y="487846"/>
                  <a:pt x="4538986" y="547105"/>
                  <a:pt x="4528313" y="614282"/>
                </a:cubicBezTo>
                <a:cubicBezTo>
                  <a:pt x="4555612" y="611979"/>
                  <a:pt x="4581617" y="607599"/>
                  <a:pt x="4607567" y="608273"/>
                </a:cubicBezTo>
                <a:cubicBezTo>
                  <a:pt x="4632956" y="608890"/>
                  <a:pt x="4658232" y="614675"/>
                  <a:pt x="4683338" y="618158"/>
                </a:cubicBezTo>
                <a:cubicBezTo>
                  <a:pt x="4659524" y="441677"/>
                  <a:pt x="4802754" y="355515"/>
                  <a:pt x="4907395" y="365008"/>
                </a:cubicBezTo>
                <a:cubicBezTo>
                  <a:pt x="5016476" y="374892"/>
                  <a:pt x="5128138" y="478916"/>
                  <a:pt x="5091010" y="636245"/>
                </a:cubicBezTo>
                <a:lnTo>
                  <a:pt x="5103362" y="634121"/>
                </a:lnTo>
                <a:lnTo>
                  <a:pt x="5103362" y="6223115"/>
                </a:lnTo>
                <a:lnTo>
                  <a:pt x="5086293" y="6220746"/>
                </a:lnTo>
                <a:cubicBezTo>
                  <a:pt x="5104659" y="6292698"/>
                  <a:pt x="5094886" y="6361673"/>
                  <a:pt x="5043043" y="6421156"/>
                </a:cubicBezTo>
                <a:cubicBezTo>
                  <a:pt x="5002714" y="6467438"/>
                  <a:pt x="4951320" y="6490749"/>
                  <a:pt x="4890096" y="6493052"/>
                </a:cubicBezTo>
                <a:cubicBezTo>
                  <a:pt x="4787026" y="6496983"/>
                  <a:pt x="4658512" y="6409135"/>
                  <a:pt x="4679408" y="6241248"/>
                </a:cubicBezTo>
                <a:cubicBezTo>
                  <a:pt x="4654244" y="6244281"/>
                  <a:pt x="4629360" y="6249336"/>
                  <a:pt x="4604422" y="6249617"/>
                </a:cubicBezTo>
                <a:cubicBezTo>
                  <a:pt x="4579932" y="6249954"/>
                  <a:pt x="4555332" y="6245460"/>
                  <a:pt x="4528594" y="6242876"/>
                </a:cubicBezTo>
                <a:cubicBezTo>
                  <a:pt x="4537638" y="6302190"/>
                  <a:pt x="4527247" y="6358753"/>
                  <a:pt x="4492759" y="6411833"/>
                </a:cubicBezTo>
                <a:cubicBezTo>
                  <a:pt x="4552635" y="6379815"/>
                  <a:pt x="4613184" y="6370490"/>
                  <a:pt x="4676038" y="6397733"/>
                </a:cubicBezTo>
                <a:cubicBezTo>
                  <a:pt x="4715860" y="6414977"/>
                  <a:pt x="4746023" y="6443230"/>
                  <a:pt x="4766470" y="6481368"/>
                </a:cubicBezTo>
                <a:cubicBezTo>
                  <a:pt x="4807135" y="6557364"/>
                  <a:pt x="4790172" y="6652121"/>
                  <a:pt x="4726252" y="6708121"/>
                </a:cubicBezTo>
                <a:cubicBezTo>
                  <a:pt x="4658062" y="6767884"/>
                  <a:pt x="4562240" y="6772771"/>
                  <a:pt x="4489388" y="6718961"/>
                </a:cubicBezTo>
                <a:cubicBezTo>
                  <a:pt x="4449397" y="6689416"/>
                  <a:pt x="4425412" y="6649032"/>
                  <a:pt x="4416987" y="6599997"/>
                </a:cubicBezTo>
                <a:cubicBezTo>
                  <a:pt x="4408618" y="6551299"/>
                  <a:pt x="4419796" y="6506082"/>
                  <a:pt x="4444622" y="6461765"/>
                </a:cubicBezTo>
                <a:cubicBezTo>
                  <a:pt x="4352281" y="6516137"/>
                  <a:pt x="4263310" y="6512093"/>
                  <a:pt x="4173160" y="6447387"/>
                </a:cubicBezTo>
                <a:cubicBezTo>
                  <a:pt x="4238203" y="6548490"/>
                  <a:pt x="4227138" y="6651447"/>
                  <a:pt x="4148333" y="6716209"/>
                </a:cubicBezTo>
                <a:cubicBezTo>
                  <a:pt x="4075034" y="6776421"/>
                  <a:pt x="3965953" y="6771142"/>
                  <a:pt x="3898327" y="6704020"/>
                </a:cubicBezTo>
                <a:cubicBezTo>
                  <a:pt x="3830137" y="6636337"/>
                  <a:pt x="3823959" y="6528774"/>
                  <a:pt x="3884003" y="6454577"/>
                </a:cubicBezTo>
                <a:cubicBezTo>
                  <a:pt x="3949328" y="6373806"/>
                  <a:pt x="4051386" y="6361841"/>
                  <a:pt x="4148727" y="6423233"/>
                </a:cubicBezTo>
                <a:cubicBezTo>
                  <a:pt x="4110700" y="6368581"/>
                  <a:pt x="4093064" y="6308987"/>
                  <a:pt x="4105926" y="6239731"/>
                </a:cubicBezTo>
                <a:cubicBezTo>
                  <a:pt x="4052173" y="6254167"/>
                  <a:pt x="4001621" y="6253661"/>
                  <a:pt x="3947811" y="6236079"/>
                </a:cubicBezTo>
                <a:cubicBezTo>
                  <a:pt x="3960786" y="6318761"/>
                  <a:pt x="3940847" y="6388522"/>
                  <a:pt x="3879679" y="6442106"/>
                </a:cubicBezTo>
                <a:cubicBezTo>
                  <a:pt x="3834688" y="6481536"/>
                  <a:pt x="3780822" y="6497713"/>
                  <a:pt x="3720778" y="6491816"/>
                </a:cubicBezTo>
                <a:cubicBezTo>
                  <a:pt x="3614562" y="6481368"/>
                  <a:pt x="3505427" y="6379591"/>
                  <a:pt x="3542554" y="6218669"/>
                </a:cubicBezTo>
                <a:cubicBezTo>
                  <a:pt x="3479757" y="6240685"/>
                  <a:pt x="3418647" y="6238328"/>
                  <a:pt x="3355064" y="6210410"/>
                </a:cubicBezTo>
                <a:cubicBezTo>
                  <a:pt x="3373712" y="6269725"/>
                  <a:pt x="3372589" y="6323198"/>
                  <a:pt x="3345572" y="6374872"/>
                </a:cubicBezTo>
                <a:cubicBezTo>
                  <a:pt x="3325913" y="6412506"/>
                  <a:pt x="3296929" y="6440253"/>
                  <a:pt x="3259072" y="6458901"/>
                </a:cubicBezTo>
                <a:cubicBezTo>
                  <a:pt x="3183468" y="6496086"/>
                  <a:pt x="3090790" y="6479627"/>
                  <a:pt x="3032937" y="6418909"/>
                </a:cubicBezTo>
                <a:cubicBezTo>
                  <a:pt x="2967388" y="6350103"/>
                  <a:pt x="2962952" y="6262592"/>
                  <a:pt x="3020580" y="6160252"/>
                </a:cubicBezTo>
                <a:cubicBezTo>
                  <a:pt x="2935259" y="6217713"/>
                  <a:pt x="2850051" y="6223554"/>
                  <a:pt x="2764900" y="6163510"/>
                </a:cubicBezTo>
                <a:cubicBezTo>
                  <a:pt x="2724290" y="6134864"/>
                  <a:pt x="2700418" y="6094310"/>
                  <a:pt x="2688623" y="6046567"/>
                </a:cubicBezTo>
                <a:cubicBezTo>
                  <a:pt x="2676828" y="5998712"/>
                  <a:pt x="2684018" y="5952316"/>
                  <a:pt x="2705080" y="5904461"/>
                </a:cubicBezTo>
                <a:cubicBezTo>
                  <a:pt x="2611054" y="5944678"/>
                  <a:pt x="2526464" y="5936926"/>
                  <a:pt x="2454344" y="5869242"/>
                </a:cubicBezTo>
                <a:cubicBezTo>
                  <a:pt x="2385930" y="5804986"/>
                  <a:pt x="2371776" y="5724385"/>
                  <a:pt x="2400478" y="5632211"/>
                </a:cubicBezTo>
                <a:cubicBezTo>
                  <a:pt x="2309653" y="5661588"/>
                  <a:pt x="2227143" y="5648332"/>
                  <a:pt x="2161538" y="5581603"/>
                </a:cubicBezTo>
                <a:cubicBezTo>
                  <a:pt x="2096830" y="5515718"/>
                  <a:pt x="2083631" y="5434161"/>
                  <a:pt x="2114806" y="5342325"/>
                </a:cubicBezTo>
                <a:cubicBezTo>
                  <a:pt x="2021452" y="5371814"/>
                  <a:pt x="1939110" y="5358614"/>
                  <a:pt x="1873617" y="5288571"/>
                </a:cubicBezTo>
                <a:cubicBezTo>
                  <a:pt x="1807843" y="5218136"/>
                  <a:pt x="1799586" y="5135175"/>
                  <a:pt x="1836209" y="5044183"/>
                </a:cubicBezTo>
                <a:cubicBezTo>
                  <a:pt x="1737183" y="5079681"/>
                  <a:pt x="1650515" y="5065695"/>
                  <a:pt x="1584966" y="4983913"/>
                </a:cubicBezTo>
                <a:cubicBezTo>
                  <a:pt x="1529977" y="4915331"/>
                  <a:pt x="1523574" y="4837145"/>
                  <a:pt x="1565363" y="4759071"/>
                </a:cubicBezTo>
                <a:cubicBezTo>
                  <a:pt x="1612545" y="4670942"/>
                  <a:pt x="1691181" y="4643251"/>
                  <a:pt x="1788296" y="4653192"/>
                </a:cubicBezTo>
                <a:cubicBezTo>
                  <a:pt x="1784814" y="4630389"/>
                  <a:pt x="1779871" y="4608313"/>
                  <a:pt x="1778412" y="4585958"/>
                </a:cubicBezTo>
                <a:cubicBezTo>
                  <a:pt x="1777007" y="4564334"/>
                  <a:pt x="1779085" y="4542540"/>
                  <a:pt x="1779703" y="4517658"/>
                </a:cubicBezTo>
                <a:cubicBezTo>
                  <a:pt x="1732746" y="4522825"/>
                  <a:pt x="1687474" y="4516141"/>
                  <a:pt x="1639787" y="4493337"/>
                </a:cubicBezTo>
                <a:cubicBezTo>
                  <a:pt x="1663546" y="4569725"/>
                  <a:pt x="1656356" y="4636005"/>
                  <a:pt x="1607995" y="4694139"/>
                </a:cubicBezTo>
                <a:cubicBezTo>
                  <a:pt x="1570644" y="4739074"/>
                  <a:pt x="1522001" y="4762441"/>
                  <a:pt x="1463586" y="4764014"/>
                </a:cubicBezTo>
                <a:cubicBezTo>
                  <a:pt x="1350855" y="4767102"/>
                  <a:pt x="1259471" y="4672851"/>
                  <a:pt x="1265143" y="4559896"/>
                </a:cubicBezTo>
                <a:cubicBezTo>
                  <a:pt x="1267276" y="4517658"/>
                  <a:pt x="1282162" y="4480081"/>
                  <a:pt x="1308392" y="4447165"/>
                </a:cubicBezTo>
                <a:cubicBezTo>
                  <a:pt x="1335409" y="4413240"/>
                  <a:pt x="1370908" y="4392064"/>
                  <a:pt x="1412696" y="4381280"/>
                </a:cubicBezTo>
                <a:cubicBezTo>
                  <a:pt x="1453307" y="4370778"/>
                  <a:pt x="1493355" y="4375439"/>
                  <a:pt x="1538122" y="4390997"/>
                </a:cubicBezTo>
                <a:cubicBezTo>
                  <a:pt x="1509026" y="4325111"/>
                  <a:pt x="1506556" y="4263158"/>
                  <a:pt x="1530033" y="4197665"/>
                </a:cubicBezTo>
                <a:cubicBezTo>
                  <a:pt x="1455273" y="4217044"/>
                  <a:pt x="1389611" y="4208393"/>
                  <a:pt x="1331758" y="4162448"/>
                </a:cubicBezTo>
                <a:cubicBezTo>
                  <a:pt x="1283847" y="4124422"/>
                  <a:pt x="1256493" y="4074487"/>
                  <a:pt x="1252505" y="4013208"/>
                </a:cubicBezTo>
                <a:cubicBezTo>
                  <a:pt x="1248012" y="3944288"/>
                  <a:pt x="1271769" y="3885367"/>
                  <a:pt x="1323726" y="3840208"/>
                </a:cubicBezTo>
                <a:cubicBezTo>
                  <a:pt x="1375513" y="3795217"/>
                  <a:pt x="1437355" y="3780894"/>
                  <a:pt x="1507847" y="3793195"/>
                </a:cubicBezTo>
                <a:cubicBezTo>
                  <a:pt x="1492120" y="3742081"/>
                  <a:pt x="1491446" y="3693327"/>
                  <a:pt x="1505600" y="3640584"/>
                </a:cubicBezTo>
                <a:cubicBezTo>
                  <a:pt x="1442074" y="3651594"/>
                  <a:pt x="1386972" y="3639013"/>
                  <a:pt x="1334678" y="3607614"/>
                </a:cubicBezTo>
                <a:cubicBezTo>
                  <a:pt x="1364393" y="3663108"/>
                  <a:pt x="1373436" y="3719334"/>
                  <a:pt x="1351922" y="3778197"/>
                </a:cubicBezTo>
                <a:cubicBezTo>
                  <a:pt x="1336645" y="3819820"/>
                  <a:pt x="1309908" y="3852172"/>
                  <a:pt x="1271490" y="3874977"/>
                </a:cubicBezTo>
                <a:cubicBezTo>
                  <a:pt x="1197291" y="3918956"/>
                  <a:pt x="1099782" y="3905476"/>
                  <a:pt x="1040975" y="3842623"/>
                </a:cubicBezTo>
                <a:cubicBezTo>
                  <a:pt x="980313" y="3777749"/>
                  <a:pt x="972168" y="3678667"/>
                  <a:pt x="1021766" y="3608400"/>
                </a:cubicBezTo>
                <a:cubicBezTo>
                  <a:pt x="1080517" y="3525215"/>
                  <a:pt x="1169264" y="3506847"/>
                  <a:pt x="1286543" y="3557904"/>
                </a:cubicBezTo>
                <a:cubicBezTo>
                  <a:pt x="1258459" y="3513587"/>
                  <a:pt x="1243967" y="3470281"/>
                  <a:pt x="1245429" y="3422821"/>
                </a:cubicBezTo>
                <a:cubicBezTo>
                  <a:pt x="1246887" y="3375135"/>
                  <a:pt x="1263291" y="3332672"/>
                  <a:pt x="1290811" y="3292794"/>
                </a:cubicBezTo>
                <a:cubicBezTo>
                  <a:pt x="1236890" y="3326383"/>
                  <a:pt x="1180272" y="3339919"/>
                  <a:pt x="1118824" y="3320597"/>
                </a:cubicBezTo>
                <a:cubicBezTo>
                  <a:pt x="1077484" y="3307623"/>
                  <a:pt x="1044007" y="3283638"/>
                  <a:pt x="1019967" y="3247298"/>
                </a:cubicBezTo>
                <a:cubicBezTo>
                  <a:pt x="969697" y="3171189"/>
                  <a:pt x="978290" y="3075534"/>
                  <a:pt x="1040975" y="3011167"/>
                </a:cubicBezTo>
                <a:cubicBezTo>
                  <a:pt x="1101355" y="2949156"/>
                  <a:pt x="1197629" y="2936630"/>
                  <a:pt x="1271883" y="2982576"/>
                </a:cubicBezTo>
                <a:cubicBezTo>
                  <a:pt x="1318615" y="3011503"/>
                  <a:pt x="1348046" y="3053572"/>
                  <a:pt x="1358382" y="3108056"/>
                </a:cubicBezTo>
                <a:cubicBezTo>
                  <a:pt x="1368661" y="3162147"/>
                  <a:pt x="1354395" y="3211296"/>
                  <a:pt x="1325693" y="3257858"/>
                </a:cubicBezTo>
                <a:cubicBezTo>
                  <a:pt x="1379782" y="3219719"/>
                  <a:pt x="1438254" y="3206071"/>
                  <a:pt x="1505824" y="3216910"/>
                </a:cubicBezTo>
                <a:cubicBezTo>
                  <a:pt x="1490827" y="3163439"/>
                  <a:pt x="1492288" y="3112831"/>
                  <a:pt x="1508633" y="3062336"/>
                </a:cubicBezTo>
                <a:cubicBezTo>
                  <a:pt x="1328725" y="3085870"/>
                  <a:pt x="1244698" y="2945729"/>
                  <a:pt x="1251719" y="2841649"/>
                </a:cubicBezTo>
                <a:cubicBezTo>
                  <a:pt x="1258852" y="2736501"/>
                  <a:pt x="1359168" y="2615685"/>
                  <a:pt x="1521777" y="2652921"/>
                </a:cubicBezTo>
                <a:cubicBezTo>
                  <a:pt x="1518519" y="2622423"/>
                  <a:pt x="1511779" y="2591699"/>
                  <a:pt x="1512902" y="2561258"/>
                </a:cubicBezTo>
                <a:cubicBezTo>
                  <a:pt x="1514026" y="2531379"/>
                  <a:pt x="1523124" y="2501776"/>
                  <a:pt x="1528854" y="2471218"/>
                </a:cubicBezTo>
                <a:cubicBezTo>
                  <a:pt x="1415393" y="2497733"/>
                  <a:pt x="1324625" y="2466051"/>
                  <a:pt x="1278119" y="2349724"/>
                </a:cubicBezTo>
                <a:cubicBezTo>
                  <a:pt x="1247450" y="2272944"/>
                  <a:pt x="1274131" y="2189253"/>
                  <a:pt x="1339959" y="2134034"/>
                </a:cubicBezTo>
                <a:cubicBezTo>
                  <a:pt x="1405282" y="2079218"/>
                  <a:pt x="1488076" y="2078038"/>
                  <a:pt x="1584011" y="2131898"/>
                </a:cubicBezTo>
                <a:cubicBezTo>
                  <a:pt x="1527000" y="2044562"/>
                  <a:pt x="1519754" y="1956827"/>
                  <a:pt x="1584854" y="1874651"/>
                </a:cubicBezTo>
                <a:cubicBezTo>
                  <a:pt x="1651133" y="1790960"/>
                  <a:pt x="1739094" y="1777424"/>
                  <a:pt x="1839972" y="1815562"/>
                </a:cubicBezTo>
                <a:cubicBezTo>
                  <a:pt x="1802002" y="1725636"/>
                  <a:pt x="1807899" y="1642113"/>
                  <a:pt x="1872943" y="1570216"/>
                </a:cubicBezTo>
                <a:cubicBezTo>
                  <a:pt x="1937705" y="1498658"/>
                  <a:pt x="2019487" y="1483605"/>
                  <a:pt x="2113400" y="1512756"/>
                </a:cubicBezTo>
                <a:cubicBezTo>
                  <a:pt x="2086720" y="1430020"/>
                  <a:pt x="2096494" y="1355035"/>
                  <a:pt x="2150134" y="1286003"/>
                </a:cubicBezTo>
                <a:cubicBezTo>
                  <a:pt x="2093404" y="1323356"/>
                  <a:pt x="2033585" y="1337286"/>
                  <a:pt x="1968823" y="1312964"/>
                </a:cubicBezTo>
                <a:cubicBezTo>
                  <a:pt x="1929056" y="1298079"/>
                  <a:pt x="1898555" y="1271568"/>
                  <a:pt x="1877268" y="1234947"/>
                </a:cubicBezTo>
                <a:cubicBezTo>
                  <a:pt x="1833681" y="1159794"/>
                  <a:pt x="1849014" y="1068969"/>
                  <a:pt x="1915069" y="1009317"/>
                </a:cubicBezTo>
                <a:cubicBezTo>
                  <a:pt x="1977753" y="952698"/>
                  <a:pt x="2072454" y="949890"/>
                  <a:pt x="2143788" y="1003700"/>
                </a:cubicBezTo>
                <a:cubicBezTo>
                  <a:pt x="2183780" y="1033919"/>
                  <a:pt x="2205405" y="1075483"/>
                  <a:pt x="2211358" y="1124969"/>
                </a:cubicBezTo>
                <a:cubicBezTo>
                  <a:pt x="2217312" y="1174397"/>
                  <a:pt x="2202371" y="1218602"/>
                  <a:pt x="2174624" y="1260502"/>
                </a:cubicBezTo>
                <a:cubicBezTo>
                  <a:pt x="2244555" y="1208997"/>
                  <a:pt x="2319596" y="1197933"/>
                  <a:pt x="2404522" y="1227813"/>
                </a:cubicBezTo>
                <a:cubicBezTo>
                  <a:pt x="2374528" y="1134742"/>
                  <a:pt x="2387278" y="1052343"/>
                  <a:pt x="2457096" y="986849"/>
                </a:cubicBezTo>
                <a:cubicBezTo>
                  <a:pt x="2527419" y="920906"/>
                  <a:pt x="2610381" y="912707"/>
                  <a:pt x="2701992" y="949608"/>
                </a:cubicBezTo>
                <a:cubicBezTo>
                  <a:pt x="2663629" y="844855"/>
                  <a:pt x="2682108" y="755265"/>
                  <a:pt x="2771415" y="690109"/>
                </a:cubicBezTo>
                <a:cubicBezTo>
                  <a:pt x="2838369" y="641187"/>
                  <a:pt x="2913691" y="637986"/>
                  <a:pt x="2987160" y="677978"/>
                </a:cubicBezTo>
                <a:cubicBezTo>
                  <a:pt x="3074839" y="725721"/>
                  <a:pt x="3102642" y="804132"/>
                  <a:pt x="3092420" y="900855"/>
                </a:cubicBezTo>
                <a:cubicBezTo>
                  <a:pt x="3115280" y="897259"/>
                  <a:pt x="3137242" y="892148"/>
                  <a:pt x="3159428" y="890689"/>
                </a:cubicBezTo>
                <a:cubicBezTo>
                  <a:pt x="3181054" y="889284"/>
                  <a:pt x="3202960" y="891531"/>
                  <a:pt x="3227842" y="892260"/>
                </a:cubicBezTo>
                <a:cubicBezTo>
                  <a:pt x="3222898" y="844743"/>
                  <a:pt x="3229696" y="798684"/>
                  <a:pt x="3253006" y="750829"/>
                </a:cubicBezTo>
                <a:cubicBezTo>
                  <a:pt x="3192680" y="771723"/>
                  <a:pt x="3137804" y="770768"/>
                  <a:pt x="3085286" y="743077"/>
                </a:cubicBezTo>
                <a:cubicBezTo>
                  <a:pt x="3048102" y="723474"/>
                  <a:pt x="3019906" y="694379"/>
                  <a:pt x="3001426" y="656296"/>
                </a:cubicBezTo>
                <a:cubicBezTo>
                  <a:pt x="2963288" y="577772"/>
                  <a:pt x="2981150" y="487454"/>
                  <a:pt x="3046811" y="426961"/>
                </a:cubicBezTo>
                <a:cubicBezTo>
                  <a:pt x="3107809" y="370681"/>
                  <a:pt x="3202678" y="361356"/>
                  <a:pt x="3275080" y="404606"/>
                </a:cubicBezTo>
                <a:cubicBezTo>
                  <a:pt x="3356018" y="452910"/>
                  <a:pt x="3383934" y="535142"/>
                  <a:pt x="3357423" y="644782"/>
                </a:cubicBezTo>
                <a:cubicBezTo>
                  <a:pt x="3388090" y="638716"/>
                  <a:pt x="3419208" y="628718"/>
                  <a:pt x="3450607" y="627370"/>
                </a:cubicBezTo>
                <a:cubicBezTo>
                  <a:pt x="3482230" y="626021"/>
                  <a:pt x="3514190" y="633323"/>
                  <a:pt x="3546768" y="636919"/>
                </a:cubicBezTo>
                <a:cubicBezTo>
                  <a:pt x="3524018" y="538454"/>
                  <a:pt x="3548620" y="454316"/>
                  <a:pt x="3636525" y="397416"/>
                </a:cubicBezTo>
                <a:cubicBezTo>
                  <a:pt x="3706286" y="352313"/>
                  <a:pt x="3781552" y="351751"/>
                  <a:pt x="3852998" y="394159"/>
                </a:cubicBezTo>
                <a:cubicBezTo>
                  <a:pt x="3936914" y="443980"/>
                  <a:pt x="3964942" y="521829"/>
                  <a:pt x="3952922" y="616754"/>
                </a:cubicBezTo>
                <a:cubicBezTo>
                  <a:pt x="3978536" y="613664"/>
                  <a:pt x="4003754" y="608609"/>
                  <a:pt x="4029030" y="608217"/>
                </a:cubicBezTo>
                <a:cubicBezTo>
                  <a:pt x="4053408" y="607823"/>
                  <a:pt x="4077842" y="612205"/>
                  <a:pt x="4105027" y="614731"/>
                </a:cubicBezTo>
                <a:cubicBezTo>
                  <a:pt x="4094693" y="552554"/>
                  <a:pt x="4108004" y="495710"/>
                  <a:pt x="4143166" y="442576"/>
                </a:cubicBezTo>
                <a:cubicBezTo>
                  <a:pt x="4097838" y="469649"/>
                  <a:pt x="4050038" y="482792"/>
                  <a:pt x="3997969" y="472625"/>
                </a:cubicBezTo>
                <a:cubicBezTo>
                  <a:pt x="3945003" y="462291"/>
                  <a:pt x="3903156" y="434825"/>
                  <a:pt x="3874118" y="388767"/>
                </a:cubicBezTo>
                <a:cubicBezTo>
                  <a:pt x="3826319" y="312883"/>
                  <a:pt x="3838114" y="215991"/>
                  <a:pt x="3902820" y="153532"/>
                </a:cubicBezTo>
                <a:cubicBezTo>
                  <a:pt x="3965616" y="92926"/>
                  <a:pt x="4066551" y="84277"/>
                  <a:pt x="4136930" y="133985"/>
                </a:cubicBezTo>
                <a:cubicBezTo>
                  <a:pt x="4180068" y="164430"/>
                  <a:pt x="4207422" y="205431"/>
                  <a:pt x="4216409" y="257894"/>
                </a:cubicBezTo>
                <a:cubicBezTo>
                  <a:pt x="4225172" y="308951"/>
                  <a:pt x="4212140" y="355459"/>
                  <a:pt x="4183382" y="401012"/>
                </a:cubicBezTo>
                <a:cubicBezTo>
                  <a:pt x="4297574" y="342652"/>
                  <a:pt x="4370705" y="345123"/>
                  <a:pt x="4456699" y="407976"/>
                </a:cubicBezTo>
                <a:cubicBezTo>
                  <a:pt x="4426368" y="361806"/>
                  <a:pt x="4409405" y="312433"/>
                  <a:pt x="4418842" y="256714"/>
                </a:cubicBezTo>
                <a:cubicBezTo>
                  <a:pt x="4428333" y="200882"/>
                  <a:pt x="4457598" y="157745"/>
                  <a:pt x="4504948" y="127807"/>
                </a:cubicBezTo>
                <a:cubicBezTo>
                  <a:pt x="4542609" y="104020"/>
                  <a:pt x="4586504" y="95608"/>
                  <a:pt x="4628413" y="101260"/>
                </a:cubicBezTo>
                <a:close/>
                <a:moveTo>
                  <a:pt x="2501704" y="2"/>
                </a:moveTo>
                <a:lnTo>
                  <a:pt x="2706755" y="2"/>
                </a:lnTo>
                <a:lnTo>
                  <a:pt x="2698853" y="38742"/>
                </a:lnTo>
                <a:cubicBezTo>
                  <a:pt x="2693692" y="51156"/>
                  <a:pt x="2686011" y="62792"/>
                  <a:pt x="2675816" y="72875"/>
                </a:cubicBezTo>
                <a:cubicBezTo>
                  <a:pt x="2634813" y="113429"/>
                  <a:pt x="2571175" y="112698"/>
                  <a:pt x="2530564" y="71248"/>
                </a:cubicBezTo>
                <a:cubicBezTo>
                  <a:pt x="2520594" y="61053"/>
                  <a:pt x="2513177" y="49268"/>
                  <a:pt x="2508299" y="36719"/>
                </a:cubicBezTo>
                <a:close/>
                <a:moveTo>
                  <a:pt x="1974488" y="2"/>
                </a:moveTo>
                <a:lnTo>
                  <a:pt x="2090821" y="2"/>
                </a:lnTo>
                <a:lnTo>
                  <a:pt x="2091095" y="1339"/>
                </a:lnTo>
                <a:cubicBezTo>
                  <a:pt x="2091270" y="16216"/>
                  <a:pt x="2085822" y="31143"/>
                  <a:pt x="2074700" y="42602"/>
                </a:cubicBezTo>
                <a:cubicBezTo>
                  <a:pt x="2052289" y="65743"/>
                  <a:pt x="2015835" y="66641"/>
                  <a:pt x="1992358" y="44679"/>
                </a:cubicBezTo>
                <a:cubicBezTo>
                  <a:pt x="1980309" y="33417"/>
                  <a:pt x="1974172" y="18097"/>
                  <a:pt x="1973990" y="2693"/>
                </a:cubicBezTo>
                <a:close/>
                <a:moveTo>
                  <a:pt x="4736352" y="1"/>
                </a:moveTo>
                <a:lnTo>
                  <a:pt x="5038835" y="1"/>
                </a:lnTo>
                <a:lnTo>
                  <a:pt x="5039434" y="3283"/>
                </a:lnTo>
                <a:cubicBezTo>
                  <a:pt x="5039125" y="42067"/>
                  <a:pt x="5024310" y="80711"/>
                  <a:pt x="4995074" y="109778"/>
                </a:cubicBezTo>
                <a:cubicBezTo>
                  <a:pt x="4935424" y="169036"/>
                  <a:pt x="4839207" y="168025"/>
                  <a:pt x="4779780" y="107531"/>
                </a:cubicBezTo>
                <a:cubicBezTo>
                  <a:pt x="4764924" y="92393"/>
                  <a:pt x="4753886" y="75125"/>
                  <a:pt x="4746649" y="56807"/>
                </a:cubicBezTo>
                <a:close/>
                <a:moveTo>
                  <a:pt x="3041585" y="1"/>
                </a:moveTo>
                <a:lnTo>
                  <a:pt x="3309631" y="1"/>
                </a:lnTo>
                <a:lnTo>
                  <a:pt x="3309975" y="1786"/>
                </a:lnTo>
                <a:cubicBezTo>
                  <a:pt x="3310031" y="36309"/>
                  <a:pt x="3297154" y="70852"/>
                  <a:pt x="3271316" y="96915"/>
                </a:cubicBezTo>
                <a:cubicBezTo>
                  <a:pt x="3219248" y="149433"/>
                  <a:pt x="3134546" y="149769"/>
                  <a:pt x="3081691" y="97646"/>
                </a:cubicBezTo>
                <a:cubicBezTo>
                  <a:pt x="3054983" y="71331"/>
                  <a:pt x="3041376" y="37391"/>
                  <a:pt x="3040962" y="3367"/>
                </a:cubicBezTo>
                <a:close/>
                <a:moveTo>
                  <a:pt x="4161499" y="0"/>
                </a:moveTo>
                <a:lnTo>
                  <a:pt x="4475738" y="0"/>
                </a:lnTo>
                <a:lnTo>
                  <a:pt x="4476105" y="1835"/>
                </a:lnTo>
                <a:cubicBezTo>
                  <a:pt x="4476176" y="41953"/>
                  <a:pt x="4460631" y="82085"/>
                  <a:pt x="4429458" y="113203"/>
                </a:cubicBezTo>
                <a:cubicBezTo>
                  <a:pt x="4367446" y="175044"/>
                  <a:pt x="4267690" y="174988"/>
                  <a:pt x="4206299" y="113035"/>
                </a:cubicBezTo>
                <a:cubicBezTo>
                  <a:pt x="4176220" y="82648"/>
                  <a:pt x="4161139" y="42473"/>
                  <a:pt x="4161069" y="2277"/>
                </a:cubicBezTo>
                <a:close/>
                <a:moveTo>
                  <a:pt x="3592935" y="0"/>
                </a:moveTo>
                <a:lnTo>
                  <a:pt x="3896686" y="0"/>
                </a:lnTo>
                <a:lnTo>
                  <a:pt x="3897295" y="3232"/>
                </a:lnTo>
                <a:cubicBezTo>
                  <a:pt x="3896964" y="41967"/>
                  <a:pt x="3881644" y="80597"/>
                  <a:pt x="3851425" y="110338"/>
                </a:cubicBezTo>
                <a:cubicBezTo>
                  <a:pt x="3791325" y="169485"/>
                  <a:pt x="3695389" y="168810"/>
                  <a:pt x="3636244" y="108823"/>
                </a:cubicBezTo>
                <a:cubicBezTo>
                  <a:pt x="3606896" y="79053"/>
                  <a:pt x="3592432" y="39890"/>
                  <a:pt x="3592770" y="81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1473655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Circui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pyright"/>
          <p:cNvSpPr txBox="1">
            <a:spLocks/>
          </p:cNvSpPr>
          <p:nvPr/>
        </p:nvSpPr>
        <p:spPr>
          <a:xfrm>
            <a:off x="411480" y="6629400"/>
            <a:ext cx="7320915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800" dirty="0">
                <a:solidFill>
                  <a:srgbClr val="4D4D4F"/>
                </a:solidFill>
              </a:rPr>
              <a:t>Broadcom Proprietary and Confidential.  Copyright © 2021 Broadcom.  All Rights Reserved. The term “Broadcom” refers to Broadcom Inc. and/or its subsidiaries.</a:t>
            </a:r>
          </a:p>
        </p:txBody>
      </p:sp>
      <p:grpSp>
        <p:nvGrpSpPr>
          <p:cNvPr id="17" name="Two-tone Red Rouded"/>
          <p:cNvGrpSpPr/>
          <p:nvPr/>
        </p:nvGrpSpPr>
        <p:grpSpPr bwMode="gray">
          <a:xfrm>
            <a:off x="0" y="5424175"/>
            <a:ext cx="9344025" cy="338449"/>
            <a:chOff x="0" y="4690751"/>
            <a:chExt cx="7971416" cy="0"/>
          </a:xfrm>
        </p:grpSpPr>
        <p:cxnSp>
          <p:nvCxnSpPr>
            <p:cNvPr id="18" name="Straight Connector 17"/>
            <p:cNvCxnSpPr/>
            <p:nvPr/>
          </p:nvCxnSpPr>
          <p:spPr bwMode="gray">
            <a:xfrm>
              <a:off x="0" y="4690751"/>
              <a:ext cx="7971416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gray">
            <a:xfrm>
              <a:off x="5667375" y="4690751"/>
              <a:ext cx="2304041" cy="0"/>
            </a:xfrm>
            <a:prstGeom prst="line">
              <a:avLst/>
            </a:prstGeom>
            <a:ln w="76200" cap="rnd">
              <a:solidFill>
                <a:srgbClr val="AB19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Halftone Gray">
            <a:extLst>
              <a:ext uri="{FF2B5EF4-FFF2-40B4-BE49-F238E27FC236}">
                <a16:creationId xmlns:a16="http://schemas.microsoft.com/office/drawing/2014/main" id="{2A08B56F-467E-AA47-9CC2-2E8CFAB6AF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-2" y="1"/>
            <a:ext cx="12191803" cy="3433510"/>
          </a:xfrm>
          <a:prstGeom prst="rect">
            <a:avLst/>
          </a:prstGeom>
        </p:spPr>
      </p:pic>
      <p:pic>
        <p:nvPicPr>
          <p:cNvPr id="12" name="Broadcom Software 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458" y="5229163"/>
            <a:ext cx="1993392" cy="396016"/>
          </a:xfrm>
          <a:prstGeom prst="rect">
            <a:avLst/>
          </a:prstGeom>
        </p:spPr>
      </p:pic>
      <p:sp>
        <p:nvSpPr>
          <p:cNvPr id="10" name="Text Placeholder 1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411480" y="3408399"/>
            <a:ext cx="8686800" cy="1816100"/>
          </a:xfrm>
          <a:effectLst/>
        </p:spPr>
        <p:txBody>
          <a:bodyPr vert="horz" wrap="square" lIns="0" tIns="0" rIns="0" bIns="0" rtlCol="0" anchor="b">
            <a:noAutofit/>
          </a:bodyPr>
          <a:lstStyle>
            <a:lvl1pPr marL="0" indent="0">
              <a:lnSpc>
                <a:spcPct val="85000"/>
              </a:lnSpc>
              <a:buNone/>
              <a:defRPr lang="en-US" sz="4000" b="0" cap="none" baseline="0" dirty="0" smtClean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 indent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5122004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13004" y="1371600"/>
            <a:ext cx="11365992" cy="1479379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 marL="514350" indent="-227013">
              <a:buFont typeface="Arial" panose="020B0604020202020204" pitchFamily="34" charset="0"/>
              <a:buChar char="–"/>
              <a:defRPr/>
            </a:lvl2pPr>
            <a:lvl3pPr marL="857250" indent="-228600">
              <a:buFont typeface="Arial" panose="020B0604020202020204" pitchFamily="34" charset="0"/>
              <a:buChar char="–"/>
              <a:defRPr sz="1800"/>
            </a:lvl3pPr>
            <a:lvl4pPr marL="1143000" indent="-228600">
              <a:buFont typeface="Arial" panose="020B0604020202020204" pitchFamily="34" charset="0"/>
              <a:buChar char="–"/>
              <a:defRPr/>
            </a:lvl4pPr>
            <a:lvl5pPr marL="1428750" indent="-228600">
              <a:buFont typeface="Arial" panose="020B0604020202020204" pitchFamily="34" charset="0"/>
              <a:buChar char="–"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3004" y="551311"/>
            <a:ext cx="11365992" cy="3662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28169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13004" y="1600200"/>
            <a:ext cx="11365992" cy="1507079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 marL="514350" indent="-227013">
              <a:buFont typeface="Arial" panose="020B0604020202020204" pitchFamily="34" charset="0"/>
              <a:buChar char="–"/>
              <a:defRPr/>
            </a:lvl2pPr>
            <a:lvl3pPr marL="857250" indent="-228600">
              <a:buFont typeface="Arial" panose="020B0604020202020204" pitchFamily="34" charset="0"/>
              <a:buChar char="–"/>
              <a:defRPr sz="1800"/>
            </a:lvl3pPr>
            <a:lvl4pPr marL="1143000" indent="-228600">
              <a:buFont typeface="Arial" panose="020B0604020202020204" pitchFamily="34" charset="0"/>
              <a:buChar char="–"/>
              <a:defRPr/>
            </a:lvl4pPr>
            <a:lvl5pPr marL="1428750" indent="-228600">
              <a:buFont typeface="Arial" panose="020B0604020202020204" pitchFamily="34" charset="0"/>
              <a:buChar char="–"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3004" y="551311"/>
            <a:ext cx="11365992" cy="3662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ubtitle"/>
          <p:cNvSpPr>
            <a:spLocks noGrp="1"/>
          </p:cNvSpPr>
          <p:nvPr>
            <p:ph type="body" sz="quarter" idx="12"/>
          </p:nvPr>
        </p:nvSpPr>
        <p:spPr>
          <a:xfrm>
            <a:off x="413004" y="1005840"/>
            <a:ext cx="11365992" cy="332399"/>
          </a:xfrm>
        </p:spPr>
        <p:txBody>
          <a:bodyPr lIns="0" tIns="0" rIns="0" bIns="0"/>
          <a:lstStyle>
            <a:lvl1pPr marL="0" marR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963078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11480" y="1371600"/>
            <a:ext cx="5577840" cy="1479379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 marL="514350" indent="-227013">
              <a:buFont typeface="Arial" panose="020B0604020202020204" pitchFamily="34" charset="0"/>
              <a:buChar char="–"/>
              <a:defRPr/>
            </a:lvl2pPr>
            <a:lvl3pPr marL="857250" indent="-228600">
              <a:buFont typeface="Arial" panose="020B0604020202020204" pitchFamily="34" charset="0"/>
              <a:buChar char="–"/>
              <a:defRPr sz="1800"/>
            </a:lvl3pPr>
            <a:lvl4pPr marL="1143000" indent="-228600">
              <a:buFont typeface="Arial" panose="020B0604020202020204" pitchFamily="34" charset="0"/>
              <a:buChar char="–"/>
              <a:defRPr/>
            </a:lvl4pPr>
            <a:lvl5pPr marL="1428750" indent="-228600">
              <a:buFont typeface="Arial" panose="020B0604020202020204" pitchFamily="34" charset="0"/>
              <a:buChar char="–"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1480" y="551311"/>
            <a:ext cx="11365992" cy="3662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99632" y="1371600"/>
            <a:ext cx="5577840" cy="1479379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 marL="514350" indent="-227013">
              <a:buFont typeface="Arial" panose="020B0604020202020204" pitchFamily="34" charset="0"/>
              <a:buChar char="–"/>
              <a:defRPr/>
            </a:lvl2pPr>
            <a:lvl3pPr marL="857250" indent="-228600">
              <a:buFont typeface="Arial" panose="020B0604020202020204" pitchFamily="34" charset="0"/>
              <a:buChar char="–"/>
              <a:defRPr sz="1800"/>
            </a:lvl3pPr>
            <a:lvl4pPr marL="1143000" indent="-228600">
              <a:buFont typeface="Arial" panose="020B0604020202020204" pitchFamily="34" charset="0"/>
              <a:buChar char="–"/>
              <a:defRPr/>
            </a:lvl4pPr>
            <a:lvl5pPr marL="1428750" indent="-228600">
              <a:buFont typeface="Arial" panose="020B0604020202020204" pitchFamily="34" charset="0"/>
              <a:buChar char="–"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0059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3004" y="551311"/>
            <a:ext cx="11365992" cy="3662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3258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8863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LOGO">
    <p:bg>
      <p:bgPr>
        <a:gradFill flip="none" rotWithShape="1">
          <a:gsLst>
            <a:gs pos="30000">
              <a:schemeClr val="accent5">
                <a:lumMod val="40000"/>
                <a:lumOff val="60000"/>
                <a:alpha val="50000"/>
              </a:scheme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Two-tone Red"/>
          <p:cNvGrpSpPr/>
          <p:nvPr/>
        </p:nvGrpSpPr>
        <p:grpSpPr bwMode="ltGray">
          <a:xfrm>
            <a:off x="0" y="0"/>
            <a:ext cx="12192000" cy="137160"/>
            <a:chOff x="0" y="0"/>
            <a:chExt cx="12192000" cy="137160"/>
          </a:xfrm>
        </p:grpSpPr>
        <p:sp>
          <p:nvSpPr>
            <p:cNvPr id="11" name="Rectangle 10"/>
            <p:cNvSpPr/>
            <p:nvPr/>
          </p:nvSpPr>
          <p:spPr bwMode="ltGray">
            <a:xfrm>
              <a:off x="0" y="0"/>
              <a:ext cx="12192000" cy="137160"/>
            </a:xfrm>
            <a:prstGeom prst="rect">
              <a:avLst/>
            </a:prstGeom>
            <a:solidFill>
              <a:srgbClr val="CC0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b="1" dirty="0"/>
            </a:p>
          </p:txBody>
        </p:sp>
        <p:sp>
          <p:nvSpPr>
            <p:cNvPr id="12" name="Rectangle 11"/>
            <p:cNvSpPr/>
            <p:nvPr/>
          </p:nvSpPr>
          <p:spPr bwMode="ltGray">
            <a:xfrm>
              <a:off x="10665070" y="0"/>
              <a:ext cx="1526930" cy="137160"/>
            </a:xfrm>
            <a:prstGeom prst="rect">
              <a:avLst/>
            </a:prstGeom>
            <a:solidFill>
              <a:srgbClr val="AB1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b="1" dirty="0"/>
            </a:p>
          </p:txBody>
        </p:sp>
      </p:grpSp>
      <p:pic>
        <p:nvPicPr>
          <p:cNvPr id="7" name="BRCM Logo">
            <a:extLst>
              <a:ext uri="{FF2B5EF4-FFF2-40B4-BE49-F238E27FC236}">
                <a16:creationId xmlns:a16="http://schemas.microsoft.com/office/drawing/2014/main" id="{34C449C2-EEF6-6B44-9D2E-BDC7B6772C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64222" y="1780222"/>
            <a:ext cx="9089136" cy="329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LOGO">
    <p:bg>
      <p:bgPr>
        <a:gradFill flip="none" rotWithShape="1">
          <a:gsLst>
            <a:gs pos="30000">
              <a:schemeClr val="accent5">
                <a:lumMod val="40000"/>
                <a:lumOff val="60000"/>
                <a:alpha val="50000"/>
              </a:scheme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Two-tone Red"/>
          <p:cNvGrpSpPr/>
          <p:nvPr/>
        </p:nvGrpSpPr>
        <p:grpSpPr bwMode="ltGray">
          <a:xfrm>
            <a:off x="0" y="0"/>
            <a:ext cx="12192000" cy="137160"/>
            <a:chOff x="0" y="0"/>
            <a:chExt cx="12192000" cy="137160"/>
          </a:xfrm>
        </p:grpSpPr>
        <p:sp>
          <p:nvSpPr>
            <p:cNvPr id="11" name="Rectangle 10"/>
            <p:cNvSpPr/>
            <p:nvPr/>
          </p:nvSpPr>
          <p:spPr bwMode="ltGray">
            <a:xfrm>
              <a:off x="0" y="0"/>
              <a:ext cx="12192000" cy="137160"/>
            </a:xfrm>
            <a:prstGeom prst="rect">
              <a:avLst/>
            </a:prstGeom>
            <a:solidFill>
              <a:srgbClr val="CC0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b="1" dirty="0"/>
            </a:p>
          </p:txBody>
        </p:sp>
        <p:sp>
          <p:nvSpPr>
            <p:cNvPr id="12" name="Rectangle 11"/>
            <p:cNvSpPr/>
            <p:nvPr/>
          </p:nvSpPr>
          <p:spPr bwMode="ltGray">
            <a:xfrm>
              <a:off x="10665070" y="0"/>
              <a:ext cx="1526930" cy="137160"/>
            </a:xfrm>
            <a:prstGeom prst="rect">
              <a:avLst/>
            </a:prstGeom>
            <a:solidFill>
              <a:srgbClr val="AB1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b="1" dirty="0"/>
            </a:p>
          </p:txBody>
        </p:sp>
      </p:grpSp>
      <p:pic>
        <p:nvPicPr>
          <p:cNvPr id="7" name="BRCM Logo">
            <a:extLst>
              <a:ext uri="{FF2B5EF4-FFF2-40B4-BE49-F238E27FC236}">
                <a16:creationId xmlns:a16="http://schemas.microsoft.com/office/drawing/2014/main" id="{34C449C2-EEF6-6B44-9D2E-BDC7B6772C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28572" y="1779729"/>
            <a:ext cx="9089136" cy="329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5081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13004" y="551311"/>
            <a:ext cx="11365992" cy="36625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004" y="1371600"/>
            <a:ext cx="11365992" cy="1507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Page Number"/>
          <p:cNvSpPr txBox="1">
            <a:spLocks/>
          </p:cNvSpPr>
          <p:nvPr/>
        </p:nvSpPr>
        <p:spPr>
          <a:xfrm>
            <a:off x="411480" y="6629400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l"/>
            <a:fld id="{33A2A773-C618-4A5E-A908-2C5FB33DF7E5}" type="slidenum">
              <a:rPr lang="en-US" sz="800" smtClean="0">
                <a:solidFill>
                  <a:srgbClr val="4D4D4F"/>
                </a:solidFill>
                <a:cs typeface="Arial" pitchFamily="34" charset="0"/>
              </a:rPr>
              <a:pPr algn="l"/>
              <a:t>‹#›</a:t>
            </a:fld>
            <a:endParaRPr lang="en-US" sz="800" dirty="0">
              <a:solidFill>
                <a:srgbClr val="4D4D4F"/>
              </a:solidFill>
              <a:cs typeface="Arial" pitchFamily="34" charset="0"/>
            </a:endParaRPr>
          </a:p>
        </p:txBody>
      </p:sp>
      <p:sp>
        <p:nvSpPr>
          <p:cNvPr id="14" name="Copyright"/>
          <p:cNvSpPr txBox="1">
            <a:spLocks/>
          </p:cNvSpPr>
          <p:nvPr/>
        </p:nvSpPr>
        <p:spPr>
          <a:xfrm>
            <a:off x="832766" y="6629400"/>
            <a:ext cx="7320915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800" dirty="0">
                <a:solidFill>
                  <a:srgbClr val="4D4D4F"/>
                </a:solidFill>
              </a:rPr>
              <a:t>Broadcom Proprietary and Confidential.  Copyright © 2021 Broadcom.  All Rights Reserved. The term “Broadcom” refers to Broadcom Inc. and/or its subsidiaries.</a:t>
            </a:r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671014" y="6629400"/>
            <a:ext cx="27252" cy="123111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l"/>
            <a:r>
              <a:rPr lang="en-US" sz="800" dirty="0">
                <a:solidFill>
                  <a:srgbClr val="4D4D4F"/>
                </a:solidFill>
                <a:cs typeface="Arial" pitchFamily="34" charset="0"/>
              </a:rPr>
              <a:t>|</a:t>
            </a:r>
          </a:p>
        </p:txBody>
      </p:sp>
      <p:grpSp>
        <p:nvGrpSpPr>
          <p:cNvPr id="4" name="Two-tone Red"/>
          <p:cNvGrpSpPr/>
          <p:nvPr/>
        </p:nvGrpSpPr>
        <p:grpSpPr bwMode="ltGray">
          <a:xfrm>
            <a:off x="0" y="0"/>
            <a:ext cx="12192000" cy="137160"/>
            <a:chOff x="0" y="0"/>
            <a:chExt cx="12192000" cy="137160"/>
          </a:xfrm>
        </p:grpSpPr>
        <p:sp>
          <p:nvSpPr>
            <p:cNvPr id="7" name="Rectangle 6"/>
            <p:cNvSpPr/>
            <p:nvPr/>
          </p:nvSpPr>
          <p:spPr bwMode="ltGray">
            <a:xfrm>
              <a:off x="0" y="0"/>
              <a:ext cx="12192000" cy="137160"/>
            </a:xfrm>
            <a:prstGeom prst="rect">
              <a:avLst/>
            </a:prstGeom>
            <a:solidFill>
              <a:srgbClr val="CC0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b="1" dirty="0"/>
            </a:p>
          </p:txBody>
        </p:sp>
        <p:sp>
          <p:nvSpPr>
            <p:cNvPr id="10" name="Rectangle 9"/>
            <p:cNvSpPr/>
            <p:nvPr/>
          </p:nvSpPr>
          <p:spPr bwMode="ltGray">
            <a:xfrm>
              <a:off x="10665070" y="0"/>
              <a:ext cx="1526930" cy="137160"/>
            </a:xfrm>
            <a:prstGeom prst="rect">
              <a:avLst/>
            </a:prstGeom>
            <a:solidFill>
              <a:srgbClr val="AB1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b="1" dirty="0"/>
            </a:p>
          </p:txBody>
        </p:sp>
      </p:grpSp>
      <p:pic>
        <p:nvPicPr>
          <p:cNvPr id="5" name="Broadcom Software Logo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540" y="6416579"/>
            <a:ext cx="1508760" cy="29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7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9" r:id="rId6"/>
    <p:sldLayoutId id="2147484100" r:id="rId7"/>
    <p:sldLayoutId id="2147484113" r:id="rId8"/>
    <p:sldLayoutId id="2147484114" r:id="rId9"/>
  </p:sldLayoutIdLst>
  <p:transition spd="med">
    <p:fade/>
  </p:transition>
  <p:hf sldNum="0" hdr="0" ftr="0" dt="0"/>
  <p:txStyles>
    <p:titleStyle>
      <a:lvl1pPr marL="0" marR="0" indent="0" algn="l" defTabSz="914400" rtl="0" eaLnBrk="1" latinLnBrk="0" hangingPunct="1">
        <a:lnSpc>
          <a:spcPct val="85000"/>
        </a:lnSpc>
        <a:spcBef>
          <a:spcPct val="0"/>
        </a:spcBef>
        <a:spcAft>
          <a:spcPts val="0"/>
        </a:spcAft>
        <a:buNone/>
        <a:defRPr sz="2800" b="1" kern="1200" cap="none" baseline="0">
          <a:solidFill>
            <a:schemeClr val="tx2"/>
          </a:solidFill>
          <a:latin typeface="+mj-lt"/>
          <a:ea typeface="+mj-ea"/>
          <a:cs typeface="Arial" pitchFamily="34" charset="0"/>
        </a:defRPr>
      </a:lvl1pPr>
    </p:titleStyle>
    <p:bodyStyle>
      <a:lvl1pPr marL="228600" marR="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14350" marR="0" indent="-227013" algn="l" defTabSz="91440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–"/>
        <a:defRPr sz="20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857250" marR="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–"/>
        <a:defRPr sz="16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143000" marR="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–"/>
        <a:defRPr sz="16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428750" marR="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–"/>
        <a:defRPr sz="16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13004" y="551311"/>
            <a:ext cx="11365992" cy="36625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004" y="1371600"/>
            <a:ext cx="11365992" cy="1507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age Number"/>
          <p:cNvSpPr txBox="1">
            <a:spLocks/>
          </p:cNvSpPr>
          <p:nvPr/>
        </p:nvSpPr>
        <p:spPr>
          <a:xfrm>
            <a:off x="411480" y="6629400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l"/>
            <a:fld id="{33A2A773-C618-4A5E-A908-2C5FB33DF7E5}" type="slidenum">
              <a:rPr lang="en-US" sz="800" smtClean="0">
                <a:solidFill>
                  <a:srgbClr val="4D4D4F"/>
                </a:solidFill>
                <a:cs typeface="Arial" pitchFamily="34" charset="0"/>
              </a:rPr>
              <a:pPr algn="l"/>
              <a:t>‹#›</a:t>
            </a:fld>
            <a:endParaRPr lang="en-US" sz="800" dirty="0">
              <a:solidFill>
                <a:srgbClr val="4D4D4F"/>
              </a:solidFill>
              <a:cs typeface="Arial" pitchFamily="34" charset="0"/>
            </a:endParaRPr>
          </a:p>
        </p:txBody>
      </p:sp>
      <p:sp>
        <p:nvSpPr>
          <p:cNvPr id="14" name="Copyright"/>
          <p:cNvSpPr txBox="1">
            <a:spLocks/>
          </p:cNvSpPr>
          <p:nvPr/>
        </p:nvSpPr>
        <p:spPr>
          <a:xfrm>
            <a:off x="832766" y="6629400"/>
            <a:ext cx="7320915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sz="800" dirty="0">
                <a:solidFill>
                  <a:srgbClr val="4D4D4F"/>
                </a:solidFill>
              </a:rPr>
              <a:t>Broadcom Proprietary and Confidential.  Copyright © 2021 Broadcom.  All Rights Reserved. The term “Broadcom” refers to Broadcom Inc. and/or its subsidiaries.</a:t>
            </a:r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671014" y="6629400"/>
            <a:ext cx="27252" cy="123111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l"/>
            <a:r>
              <a:rPr lang="en-US" sz="800" dirty="0">
                <a:solidFill>
                  <a:srgbClr val="4D4D4F"/>
                </a:solidFill>
                <a:cs typeface="Arial" pitchFamily="34" charset="0"/>
              </a:rPr>
              <a:t>|</a:t>
            </a:r>
          </a:p>
        </p:txBody>
      </p:sp>
      <p:grpSp>
        <p:nvGrpSpPr>
          <p:cNvPr id="4" name="Two-tone Red"/>
          <p:cNvGrpSpPr/>
          <p:nvPr/>
        </p:nvGrpSpPr>
        <p:grpSpPr bwMode="ltGray">
          <a:xfrm>
            <a:off x="0" y="0"/>
            <a:ext cx="12192000" cy="137160"/>
            <a:chOff x="0" y="0"/>
            <a:chExt cx="12192000" cy="137160"/>
          </a:xfrm>
        </p:grpSpPr>
        <p:sp>
          <p:nvSpPr>
            <p:cNvPr id="7" name="Rectangle 6"/>
            <p:cNvSpPr/>
            <p:nvPr/>
          </p:nvSpPr>
          <p:spPr bwMode="ltGray">
            <a:xfrm>
              <a:off x="0" y="0"/>
              <a:ext cx="12192000" cy="137160"/>
            </a:xfrm>
            <a:prstGeom prst="rect">
              <a:avLst/>
            </a:prstGeom>
            <a:solidFill>
              <a:srgbClr val="CC0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b="1" dirty="0"/>
            </a:p>
          </p:txBody>
        </p:sp>
        <p:sp>
          <p:nvSpPr>
            <p:cNvPr id="10" name="Rectangle 9"/>
            <p:cNvSpPr/>
            <p:nvPr/>
          </p:nvSpPr>
          <p:spPr bwMode="ltGray">
            <a:xfrm>
              <a:off x="10665070" y="0"/>
              <a:ext cx="1526930" cy="137160"/>
            </a:xfrm>
            <a:prstGeom prst="rect">
              <a:avLst/>
            </a:prstGeom>
            <a:solidFill>
              <a:srgbClr val="AB1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b="1" dirty="0"/>
            </a:p>
          </p:txBody>
        </p:sp>
      </p:grpSp>
      <p:pic>
        <p:nvPicPr>
          <p:cNvPr id="5" name="Broadcom Software Logo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540" y="6416579"/>
            <a:ext cx="1508760" cy="29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8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8" r:id="rId2"/>
    <p:sldLayoutId id="2147484129" r:id="rId3"/>
    <p:sldLayoutId id="2147484130" r:id="rId4"/>
    <p:sldLayoutId id="2147484131" r:id="rId5"/>
    <p:sldLayoutId id="2147484132" r:id="rId6"/>
  </p:sldLayoutIdLst>
  <p:transition spd="med">
    <p:fade/>
  </p:transition>
  <p:hf sldNum="0" hdr="0" ftr="0" dt="0"/>
  <p:txStyles>
    <p:titleStyle>
      <a:lvl1pPr marL="0" marR="0" indent="0" algn="l" defTabSz="914400" rtl="0" eaLnBrk="1" latinLnBrk="0" hangingPunct="1">
        <a:lnSpc>
          <a:spcPct val="85000"/>
        </a:lnSpc>
        <a:spcBef>
          <a:spcPct val="0"/>
        </a:spcBef>
        <a:spcAft>
          <a:spcPts val="0"/>
        </a:spcAft>
        <a:buNone/>
        <a:defRPr sz="2800" b="1" kern="1200" cap="none" baseline="0">
          <a:solidFill>
            <a:schemeClr val="tx2"/>
          </a:solidFill>
          <a:latin typeface="+mj-lt"/>
          <a:ea typeface="+mj-ea"/>
          <a:cs typeface="Arial" pitchFamily="34" charset="0"/>
        </a:defRPr>
      </a:lvl1pPr>
    </p:titleStyle>
    <p:bodyStyle>
      <a:lvl1pPr marL="228600" marR="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14350" marR="0" indent="-227013" algn="l" defTabSz="91440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–"/>
        <a:defRPr sz="20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857250" marR="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–"/>
        <a:defRPr sz="16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143000" marR="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–"/>
        <a:defRPr sz="16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428750" marR="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–"/>
        <a:defRPr sz="16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Enterprise Staffing Use Cases in the Modern UX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64074" y="4543503"/>
            <a:ext cx="6199797" cy="443198"/>
          </a:xfrm>
        </p:spPr>
        <p:txBody>
          <a:bodyPr/>
          <a:lstStyle/>
          <a:p>
            <a:r>
              <a:rPr lang="en-US" dirty="0" smtClean="0"/>
              <a:t>Matthew Palicki, </a:t>
            </a:r>
            <a:r>
              <a:rPr lang="en-US" dirty="0" err="1" smtClean="0"/>
              <a:t>ValueOps</a:t>
            </a:r>
            <a:r>
              <a:rPr lang="en-US" dirty="0" smtClean="0"/>
              <a:t> Solutions Engineer</a:t>
            </a:r>
          </a:p>
          <a:p>
            <a:r>
              <a:rPr lang="en-US" dirty="0" smtClean="0"/>
              <a:t>July, 2022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Community Webinar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492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13004" y="1371600"/>
            <a:ext cx="11365992" cy="4222694"/>
          </a:xfrm>
        </p:spPr>
        <p:txBody>
          <a:bodyPr/>
          <a:lstStyle/>
          <a:p>
            <a:pPr marL="457200" indent="-457200" fontAlgn="ctr">
              <a:buFont typeface="+mj-lt"/>
              <a:buAutoNum type="arabicPeriod"/>
            </a:pPr>
            <a:r>
              <a:rPr lang="en-US" dirty="0"/>
              <a:t>What is the use case?</a:t>
            </a:r>
          </a:p>
          <a:p>
            <a:pPr marL="457200" indent="-457200" fontAlgn="ctr">
              <a:buFont typeface="+mj-lt"/>
              <a:buAutoNum type="arabicPeriod"/>
            </a:pPr>
            <a:r>
              <a:rPr lang="en-US" dirty="0"/>
              <a:t>Which Module will I use?</a:t>
            </a:r>
          </a:p>
          <a:p>
            <a:pPr marL="457200" indent="-457200" fontAlgn="ctr">
              <a:buFont typeface="+mj-lt"/>
              <a:buAutoNum type="arabicPeriod"/>
            </a:pPr>
            <a:r>
              <a:rPr lang="en-US" dirty="0"/>
              <a:t>What columns do I want</a:t>
            </a:r>
            <a:r>
              <a:rPr lang="en-US" dirty="0" smtClean="0"/>
              <a:t>?</a:t>
            </a:r>
          </a:p>
          <a:p>
            <a:pPr marL="457200" indent="-457200" fontAlgn="ctr">
              <a:buFont typeface="+mj-lt"/>
              <a:buAutoNum type="arabicPeriod"/>
            </a:pPr>
            <a:r>
              <a:rPr lang="en-US" dirty="0" smtClean="0"/>
              <a:t>How do I want the data sorted/grouped?</a:t>
            </a:r>
            <a:endParaRPr lang="en-US" dirty="0"/>
          </a:p>
          <a:p>
            <a:pPr marL="457200" indent="-457200" fontAlgn="ctr">
              <a:buFont typeface="+mj-lt"/>
              <a:buAutoNum type="arabicPeriod"/>
            </a:pPr>
            <a:r>
              <a:rPr lang="en-US" dirty="0"/>
              <a:t>What Filters do I need?</a:t>
            </a:r>
          </a:p>
          <a:p>
            <a:pPr marL="457200" indent="-457200" fontAlgn="ctr">
              <a:buFont typeface="+mj-lt"/>
              <a:buAutoNum type="arabicPeriod"/>
            </a:pPr>
            <a:r>
              <a:rPr lang="en-US" dirty="0"/>
              <a:t>What metrics/TSVs/Widgets are helpful?</a:t>
            </a:r>
          </a:p>
          <a:p>
            <a:pPr marL="457200" indent="-457200" fontAlgn="ctr">
              <a:buFont typeface="+mj-lt"/>
              <a:buAutoNum type="arabicPeriod"/>
            </a:pPr>
            <a:r>
              <a:rPr lang="en-US" dirty="0" smtClean="0"/>
              <a:t>Save my View(s)</a:t>
            </a:r>
          </a:p>
          <a:p>
            <a:pPr marL="457200" indent="-457200" fontAlgn="ctr">
              <a:buFont typeface="+mj-lt"/>
              <a:buAutoNum type="arabicPeriod"/>
            </a:pPr>
            <a:r>
              <a:rPr lang="en-US" dirty="0" smtClean="0"/>
              <a:t>What additional alternate </a:t>
            </a:r>
            <a:r>
              <a:rPr lang="en-US" dirty="0"/>
              <a:t>views might be useful?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9040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13004" y="1371600"/>
            <a:ext cx="11365992" cy="325012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What is the current makeup/availability/experience of my team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the current demand for the team/roles I manage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everyone currently working on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Are my resources properly utilizing their Allocations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Who is </a:t>
            </a:r>
            <a:r>
              <a:rPr lang="en-US" dirty="0" smtClean="0"/>
              <a:t>over/under allocated </a:t>
            </a:r>
            <a:r>
              <a:rPr lang="en-US" dirty="0"/>
              <a:t>and how can I make adjustments to balance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Others? (Please drop them in the Chat)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3690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roadcom Software Theme LIGHT">
  <a:themeElements>
    <a:clrScheme name="Broadcom_Ltd">
      <a:dk1>
        <a:sysClr val="windowText" lastClr="000000"/>
      </a:dk1>
      <a:lt1>
        <a:sysClr val="window" lastClr="FFFFFF"/>
      </a:lt1>
      <a:dk2>
        <a:srgbClr val="CC092F"/>
      </a:dk2>
      <a:lt2>
        <a:srgbClr val="5A5A5A"/>
      </a:lt2>
      <a:accent1>
        <a:srgbClr val="0098C7"/>
      </a:accent1>
      <a:accent2>
        <a:srgbClr val="007B8C"/>
      </a:accent2>
      <a:accent3>
        <a:srgbClr val="F3BA16"/>
      </a:accent3>
      <a:accent4>
        <a:srgbClr val="6C4B94"/>
      </a:accent4>
      <a:accent5>
        <a:srgbClr val="97999B"/>
      </a:accent5>
      <a:accent6>
        <a:srgbClr val="9DA03C"/>
      </a:accent6>
      <a:hlink>
        <a:srgbClr val="0098C7"/>
      </a:hlink>
      <a:folHlink>
        <a:srgbClr val="E68C28"/>
      </a:folHlink>
    </a:clrScheme>
    <a:fontScheme name="Broadcom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 cap="rnd">
          <a:solidFill>
            <a:schemeClr val="bg1"/>
          </a:solidFill>
          <a:prstDash val="solid"/>
          <a:tailEnd type="oval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t">
        <a:spAutoFit/>
      </a:bodyPr>
      <a:lstStyle>
        <a:defPPr>
          <a:lnSpc>
            <a:spcPct val="90000"/>
          </a:lnSpc>
          <a:spcBef>
            <a:spcPts val="600"/>
          </a:spcBef>
          <a:defRPr sz="2000" dirty="0" err="1" smtClean="0"/>
        </a:defPPr>
      </a:lstStyle>
    </a:txDef>
  </a:objectDefaults>
  <a:extraClrSchemeLst>
    <a:extraClrScheme>
      <a:clrScheme name="Broadcom_Ltd">
        <a:dk1>
          <a:sysClr val="windowText" lastClr="000000"/>
        </a:dk1>
        <a:lt1>
          <a:sysClr val="window" lastClr="FFFFFF"/>
        </a:lt1>
        <a:dk2>
          <a:srgbClr val="CC092F"/>
        </a:dk2>
        <a:lt2>
          <a:srgbClr val="5A5A5A"/>
        </a:lt2>
        <a:accent1>
          <a:srgbClr val="0098C7"/>
        </a:accent1>
        <a:accent2>
          <a:srgbClr val="007B8C"/>
        </a:accent2>
        <a:accent3>
          <a:srgbClr val="F3BA16"/>
        </a:accent3>
        <a:accent4>
          <a:srgbClr val="6C4B94"/>
        </a:accent4>
        <a:accent5>
          <a:srgbClr val="97999B"/>
        </a:accent5>
        <a:accent6>
          <a:srgbClr val="9DA03C"/>
        </a:accent6>
        <a:hlink>
          <a:srgbClr val="0098C7"/>
        </a:hlink>
        <a:folHlink>
          <a:srgbClr val="E68C28"/>
        </a:folHlink>
      </a:clrScheme>
    </a:extraClrScheme>
  </a:extraClrSchemeLst>
  <a:custClrLst>
    <a:custClr name="Secondary Red 187">
      <a:srgbClr val="A6192E"/>
    </a:custClr>
    <a:custClr name="Secondary Red 188">
      <a:srgbClr val="79242F"/>
    </a:custClr>
    <a:custClr name="Secondary Gray 6">
      <a:srgbClr val="A7A8AA"/>
    </a:custClr>
    <a:custClr name="Gray 4">
      <a:srgbClr val="BBBCBC"/>
    </a:custClr>
    <a:custClr name="Broadcom Gray">
      <a:srgbClr val="E2E3E4"/>
    </a:custClr>
    <a:custClr name="Tertiary Orange 138">
      <a:srgbClr val="E68C28"/>
    </a:custClr>
    <a:custClr name="Tertiary Olive 458">
      <a:srgbClr val="E0D160"/>
    </a:custClr>
    <a:custClr name="Tertiary Beige 7402">
      <a:srgbClr val="F1E19B"/>
    </a:custClr>
    <a:custClr name="Tertiary Blue 7469">
      <a:srgbClr val="005C8A"/>
    </a:custClr>
  </a:custClrLst>
  <a:extLst>
    <a:ext uri="{05A4C25C-085E-4340-85A3-A5531E510DB2}">
      <thm15:themeFamily xmlns:thm15="http://schemas.microsoft.com/office/thememl/2012/main" name="Broadcom-Software-template_20210810" id="{3A3AD3CE-1A2F-374E-AAED-8780E23DE28D}" vid="{283C208A-715E-FC49-B371-CC46B3BCF611}"/>
    </a:ext>
  </a:extLst>
</a:theme>
</file>

<file path=ppt/theme/theme2.xml><?xml version="1.0" encoding="utf-8"?>
<a:theme xmlns:a="http://schemas.openxmlformats.org/drawingml/2006/main" name="Broadcom Software Theme DARK">
  <a:themeElements>
    <a:clrScheme name="Broadcom_Ltd">
      <a:dk1>
        <a:sysClr val="windowText" lastClr="000000"/>
      </a:dk1>
      <a:lt1>
        <a:sysClr val="window" lastClr="FFFFFF"/>
      </a:lt1>
      <a:dk2>
        <a:srgbClr val="CC092F"/>
      </a:dk2>
      <a:lt2>
        <a:srgbClr val="5A5A5A"/>
      </a:lt2>
      <a:accent1>
        <a:srgbClr val="0098C7"/>
      </a:accent1>
      <a:accent2>
        <a:srgbClr val="007B8C"/>
      </a:accent2>
      <a:accent3>
        <a:srgbClr val="F3BA16"/>
      </a:accent3>
      <a:accent4>
        <a:srgbClr val="6C4B94"/>
      </a:accent4>
      <a:accent5>
        <a:srgbClr val="97999B"/>
      </a:accent5>
      <a:accent6>
        <a:srgbClr val="9DA03C"/>
      </a:accent6>
      <a:hlink>
        <a:srgbClr val="0098C7"/>
      </a:hlink>
      <a:folHlink>
        <a:srgbClr val="E68C28"/>
      </a:folHlink>
    </a:clrScheme>
    <a:fontScheme name="Broadcom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 cap="rnd">
          <a:solidFill>
            <a:schemeClr val="bg1"/>
          </a:solidFill>
          <a:prstDash val="solid"/>
          <a:tailEnd type="oval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t">
        <a:spAutoFit/>
      </a:bodyPr>
      <a:lstStyle>
        <a:defPPr>
          <a:lnSpc>
            <a:spcPct val="90000"/>
          </a:lnSpc>
          <a:spcBef>
            <a:spcPts val="600"/>
          </a:spcBef>
          <a:defRPr sz="2000" dirty="0" err="1" smtClean="0"/>
        </a:defPPr>
      </a:lstStyle>
    </a:txDef>
  </a:objectDefaults>
  <a:extraClrSchemeLst>
    <a:extraClrScheme>
      <a:clrScheme name="Broadcom_Ltd">
        <a:dk1>
          <a:sysClr val="windowText" lastClr="000000"/>
        </a:dk1>
        <a:lt1>
          <a:sysClr val="window" lastClr="FFFFFF"/>
        </a:lt1>
        <a:dk2>
          <a:srgbClr val="CC092F"/>
        </a:dk2>
        <a:lt2>
          <a:srgbClr val="5A5A5A"/>
        </a:lt2>
        <a:accent1>
          <a:srgbClr val="0098C7"/>
        </a:accent1>
        <a:accent2>
          <a:srgbClr val="007B8C"/>
        </a:accent2>
        <a:accent3>
          <a:srgbClr val="F3BA16"/>
        </a:accent3>
        <a:accent4>
          <a:srgbClr val="6C4B94"/>
        </a:accent4>
        <a:accent5>
          <a:srgbClr val="97999B"/>
        </a:accent5>
        <a:accent6>
          <a:srgbClr val="9DA03C"/>
        </a:accent6>
        <a:hlink>
          <a:srgbClr val="0098C7"/>
        </a:hlink>
        <a:folHlink>
          <a:srgbClr val="E68C28"/>
        </a:folHlink>
      </a:clrScheme>
    </a:extraClrScheme>
  </a:extraClrSchemeLst>
  <a:custClrLst>
    <a:custClr name="Secondary Red 187">
      <a:srgbClr val="A6192E"/>
    </a:custClr>
    <a:custClr name="Secondary Red 188">
      <a:srgbClr val="79242F"/>
    </a:custClr>
    <a:custClr name="Secondary Gray 6">
      <a:srgbClr val="A7A8AA"/>
    </a:custClr>
    <a:custClr name="Gray 4">
      <a:srgbClr val="BBBCBC"/>
    </a:custClr>
    <a:custClr name="Broadcom Gray">
      <a:srgbClr val="E2E3E4"/>
    </a:custClr>
    <a:custClr name="Tertiary Orange 138">
      <a:srgbClr val="E68C28"/>
    </a:custClr>
    <a:custClr name="Tertiary Olive 458">
      <a:srgbClr val="E0D160"/>
    </a:custClr>
    <a:custClr name="Tertiary Beige 7402">
      <a:srgbClr val="F1E19B"/>
    </a:custClr>
    <a:custClr name="Tertiary Blue 7469">
      <a:srgbClr val="005C8A"/>
    </a:custClr>
  </a:custClrLst>
  <a:extLst>
    <a:ext uri="{05A4C25C-085E-4340-85A3-A5531E510DB2}">
      <thm15:themeFamily xmlns:thm15="http://schemas.microsoft.com/office/thememl/2012/main" name="Broadcom-Software-template_20210810" id="{3A3AD3CE-1A2F-374E-AAED-8780E23DE28D}" vid="{2D741448-8B54-5740-92CF-D40003A4BE6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- Broadcom Software</Template>
  <TotalTime>5768</TotalTime>
  <Words>131</Words>
  <Application>Microsoft Office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Broadcom Software Theme LIGHT</vt:lpstr>
      <vt:lpstr>Broadcom Software Theme DARK</vt:lpstr>
      <vt:lpstr>PowerPoint Presentation</vt:lpstr>
      <vt:lpstr>The Process</vt:lpstr>
      <vt:lpstr>The Use Cases</vt:lpstr>
    </vt:vector>
  </TitlesOfParts>
  <Company>Broadcom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Wave-based planning with top-down funding</dc:title>
  <dc:subject>Broadcom Software</dc:subject>
  <dc:creator>Matthew Palicki</dc:creator>
  <cp:keywords>Broadcom</cp:keywords>
  <cp:lastModifiedBy>Matthew Palicki</cp:lastModifiedBy>
  <cp:revision>56</cp:revision>
  <cp:lastPrinted>2022-07-13T20:44:47Z</cp:lastPrinted>
  <dcterms:created xsi:type="dcterms:W3CDTF">2022-06-15T19:42:18Z</dcterms:created>
  <dcterms:modified xsi:type="dcterms:W3CDTF">2022-07-20T19:30:38Z</dcterms:modified>
</cp:coreProperties>
</file>