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8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9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3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5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7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1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8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6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7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C628-C4C5-4C2F-8F89-E8D1A4AD2159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3E1F-54E6-42EA-85F3-54DCE876B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9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447800" y="1600200"/>
            <a:ext cx="6324600" cy="342900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Private network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Multiple </a:t>
            </a:r>
            <a:r>
              <a:rPr lang="en-US" dirty="0" err="1" smtClean="0">
                <a:solidFill>
                  <a:schemeClr val="tx1"/>
                </a:solidFill>
              </a:rPr>
              <a:t>vlans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5300" y="514350"/>
            <a:ext cx="1905000" cy="7048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External fileserver: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192.168.10.5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00200" y="2895600"/>
            <a:ext cx="1981200" cy="121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SCSP Agent server / internal fileserver: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192.168.15.3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Allow everything from Private network, deny </a:t>
            </a:r>
            <a:r>
              <a:rPr lang="en-US" sz="1000" smtClean="0">
                <a:solidFill>
                  <a:schemeClr val="tx1"/>
                </a:solidFill>
              </a:rPr>
              <a:t>everything originating from </a:t>
            </a:r>
            <a:r>
              <a:rPr lang="en-US" sz="1000" dirty="0" smtClean="0">
                <a:solidFill>
                  <a:schemeClr val="tx1"/>
                </a:solidFill>
              </a:rPr>
              <a:t>external server</a:t>
            </a:r>
          </a:p>
        </p:txBody>
      </p:sp>
      <p:cxnSp>
        <p:nvCxnSpPr>
          <p:cNvPr id="12" name="Straight Arrow Connector 11"/>
          <p:cNvCxnSpPr>
            <a:stCxn id="6" idx="0"/>
          </p:cNvCxnSpPr>
          <p:nvPr/>
        </p:nvCxnSpPr>
        <p:spPr>
          <a:xfrm flipH="1" flipV="1">
            <a:off x="838202" y="1219200"/>
            <a:ext cx="1752598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0"/>
          </p:cNvCxnSpPr>
          <p:nvPr/>
        </p:nvCxnSpPr>
        <p:spPr>
          <a:xfrm>
            <a:off x="2133600" y="1219200"/>
            <a:ext cx="4572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4579" y="2030373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Allow all outgoing </a:t>
            </a:r>
          </a:p>
          <a:p>
            <a:r>
              <a:rPr lang="en-US" sz="1200" dirty="0" smtClean="0"/>
              <a:t>originating from </a:t>
            </a:r>
          </a:p>
          <a:p>
            <a:r>
              <a:rPr lang="en-US" sz="1200" dirty="0" smtClean="0"/>
              <a:t>private network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1219200"/>
            <a:ext cx="1325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Deny all incoming </a:t>
            </a:r>
          </a:p>
          <a:p>
            <a:r>
              <a:rPr lang="en-US" sz="1200" dirty="0" smtClean="0"/>
              <a:t>originating from </a:t>
            </a:r>
          </a:p>
          <a:p>
            <a:r>
              <a:rPr lang="en-US" sz="1200" dirty="0" smtClean="0"/>
              <a:t>External server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186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christopher.haddon</dc:creator>
  <cp:lastModifiedBy>christopher.haddon</cp:lastModifiedBy>
  <cp:revision>2</cp:revision>
  <dcterms:created xsi:type="dcterms:W3CDTF">2014-04-09T20:26:39Z</dcterms:created>
  <dcterms:modified xsi:type="dcterms:W3CDTF">2014-04-09T21:23:01Z</dcterms:modified>
</cp:coreProperties>
</file>