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49" r:id="rId3"/>
    <p:sldMasterId id="2147483650" r:id="rId4"/>
    <p:sldMasterId id="2147483651" r:id="rId5"/>
  </p:sldMasterIdLst>
  <p:notesMasterIdLst>
    <p:notesMasterId r:id="rId32"/>
  </p:notesMasterIdLst>
  <p:sldIdLst>
    <p:sldId id="257" r:id="rId6"/>
    <p:sldId id="258" r:id="rId7"/>
    <p:sldId id="282" r:id="rId8"/>
    <p:sldId id="262" r:id="rId9"/>
    <p:sldId id="263" r:id="rId10"/>
    <p:sldId id="264" r:id="rId11"/>
    <p:sldId id="265" r:id="rId12"/>
    <p:sldId id="281" r:id="rId13"/>
    <p:sldId id="275" r:id="rId14"/>
    <p:sldId id="276" r:id="rId15"/>
    <p:sldId id="277" r:id="rId16"/>
    <p:sldId id="278" r:id="rId17"/>
    <p:sldId id="279" r:id="rId18"/>
    <p:sldId id="280" r:id="rId19"/>
    <p:sldId id="267" r:id="rId20"/>
    <p:sldId id="260" r:id="rId21"/>
    <p:sldId id="261" r:id="rId22"/>
    <p:sldId id="266" r:id="rId23"/>
    <p:sldId id="259" r:id="rId24"/>
    <p:sldId id="270" r:id="rId25"/>
    <p:sldId id="268" r:id="rId26"/>
    <p:sldId id="269" r:id="rId27"/>
    <p:sldId id="271" r:id="rId28"/>
    <p:sldId id="272" r:id="rId29"/>
    <p:sldId id="273" r:id="rId30"/>
    <p:sldId id="274" r:id="rId31"/>
  </p:sldIdLst>
  <p:sldSz cx="9144000" cy="6858000" type="screen4x3"/>
  <p:notesSz cx="6858000" cy="9144000"/>
  <p:defaultTextStyle>
    <a:defPPr>
      <a:defRPr lang="en-MY"/>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C0C0"/>
    <a:srgbClr val="DDDDDD"/>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572" y="-4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2.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4.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3.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18D7C4-1A95-4398-AD76-B1DBCDB81A82}" type="datetimeFigureOut">
              <a:rPr lang="en-US" smtClean="0"/>
              <a:t>7/21/2011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74D10D-B0F1-4A8B-9C90-D99C942BAE25}" type="slidenum">
              <a:rPr lang="en-US" smtClean="0"/>
              <a:t>‹#›</a:t>
            </a:fld>
            <a:endParaRPr lang="en-US"/>
          </a:p>
        </p:txBody>
      </p:sp>
    </p:spTree>
    <p:extLst>
      <p:ext uri="{BB962C8B-B14F-4D97-AF65-F5344CB8AC3E}">
        <p14:creationId xmlns:p14="http://schemas.microsoft.com/office/powerpoint/2010/main" val="259507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noRot="1" noChangeAspect="1" noChangeArrowheads="1" noTextEdit="1"/>
          </p:cNvSpPr>
          <p:nvPr>
            <p:ph type="sldImg"/>
          </p:nvPr>
        </p:nvSpPr>
        <p:spPr>
          <a:ln/>
        </p:spPr>
      </p:sp>
      <p:sp>
        <p:nvSpPr>
          <p:cNvPr id="135170" name="Rectangle 3"/>
          <p:cNvSpPr>
            <a:spLocks noGrp="1" noChangeArrowheads="1"/>
          </p:cNvSpPr>
          <p:nvPr>
            <p:ph type="body" idx="1"/>
          </p:nvPr>
        </p:nvSpPr>
        <p:spPr>
          <a:noFill/>
          <a:ln/>
        </p:spPr>
        <p:txBody>
          <a:bodyPr/>
          <a:lstStyle/>
          <a:p>
            <a:r>
              <a:rPr lang="en-US" smtClean="0"/>
              <a:t>It’s more than delivering software; it’s about managing the software.  With new software catalog features, CMS 7 enables intelligent software delivery be creating smart policies to install the correct version of the software with any update and any pre-requisite.  And it ensures the software remains installed and configured correctly on client systems. </a:t>
            </a:r>
          </a:p>
          <a:p>
            <a:endParaRPr lang="en-US" b="1" smtClean="0"/>
          </a:p>
          <a:p>
            <a:pPr>
              <a:buFontTx/>
              <a:buChar char="•"/>
            </a:pPr>
            <a:r>
              <a:rPr lang="en-US" smtClean="0"/>
              <a:t>Reduce application deployment errors by ensuring software is delivered with the appropriate pre-requisites and that it is the most up-to-date version of the software</a:t>
            </a:r>
          </a:p>
          <a:p>
            <a:pPr>
              <a:buFontTx/>
              <a:buChar char="•"/>
            </a:pPr>
            <a:r>
              <a:rPr lang="en-US" smtClean="0"/>
              <a:t>Deploy conflict-free virtual software with the check of box.</a:t>
            </a:r>
          </a:p>
          <a:p>
            <a:pPr>
              <a:buFontTx/>
              <a:buChar char="•"/>
            </a:pPr>
            <a:r>
              <a:rPr lang="en-US" smtClean="0"/>
              <a:t>Help ensure software remains installed and is running correctly with the latest version</a:t>
            </a:r>
          </a:p>
          <a:p>
            <a:pPr>
              <a:buFontTx/>
              <a:buChar char="•"/>
            </a:pPr>
            <a:r>
              <a:rPr lang="en-US" smtClean="0"/>
              <a:t>Reduce application conflicts and helpdesk costs by creating a Definitive Software Library which contains standardized software packages along with the appropriate updates</a:t>
            </a:r>
          </a:p>
          <a:p>
            <a:pPr>
              <a:buFontTx/>
              <a:buChar char="•"/>
            </a:pPr>
            <a:r>
              <a:rPr lang="en-US" smtClean="0"/>
              <a:t>Get more efficient and consistent results when deploying and managing software.  </a:t>
            </a:r>
          </a:p>
          <a:p>
            <a:pPr>
              <a:buFontTx/>
              <a:buChar char="•"/>
            </a:pPr>
            <a:r>
              <a:rPr lang="en-US" smtClean="0"/>
              <a:t>Management of software now shifts from creating and managing delivery tasks to managing a complete software library. </a:t>
            </a:r>
          </a:p>
          <a:p>
            <a:pPr>
              <a:buFontTx/>
              <a:buChar char="•"/>
            </a:pPr>
            <a:endParaRPr lang="en-US" b="1" smtClean="0"/>
          </a:p>
          <a:p>
            <a:pPr>
              <a:buFontTx/>
              <a:buChar char="•"/>
            </a:pPr>
            <a:endParaRPr lang="en-US" b="1"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txBox="1">
            <a:spLocks noGrp="1" noChangeArrowheads="1"/>
          </p:cNvSpPr>
          <p:nvPr/>
        </p:nvSpPr>
        <p:spPr bwMode="auto">
          <a:xfrm>
            <a:off x="3884613" y="8937625"/>
            <a:ext cx="2971800" cy="204788"/>
          </a:xfrm>
          <a:prstGeom prst="rect">
            <a:avLst/>
          </a:prstGeom>
          <a:noFill/>
          <a:ln w="9525">
            <a:noFill/>
            <a:miter lim="800000"/>
            <a:headEnd/>
            <a:tailEnd/>
          </a:ln>
        </p:spPr>
        <p:txBody>
          <a:bodyPr anchor="b"/>
          <a:lstStyle/>
          <a:p>
            <a:pPr algn="r"/>
            <a:fld id="{0146BB97-89C8-47F8-B8A0-B363FE3DEDA2}" type="slidenum">
              <a:rPr lang="en-US" sz="1200"/>
              <a:pPr algn="r"/>
              <a:t>6</a:t>
            </a:fld>
            <a:endParaRPr lang="en-US" sz="1200"/>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p:spPr>
        <p:txBody>
          <a:bodyPr/>
          <a:lstStyle/>
          <a:p>
            <a:r>
              <a:rPr lang="en-US" smtClean="0"/>
              <a:t>Intelligent Software Management is about having good data about software in your organization and creating a Definitive Software Library (DSL) that contains the Gold Standard package along with all the updates for each application  in your organization.</a:t>
            </a:r>
          </a:p>
          <a:p>
            <a:endParaRPr lang="en-US" smtClean="0"/>
          </a:p>
          <a:p>
            <a:r>
              <a:rPr lang="en-US" b="1" smtClean="0"/>
              <a:t>Software Library</a:t>
            </a:r>
          </a:p>
          <a:p>
            <a:r>
              <a:rPr lang="en-US" smtClean="0"/>
              <a:t>Contains all the packages created by Wise Package Studio or packages created by you or your vendors.  This is the repository for all application packages, patches, and software updates.  Anything you plan to install on client systems goes into the software library</a:t>
            </a:r>
          </a:p>
          <a:p>
            <a:endParaRPr lang="en-US" b="1" smtClean="0"/>
          </a:p>
          <a:p>
            <a:r>
              <a:rPr lang="en-US" b="1" smtClean="0"/>
              <a:t>Software Catalog</a:t>
            </a:r>
          </a:p>
          <a:p>
            <a:r>
              <a:rPr lang="en-US" smtClean="0"/>
              <a:t>Contains all the meta-data not only about applications that you own, but about common applications in the industry.  The software catalog, like a card catalog in a library, contains information about what the software is, what is contained in the software package and the relationship between applications, their updates, and their interactions with other applications.</a:t>
            </a:r>
          </a:p>
          <a:p>
            <a:endParaRPr lang="en-US" smtClean="0"/>
          </a:p>
          <a:p>
            <a:r>
              <a:rPr lang="en-US" smtClean="0"/>
              <a:t>The system can either build these relationships for you in many cases, or you can custom define the relationships as you input information and detection rules, inventory your systems, or download information from Symantec.</a:t>
            </a:r>
          </a:p>
          <a:p>
            <a:endParaRPr lang="en-US" smtClean="0"/>
          </a:p>
          <a:p>
            <a:r>
              <a:rPr lang="en-US" smtClean="0"/>
              <a:t>Meta data for the Software Catalog has four potential sources:</a:t>
            </a:r>
          </a:p>
          <a:p>
            <a:pPr>
              <a:buFontTx/>
              <a:buChar char="•"/>
            </a:pPr>
            <a:r>
              <a:rPr lang="en-US" smtClean="0"/>
              <a:t>Smart Discovery – When you run inventory scans with CMS 7, it intelligently finds many of the relationships between applications and it’s many parts and populates the database with these relationships.</a:t>
            </a:r>
          </a:p>
          <a:p>
            <a:pPr>
              <a:buFontTx/>
              <a:buChar char="•"/>
            </a:pPr>
            <a:r>
              <a:rPr lang="en-US" smtClean="0"/>
              <a:t>Symantec – You can setup the system to automatically download information gathered by Symantec or one of its partners that will populate the database with information about thousands of commercial software offerings.</a:t>
            </a:r>
          </a:p>
          <a:p>
            <a:pPr>
              <a:buFontTx/>
              <a:buChar char="•"/>
            </a:pPr>
            <a:r>
              <a:rPr lang="en-US" smtClean="0"/>
              <a:t>Manually or other sources – You can create your own custom detection rules that will automatically create relationships in the database or you can import data about software from other databases or spreadsheets that you may have available to you.</a:t>
            </a:r>
          </a:p>
          <a:p>
            <a:pPr>
              <a:buFontTx/>
              <a:buChar char="•"/>
            </a:pPr>
            <a:r>
              <a:rPr lang="en-US" smtClean="0"/>
              <a:t>Wise Package Studio – Purchasing Wise Package Studio Professional in addition to CMS 7 gives you the most powerful way to get information into the software catalog.  Wise not only creates the software package to populate the Software Library, but automatically analyzes the packages and populates the software catalog with meta-data.  If you are packaging an application, the meta data discovered during the packaging and testing process is is created and stored in the software catalog automatically.  Once you create a patch or update for that application, both the application and all the patches and updates are associated with the new software and automatically sent out with the policy, keeping your users always up-to-date.</a:t>
            </a:r>
          </a:p>
          <a:p>
            <a:pPr>
              <a:buFontTx/>
              <a:buChar char="•"/>
            </a:pPr>
            <a:endParaRPr lang="en-US" smtClean="0"/>
          </a:p>
          <a:p>
            <a:pPr>
              <a:buFontTx/>
              <a:buChar char="•"/>
            </a:pPr>
            <a:endParaRPr lang="en-US" smtClean="0"/>
          </a:p>
          <a:p>
            <a:endParaRPr lang="en-US" b="1"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Once software is discovered using Inventory Solution, administrators can selectively choose what to manage and what not to manage. This process is ongoing as newly discovered or undefined software is routinely found.</a:t>
            </a:r>
          </a:p>
          <a:p>
            <a:endParaRPr lang="en-US" smtClean="0"/>
          </a:p>
          <a:p>
            <a:r>
              <a:rPr lang="en-US" smtClean="0"/>
              <a:t>The software catalog not only contains detection rules for software that is supported by an organization, but also includes detection rules for software that is not officially supported. This enables organizations to identify unsupported software that may exist in the environment, so that they can take proactive measures to effectively manage it and prevent it from causing harm.</a:t>
            </a:r>
          </a:p>
          <a:p>
            <a:endParaRPr lang="en-US" smtClean="0"/>
          </a:p>
          <a:p>
            <a:r>
              <a:rPr lang="en-US" smtClean="0"/>
              <a:t>Software catalog data can come from multiple sources. Symantec supplies information for over 60,000 commercial applications often encountered in a large variety of environments. Wise Package Studio can be used to supply meta data with respect to proprietary or in-house developed software. Finally, organizations can manually add their own data to the software catalog.</a:t>
            </a:r>
          </a:p>
          <a:p>
            <a:endParaRPr lang="en-IE" smtClean="0"/>
          </a:p>
        </p:txBody>
      </p:sp>
      <p:sp>
        <p:nvSpPr>
          <p:cNvPr id="4" name="Slide Number Placeholder 3"/>
          <p:cNvSpPr>
            <a:spLocks noGrp="1"/>
          </p:cNvSpPr>
          <p:nvPr>
            <p:ph type="sldNum" sz="quarter" idx="5"/>
          </p:nvPr>
        </p:nvSpPr>
        <p:spPr/>
        <p:txBody>
          <a:bodyPr/>
          <a:lstStyle/>
          <a:p>
            <a:pPr>
              <a:defRPr/>
            </a:pPr>
            <a:fld id="{BC1C1E04-70AE-4E6D-BA42-0FD77D3FA12D}" type="slidenum">
              <a:rPr lang="en-US" smtClean="0"/>
              <a:pPr>
                <a:defRPr/>
              </a:pPr>
              <a:t>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Once software is assigned as a managed software product you can manage all elements of the software in a single view. You’ll see metering, maintenance dates, license tracking, and leases presented in a single interface. This simplifies management of what traditionally may be considered separate tasks</a:t>
            </a:r>
            <a:endParaRPr lang="en-IE" smtClean="0"/>
          </a:p>
        </p:txBody>
      </p:sp>
      <p:sp>
        <p:nvSpPr>
          <p:cNvPr id="4" name="Slide Number Placeholder 3"/>
          <p:cNvSpPr>
            <a:spLocks noGrp="1"/>
          </p:cNvSpPr>
          <p:nvPr>
            <p:ph type="sldNum" sz="quarter" idx="5"/>
          </p:nvPr>
        </p:nvSpPr>
        <p:spPr/>
        <p:txBody>
          <a:bodyPr/>
          <a:lstStyle/>
          <a:p>
            <a:pPr>
              <a:defRPr/>
            </a:pPr>
            <a:fld id="{A59D66A2-73B4-4FF0-A6B0-615675E80790}" type="slidenum">
              <a:rPr lang="en-US" smtClean="0"/>
              <a:pPr>
                <a:defRPr/>
              </a:pPr>
              <a:t>10</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Within a single view you can see the number of licenses owned, vs. installed, vs. used. </a:t>
            </a:r>
            <a:endParaRPr lang="en-IE" smtClean="0"/>
          </a:p>
        </p:txBody>
      </p:sp>
      <p:sp>
        <p:nvSpPr>
          <p:cNvPr id="4" name="Slide Number Placeholder 3"/>
          <p:cNvSpPr>
            <a:spLocks noGrp="1"/>
          </p:cNvSpPr>
          <p:nvPr>
            <p:ph type="sldNum" sz="quarter" idx="5"/>
          </p:nvPr>
        </p:nvSpPr>
        <p:spPr/>
        <p:txBody>
          <a:bodyPr/>
          <a:lstStyle/>
          <a:p>
            <a:pPr>
              <a:defRPr/>
            </a:pPr>
            <a:fld id="{131D69E3-217C-4BDF-9D62-765064AB8C38}" type="slidenum">
              <a:rPr lang="en-US" smtClean="0"/>
              <a:pPr>
                <a:defRPr/>
              </a:pPr>
              <a:t>11</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smtClean="0">
                <a:ea typeface="ＭＳ Ｐゴシック" pitchFamily="34" charset="-128"/>
              </a:rPr>
              <a:t>Extending the concepts of an improved software management experience, we are also tightly integrating details around license asset management and usage. Directly within the software view you will now see a single at a glance view that clearly shows current deployments and cost details based on current installations and purchasing details.</a:t>
            </a:r>
          </a:p>
          <a:p>
            <a:pPr>
              <a:lnSpc>
                <a:spcPct val="80000"/>
              </a:lnSpc>
            </a:pPr>
            <a:endParaRPr lang="en-US" smtClean="0">
              <a:ea typeface="ＭＳ Ｐゴシック" pitchFamily="34" charset="-128"/>
            </a:endParaRPr>
          </a:p>
          <a:p>
            <a:pPr>
              <a:lnSpc>
                <a:spcPct val="80000"/>
              </a:lnSpc>
            </a:pPr>
            <a:r>
              <a:rPr lang="en-US" smtClean="0">
                <a:ea typeface="ＭＳ Ｐゴシック" pitchFamily="34" charset="-128"/>
              </a:rPr>
              <a:t>In the same view a easy graphic lets you immediately determine whether you are over or under-deployed for a given software product. When over deployed you can marry that information with current usage.</a:t>
            </a:r>
          </a:p>
          <a:p>
            <a:pPr>
              <a:lnSpc>
                <a:spcPct val="80000"/>
              </a:lnSpc>
            </a:pPr>
            <a:endParaRPr lang="en-US" smtClean="0">
              <a:ea typeface="ＭＳ Ｐゴシック" pitchFamily="34" charset="-128"/>
            </a:endParaRPr>
          </a:p>
          <a:p>
            <a:pPr>
              <a:lnSpc>
                <a:spcPct val="80000"/>
              </a:lnSpc>
            </a:pPr>
            <a:r>
              <a:rPr lang="en-US" smtClean="0">
                <a:ea typeface="ＭＳ Ｐゴシック" pitchFamily="34" charset="-128"/>
              </a:rPr>
              <a:t>The last feature is providing insight into the financial impact for a given product. The same view presents potential savings from harvesting licenses and cost impact when over deployed.</a:t>
            </a:r>
          </a:p>
          <a:p>
            <a:endParaRPr lang="en-IE" smtClean="0"/>
          </a:p>
        </p:txBody>
      </p:sp>
      <p:sp>
        <p:nvSpPr>
          <p:cNvPr id="4" name="Slide Number Placeholder 3"/>
          <p:cNvSpPr>
            <a:spLocks noGrp="1"/>
          </p:cNvSpPr>
          <p:nvPr>
            <p:ph type="sldNum" sz="quarter" idx="5"/>
          </p:nvPr>
        </p:nvSpPr>
        <p:spPr/>
        <p:txBody>
          <a:bodyPr/>
          <a:lstStyle/>
          <a:p>
            <a:pPr>
              <a:defRPr/>
            </a:pPr>
            <a:fld id="{BC59FB8B-DF56-4F4A-A586-4044836E7C70}" type="slidenum">
              <a:rPr lang="en-US" smtClean="0"/>
              <a:pPr>
                <a:defRPr/>
              </a:pPr>
              <a:t>12</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To better negotiate contracts or prepare for an audit organizations need access to real-time information to drive smarter, faster decisions. Asset Management not only includes traditional reports, but also advanced analytics to make data-driven decisions. </a:t>
            </a:r>
          </a:p>
          <a:p>
            <a:endParaRPr lang="en-US" smtClean="0"/>
          </a:p>
          <a:p>
            <a:r>
              <a:rPr lang="en-US" smtClean="0"/>
              <a:t>Organizations can quickly build professional reports that reflect the current state of the environment. This information is readily accepted and used with most vendors for auditing purposes. Built in trending analysis allows organizations to see how their installations are changing over time to drive better, more predictable buying patterns.</a:t>
            </a:r>
          </a:p>
          <a:p>
            <a:endParaRPr lang="en-IE" smtClean="0"/>
          </a:p>
        </p:txBody>
      </p:sp>
      <p:sp>
        <p:nvSpPr>
          <p:cNvPr id="4" name="Slide Number Placeholder 3"/>
          <p:cNvSpPr>
            <a:spLocks noGrp="1"/>
          </p:cNvSpPr>
          <p:nvPr>
            <p:ph type="sldNum" sz="quarter" idx="5"/>
          </p:nvPr>
        </p:nvSpPr>
        <p:spPr/>
        <p:txBody>
          <a:bodyPr/>
          <a:lstStyle/>
          <a:p>
            <a:pPr>
              <a:defRPr/>
            </a:pPr>
            <a:fld id="{6440E30B-6B3F-4DB0-96A5-560881C53993}" type="slidenum">
              <a:rPr lang="en-US" smtClean="0"/>
              <a:pPr>
                <a:defRPr/>
              </a:pPr>
              <a:t>13</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Asset Management Suite can be extended with Workspace Streaming to provide a more dynamic management solution for software and license compliance. </a:t>
            </a:r>
          </a:p>
          <a:p>
            <a:endParaRPr lang="en-US" smtClean="0"/>
          </a:p>
          <a:p>
            <a:r>
              <a:rPr lang="en-US" smtClean="0"/>
              <a:t>Symantec Workspace Streaming is an application streaming solution that enables on-demand application provisioning, offline cache, license recovery and instant application upgrades. Symantec Workspace Streaming increases end user productivity with controlled, guaranteed access to any Windows based applications from any location at any time, including remote and mobile users.</a:t>
            </a:r>
          </a:p>
          <a:p>
            <a:endParaRPr lang="en-US" smtClean="0"/>
          </a:p>
          <a:p>
            <a:r>
              <a:rPr lang="en-US" smtClean="0"/>
              <a:t>In some cases organizations may want to float or allocate licenses on a time basis. Streaming provides dynamic license management where applications can be virtualized and streamed for a specific period of time, re-harvested and then re-allocated. Included are rules to re-harvest licenses when usage time expires or after a period of disuse and license agreement stipulations to ensure re-deployment occurs in accordance with the organization’s vendor contract.</a:t>
            </a:r>
          </a:p>
          <a:p>
            <a:endParaRPr lang="en-IE" smtClean="0"/>
          </a:p>
        </p:txBody>
      </p:sp>
      <p:sp>
        <p:nvSpPr>
          <p:cNvPr id="4" name="Slide Number Placeholder 3"/>
          <p:cNvSpPr>
            <a:spLocks noGrp="1"/>
          </p:cNvSpPr>
          <p:nvPr>
            <p:ph type="sldNum" sz="quarter" idx="5"/>
          </p:nvPr>
        </p:nvSpPr>
        <p:spPr/>
        <p:txBody>
          <a:bodyPr/>
          <a:lstStyle/>
          <a:p>
            <a:pPr>
              <a:defRPr/>
            </a:pPr>
            <a:fld id="{5E1D0D21-12E4-4984-9241-E9946652BA75}" type="slidenum">
              <a:rPr lang="en-US" smtClean="0"/>
              <a:pPr>
                <a:defRPr/>
              </a:pPr>
              <a:t>14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lvl1pPr>
              <a:defRPr/>
            </a:lvl1pPr>
          </a:lstStyle>
          <a:p>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9BD11656-8049-497F-B2B7-38A4A40257C3}" type="slidenum">
              <a:rPr lang="en-MY"/>
              <a:pPr/>
              <a:t>‹#›</a:t>
            </a:fld>
            <a:endParaRPr lang="en-M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A702081B-DDF6-4858-8FBD-A2815CDEAFF3}" type="slidenum">
              <a:rPr lang="en-MY"/>
              <a:pPr/>
              <a:t>‹#›</a:t>
            </a:fld>
            <a:endParaRPr lang="en-M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91450" y="2667000"/>
            <a:ext cx="1352550" cy="2209800"/>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3733800" y="2667000"/>
            <a:ext cx="3905250" cy="220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4F6860B9-8132-4839-A48B-F98071283C38}" type="slidenum">
              <a:rPr lang="en-MY"/>
              <a:pPr/>
              <a:t>‹#›</a:t>
            </a:fld>
            <a:endParaRPr lang="en-MY"/>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lvl1pPr>
              <a:defRPr/>
            </a:lvl1pPr>
          </a:lstStyle>
          <a:p>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1D4B04EF-324F-4A9A-9050-8A922EFDEE4D}" type="slidenum">
              <a:rPr lang="en-MY"/>
              <a:pPr/>
              <a:t>‹#›</a:t>
            </a:fld>
            <a:endParaRPr lang="en-MY"/>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4B183839-8384-4145-A9FC-3842044CD31F}" type="slidenum">
              <a:rPr lang="en-MY"/>
              <a:pPr/>
              <a:t>‹#›</a:t>
            </a:fld>
            <a:endParaRPr lang="en-MY"/>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9F7AD339-DCD5-4AD8-80A1-8D7F129E25DB}" type="slidenum">
              <a:rPr lang="en-MY"/>
              <a:pPr/>
              <a:t>‹#›</a:t>
            </a:fld>
            <a:endParaRPr lang="en-MY"/>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2667000" y="1676400"/>
            <a:ext cx="29337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5753100" y="1676400"/>
            <a:ext cx="29337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lvl1pPr>
              <a:defRPr/>
            </a:lvl1pPr>
          </a:lstStyle>
          <a:p>
            <a:endParaRPr lang="en-MY"/>
          </a:p>
        </p:txBody>
      </p:sp>
      <p:sp>
        <p:nvSpPr>
          <p:cNvPr id="6" name="Footer Placeholder 5"/>
          <p:cNvSpPr>
            <a:spLocks noGrp="1"/>
          </p:cNvSpPr>
          <p:nvPr>
            <p:ph type="ftr" sz="quarter" idx="11"/>
          </p:nvPr>
        </p:nvSpPr>
        <p:spPr/>
        <p:txBody>
          <a:bodyPr/>
          <a:lstStyle>
            <a:lvl1pPr>
              <a:defRPr/>
            </a:lvl1pPr>
          </a:lstStyle>
          <a:p>
            <a:endParaRPr lang="en-MY"/>
          </a:p>
        </p:txBody>
      </p:sp>
      <p:sp>
        <p:nvSpPr>
          <p:cNvPr id="7" name="Slide Number Placeholder 6"/>
          <p:cNvSpPr>
            <a:spLocks noGrp="1"/>
          </p:cNvSpPr>
          <p:nvPr>
            <p:ph type="sldNum" sz="quarter" idx="12"/>
          </p:nvPr>
        </p:nvSpPr>
        <p:spPr/>
        <p:txBody>
          <a:bodyPr/>
          <a:lstStyle>
            <a:lvl1pPr>
              <a:defRPr/>
            </a:lvl1pPr>
          </a:lstStyle>
          <a:p>
            <a:fld id="{BC73AB88-7EE1-41F5-8B11-CE5275E1729C}" type="slidenum">
              <a:rPr lang="en-MY"/>
              <a:pPr/>
              <a:t>‹#›</a:t>
            </a:fld>
            <a:endParaRPr lang="en-MY"/>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lvl1pPr>
              <a:defRPr/>
            </a:lvl1pPr>
          </a:lstStyle>
          <a:p>
            <a:endParaRPr lang="en-MY"/>
          </a:p>
        </p:txBody>
      </p:sp>
      <p:sp>
        <p:nvSpPr>
          <p:cNvPr id="8" name="Footer Placeholder 7"/>
          <p:cNvSpPr>
            <a:spLocks noGrp="1"/>
          </p:cNvSpPr>
          <p:nvPr>
            <p:ph type="ftr" sz="quarter" idx="11"/>
          </p:nvPr>
        </p:nvSpPr>
        <p:spPr/>
        <p:txBody>
          <a:bodyPr/>
          <a:lstStyle>
            <a:lvl1pPr>
              <a:defRPr/>
            </a:lvl1pPr>
          </a:lstStyle>
          <a:p>
            <a:endParaRPr lang="en-MY"/>
          </a:p>
        </p:txBody>
      </p:sp>
      <p:sp>
        <p:nvSpPr>
          <p:cNvPr id="9" name="Slide Number Placeholder 8"/>
          <p:cNvSpPr>
            <a:spLocks noGrp="1"/>
          </p:cNvSpPr>
          <p:nvPr>
            <p:ph type="sldNum" sz="quarter" idx="12"/>
          </p:nvPr>
        </p:nvSpPr>
        <p:spPr/>
        <p:txBody>
          <a:bodyPr/>
          <a:lstStyle>
            <a:lvl1pPr>
              <a:defRPr/>
            </a:lvl1pPr>
          </a:lstStyle>
          <a:p>
            <a:fld id="{C5111451-82AA-4468-93E6-2F4957C6618B}" type="slidenum">
              <a:rPr lang="en-MY"/>
              <a:pPr/>
              <a:t>‹#›</a:t>
            </a:fld>
            <a:endParaRPr lang="en-MY"/>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lvl1pPr>
              <a:defRPr/>
            </a:lvl1pPr>
          </a:lstStyle>
          <a:p>
            <a:endParaRPr lang="en-MY"/>
          </a:p>
        </p:txBody>
      </p:sp>
      <p:sp>
        <p:nvSpPr>
          <p:cNvPr id="4" name="Footer Placeholder 3"/>
          <p:cNvSpPr>
            <a:spLocks noGrp="1"/>
          </p:cNvSpPr>
          <p:nvPr>
            <p:ph type="ftr" sz="quarter" idx="11"/>
          </p:nvPr>
        </p:nvSpPr>
        <p:spPr/>
        <p:txBody>
          <a:bodyPr/>
          <a:lstStyle>
            <a:lvl1pPr>
              <a:defRPr/>
            </a:lvl1pPr>
          </a:lstStyle>
          <a:p>
            <a:endParaRPr lang="en-MY"/>
          </a:p>
        </p:txBody>
      </p:sp>
      <p:sp>
        <p:nvSpPr>
          <p:cNvPr id="5" name="Slide Number Placeholder 4"/>
          <p:cNvSpPr>
            <a:spLocks noGrp="1"/>
          </p:cNvSpPr>
          <p:nvPr>
            <p:ph type="sldNum" sz="quarter" idx="12"/>
          </p:nvPr>
        </p:nvSpPr>
        <p:spPr/>
        <p:txBody>
          <a:bodyPr/>
          <a:lstStyle>
            <a:lvl1pPr>
              <a:defRPr/>
            </a:lvl1pPr>
          </a:lstStyle>
          <a:p>
            <a:fld id="{EBE64BD3-C326-4EB6-A018-E37F668B84D3}" type="slidenum">
              <a:rPr lang="en-MY"/>
              <a:pPr/>
              <a:t>‹#›</a:t>
            </a:fld>
            <a:endParaRPr lang="en-MY"/>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MY"/>
          </a:p>
        </p:txBody>
      </p:sp>
      <p:sp>
        <p:nvSpPr>
          <p:cNvPr id="3" name="Footer Placeholder 2"/>
          <p:cNvSpPr>
            <a:spLocks noGrp="1"/>
          </p:cNvSpPr>
          <p:nvPr>
            <p:ph type="ftr" sz="quarter" idx="11"/>
          </p:nvPr>
        </p:nvSpPr>
        <p:spPr/>
        <p:txBody>
          <a:bodyPr/>
          <a:lstStyle>
            <a:lvl1pPr>
              <a:defRPr/>
            </a:lvl1pPr>
          </a:lstStyle>
          <a:p>
            <a:endParaRPr lang="en-MY"/>
          </a:p>
        </p:txBody>
      </p:sp>
      <p:sp>
        <p:nvSpPr>
          <p:cNvPr id="4" name="Slide Number Placeholder 3"/>
          <p:cNvSpPr>
            <a:spLocks noGrp="1"/>
          </p:cNvSpPr>
          <p:nvPr>
            <p:ph type="sldNum" sz="quarter" idx="12"/>
          </p:nvPr>
        </p:nvSpPr>
        <p:spPr/>
        <p:txBody>
          <a:bodyPr/>
          <a:lstStyle>
            <a:lvl1pPr>
              <a:defRPr/>
            </a:lvl1pPr>
          </a:lstStyle>
          <a:p>
            <a:fld id="{E27E2424-3155-47F7-810D-1AFD1E029089}" type="slidenum">
              <a:rPr lang="en-MY"/>
              <a:pPr/>
              <a:t>‹#›</a:t>
            </a:fld>
            <a:endParaRPr lang="en-MY"/>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MY"/>
          </a:p>
        </p:txBody>
      </p:sp>
      <p:sp>
        <p:nvSpPr>
          <p:cNvPr id="6" name="Footer Placeholder 5"/>
          <p:cNvSpPr>
            <a:spLocks noGrp="1"/>
          </p:cNvSpPr>
          <p:nvPr>
            <p:ph type="ftr" sz="quarter" idx="11"/>
          </p:nvPr>
        </p:nvSpPr>
        <p:spPr/>
        <p:txBody>
          <a:bodyPr/>
          <a:lstStyle>
            <a:lvl1pPr>
              <a:defRPr/>
            </a:lvl1pPr>
          </a:lstStyle>
          <a:p>
            <a:endParaRPr lang="en-MY"/>
          </a:p>
        </p:txBody>
      </p:sp>
      <p:sp>
        <p:nvSpPr>
          <p:cNvPr id="7" name="Slide Number Placeholder 6"/>
          <p:cNvSpPr>
            <a:spLocks noGrp="1"/>
          </p:cNvSpPr>
          <p:nvPr>
            <p:ph type="sldNum" sz="quarter" idx="12"/>
          </p:nvPr>
        </p:nvSpPr>
        <p:spPr/>
        <p:txBody>
          <a:bodyPr/>
          <a:lstStyle>
            <a:lvl1pPr>
              <a:defRPr/>
            </a:lvl1pPr>
          </a:lstStyle>
          <a:p>
            <a:fld id="{117986D1-03B2-4974-8711-ACB7DEFD91BD}" type="slidenum">
              <a:rPr lang="en-MY"/>
              <a:pPr/>
              <a:t>‹#›</a:t>
            </a:fld>
            <a:endParaRPr lang="en-M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18834082-9414-4A7F-B85C-8D69AF0C529E}" type="slidenum">
              <a:rPr lang="en-MY"/>
              <a:pPr/>
              <a:t>‹#›</a:t>
            </a:fld>
            <a:endParaRPr lang="en-MY"/>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MY"/>
          </a:p>
        </p:txBody>
      </p:sp>
      <p:sp>
        <p:nvSpPr>
          <p:cNvPr id="6" name="Footer Placeholder 5"/>
          <p:cNvSpPr>
            <a:spLocks noGrp="1"/>
          </p:cNvSpPr>
          <p:nvPr>
            <p:ph type="ftr" sz="quarter" idx="11"/>
          </p:nvPr>
        </p:nvSpPr>
        <p:spPr/>
        <p:txBody>
          <a:bodyPr/>
          <a:lstStyle>
            <a:lvl1pPr>
              <a:defRPr/>
            </a:lvl1pPr>
          </a:lstStyle>
          <a:p>
            <a:endParaRPr lang="en-MY"/>
          </a:p>
        </p:txBody>
      </p:sp>
      <p:sp>
        <p:nvSpPr>
          <p:cNvPr id="7" name="Slide Number Placeholder 6"/>
          <p:cNvSpPr>
            <a:spLocks noGrp="1"/>
          </p:cNvSpPr>
          <p:nvPr>
            <p:ph type="sldNum" sz="quarter" idx="12"/>
          </p:nvPr>
        </p:nvSpPr>
        <p:spPr/>
        <p:txBody>
          <a:bodyPr/>
          <a:lstStyle>
            <a:lvl1pPr>
              <a:defRPr/>
            </a:lvl1pPr>
          </a:lstStyle>
          <a:p>
            <a:fld id="{19F57348-D810-43DB-B405-796E1122ACDD}" type="slidenum">
              <a:rPr lang="en-MY"/>
              <a:pPr/>
              <a:t>‹#›</a:t>
            </a:fld>
            <a:endParaRPr lang="en-MY"/>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982582F1-51A2-4F61-B4AF-45F520947717}" type="slidenum">
              <a:rPr lang="en-MY"/>
              <a:pPr/>
              <a:t>‹#›</a:t>
            </a:fld>
            <a:endParaRPr lang="en-MY"/>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609600"/>
            <a:ext cx="1504950" cy="5516563"/>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2667000" y="609600"/>
            <a:ext cx="436245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82B916CD-A31D-4B51-B360-1FFFEDA0DCF5}" type="slidenum">
              <a:rPr lang="en-MY"/>
              <a:pPr/>
              <a:t>‹#›</a:t>
            </a:fld>
            <a:endParaRPr lang="en-MY"/>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lvl1pPr>
              <a:defRPr/>
            </a:lvl1pPr>
          </a:lstStyle>
          <a:p>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9175B0A2-5861-4C19-B6BD-80EAED9D1EB4}" type="slidenum">
              <a:rPr lang="en-MY"/>
              <a:pPr/>
              <a:t>‹#›</a:t>
            </a:fld>
            <a:endParaRPr lang="en-MY"/>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26E8E88D-B5CE-49F9-B2A2-2A0A96C42CA6}" type="slidenum">
              <a:rPr lang="en-MY"/>
              <a:pPr/>
              <a:t>‹#›</a:t>
            </a:fld>
            <a:endParaRPr lang="en-MY"/>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1987EA05-C65D-43E4-84B7-E34E1E0CCAEE}" type="slidenum">
              <a:rPr lang="en-MY"/>
              <a:pPr/>
              <a:t>‹#›</a:t>
            </a:fld>
            <a:endParaRPr lang="en-MY"/>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2209800" y="1600200"/>
            <a:ext cx="3162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5524500" y="1600200"/>
            <a:ext cx="3162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lvl1pPr>
              <a:defRPr/>
            </a:lvl1pPr>
          </a:lstStyle>
          <a:p>
            <a:endParaRPr lang="en-MY"/>
          </a:p>
        </p:txBody>
      </p:sp>
      <p:sp>
        <p:nvSpPr>
          <p:cNvPr id="6" name="Footer Placeholder 5"/>
          <p:cNvSpPr>
            <a:spLocks noGrp="1"/>
          </p:cNvSpPr>
          <p:nvPr>
            <p:ph type="ftr" sz="quarter" idx="11"/>
          </p:nvPr>
        </p:nvSpPr>
        <p:spPr/>
        <p:txBody>
          <a:bodyPr/>
          <a:lstStyle>
            <a:lvl1pPr>
              <a:defRPr/>
            </a:lvl1pPr>
          </a:lstStyle>
          <a:p>
            <a:endParaRPr lang="en-MY"/>
          </a:p>
        </p:txBody>
      </p:sp>
      <p:sp>
        <p:nvSpPr>
          <p:cNvPr id="7" name="Slide Number Placeholder 6"/>
          <p:cNvSpPr>
            <a:spLocks noGrp="1"/>
          </p:cNvSpPr>
          <p:nvPr>
            <p:ph type="sldNum" sz="quarter" idx="12"/>
          </p:nvPr>
        </p:nvSpPr>
        <p:spPr/>
        <p:txBody>
          <a:bodyPr/>
          <a:lstStyle>
            <a:lvl1pPr>
              <a:defRPr/>
            </a:lvl1pPr>
          </a:lstStyle>
          <a:p>
            <a:fld id="{D8A31BD0-0C34-4004-BAD4-D16F7F5C1942}" type="slidenum">
              <a:rPr lang="en-MY"/>
              <a:pPr/>
              <a:t>‹#›</a:t>
            </a:fld>
            <a:endParaRPr lang="en-MY"/>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lvl1pPr>
              <a:defRPr/>
            </a:lvl1pPr>
          </a:lstStyle>
          <a:p>
            <a:endParaRPr lang="en-MY"/>
          </a:p>
        </p:txBody>
      </p:sp>
      <p:sp>
        <p:nvSpPr>
          <p:cNvPr id="8" name="Footer Placeholder 7"/>
          <p:cNvSpPr>
            <a:spLocks noGrp="1"/>
          </p:cNvSpPr>
          <p:nvPr>
            <p:ph type="ftr" sz="quarter" idx="11"/>
          </p:nvPr>
        </p:nvSpPr>
        <p:spPr/>
        <p:txBody>
          <a:bodyPr/>
          <a:lstStyle>
            <a:lvl1pPr>
              <a:defRPr/>
            </a:lvl1pPr>
          </a:lstStyle>
          <a:p>
            <a:endParaRPr lang="en-MY"/>
          </a:p>
        </p:txBody>
      </p:sp>
      <p:sp>
        <p:nvSpPr>
          <p:cNvPr id="9" name="Slide Number Placeholder 8"/>
          <p:cNvSpPr>
            <a:spLocks noGrp="1"/>
          </p:cNvSpPr>
          <p:nvPr>
            <p:ph type="sldNum" sz="quarter" idx="12"/>
          </p:nvPr>
        </p:nvSpPr>
        <p:spPr/>
        <p:txBody>
          <a:bodyPr/>
          <a:lstStyle>
            <a:lvl1pPr>
              <a:defRPr/>
            </a:lvl1pPr>
          </a:lstStyle>
          <a:p>
            <a:fld id="{EA5778FE-5DC9-4CFF-BEAF-6666AA12955B}" type="slidenum">
              <a:rPr lang="en-MY"/>
              <a:pPr/>
              <a:t>‹#›</a:t>
            </a:fld>
            <a:endParaRPr lang="en-MY"/>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lvl1pPr>
              <a:defRPr/>
            </a:lvl1pPr>
          </a:lstStyle>
          <a:p>
            <a:endParaRPr lang="en-MY"/>
          </a:p>
        </p:txBody>
      </p:sp>
      <p:sp>
        <p:nvSpPr>
          <p:cNvPr id="4" name="Footer Placeholder 3"/>
          <p:cNvSpPr>
            <a:spLocks noGrp="1"/>
          </p:cNvSpPr>
          <p:nvPr>
            <p:ph type="ftr" sz="quarter" idx="11"/>
          </p:nvPr>
        </p:nvSpPr>
        <p:spPr/>
        <p:txBody>
          <a:bodyPr/>
          <a:lstStyle>
            <a:lvl1pPr>
              <a:defRPr/>
            </a:lvl1pPr>
          </a:lstStyle>
          <a:p>
            <a:endParaRPr lang="en-MY"/>
          </a:p>
        </p:txBody>
      </p:sp>
      <p:sp>
        <p:nvSpPr>
          <p:cNvPr id="5" name="Slide Number Placeholder 4"/>
          <p:cNvSpPr>
            <a:spLocks noGrp="1"/>
          </p:cNvSpPr>
          <p:nvPr>
            <p:ph type="sldNum" sz="quarter" idx="12"/>
          </p:nvPr>
        </p:nvSpPr>
        <p:spPr/>
        <p:txBody>
          <a:bodyPr/>
          <a:lstStyle>
            <a:lvl1pPr>
              <a:defRPr/>
            </a:lvl1pPr>
          </a:lstStyle>
          <a:p>
            <a:fld id="{160B8BC3-C67D-438E-9C22-F694CC38B205}" type="slidenum">
              <a:rPr lang="en-MY"/>
              <a:pPr/>
              <a:t>‹#›</a:t>
            </a:fld>
            <a:endParaRPr lang="en-MY"/>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MY"/>
          </a:p>
        </p:txBody>
      </p:sp>
      <p:sp>
        <p:nvSpPr>
          <p:cNvPr id="3" name="Footer Placeholder 2"/>
          <p:cNvSpPr>
            <a:spLocks noGrp="1"/>
          </p:cNvSpPr>
          <p:nvPr>
            <p:ph type="ftr" sz="quarter" idx="11"/>
          </p:nvPr>
        </p:nvSpPr>
        <p:spPr/>
        <p:txBody>
          <a:bodyPr/>
          <a:lstStyle>
            <a:lvl1pPr>
              <a:defRPr/>
            </a:lvl1pPr>
          </a:lstStyle>
          <a:p>
            <a:endParaRPr lang="en-MY"/>
          </a:p>
        </p:txBody>
      </p:sp>
      <p:sp>
        <p:nvSpPr>
          <p:cNvPr id="4" name="Slide Number Placeholder 3"/>
          <p:cNvSpPr>
            <a:spLocks noGrp="1"/>
          </p:cNvSpPr>
          <p:nvPr>
            <p:ph type="sldNum" sz="quarter" idx="12"/>
          </p:nvPr>
        </p:nvSpPr>
        <p:spPr/>
        <p:txBody>
          <a:bodyPr/>
          <a:lstStyle>
            <a:lvl1pPr>
              <a:defRPr/>
            </a:lvl1pPr>
          </a:lstStyle>
          <a:p>
            <a:fld id="{13A243BC-056C-44F3-B26C-EF472B39F215}" type="slidenum">
              <a:rPr lang="en-MY"/>
              <a:pPr/>
              <a:t>‹#›</a:t>
            </a:fld>
            <a:endParaRPr lang="en-M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0AB0961D-762B-40F7-80CE-DEABAB1B30A2}" type="slidenum">
              <a:rPr lang="en-MY"/>
              <a:pPr/>
              <a:t>‹#›</a:t>
            </a:fld>
            <a:endParaRPr lang="en-MY"/>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MY"/>
          </a:p>
        </p:txBody>
      </p:sp>
      <p:sp>
        <p:nvSpPr>
          <p:cNvPr id="6" name="Footer Placeholder 5"/>
          <p:cNvSpPr>
            <a:spLocks noGrp="1"/>
          </p:cNvSpPr>
          <p:nvPr>
            <p:ph type="ftr" sz="quarter" idx="11"/>
          </p:nvPr>
        </p:nvSpPr>
        <p:spPr/>
        <p:txBody>
          <a:bodyPr/>
          <a:lstStyle>
            <a:lvl1pPr>
              <a:defRPr/>
            </a:lvl1pPr>
          </a:lstStyle>
          <a:p>
            <a:endParaRPr lang="en-MY"/>
          </a:p>
        </p:txBody>
      </p:sp>
      <p:sp>
        <p:nvSpPr>
          <p:cNvPr id="7" name="Slide Number Placeholder 6"/>
          <p:cNvSpPr>
            <a:spLocks noGrp="1"/>
          </p:cNvSpPr>
          <p:nvPr>
            <p:ph type="sldNum" sz="quarter" idx="12"/>
          </p:nvPr>
        </p:nvSpPr>
        <p:spPr/>
        <p:txBody>
          <a:bodyPr/>
          <a:lstStyle>
            <a:lvl1pPr>
              <a:defRPr/>
            </a:lvl1pPr>
          </a:lstStyle>
          <a:p>
            <a:fld id="{BDCE1B62-6EA6-4FCF-9EDD-7AF2E51D3CBC}" type="slidenum">
              <a:rPr lang="en-MY"/>
              <a:pPr/>
              <a:t>‹#›</a:t>
            </a:fld>
            <a:endParaRPr lang="en-MY"/>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MY"/>
          </a:p>
        </p:txBody>
      </p:sp>
      <p:sp>
        <p:nvSpPr>
          <p:cNvPr id="6" name="Footer Placeholder 5"/>
          <p:cNvSpPr>
            <a:spLocks noGrp="1"/>
          </p:cNvSpPr>
          <p:nvPr>
            <p:ph type="ftr" sz="quarter" idx="11"/>
          </p:nvPr>
        </p:nvSpPr>
        <p:spPr/>
        <p:txBody>
          <a:bodyPr/>
          <a:lstStyle>
            <a:lvl1pPr>
              <a:defRPr/>
            </a:lvl1pPr>
          </a:lstStyle>
          <a:p>
            <a:endParaRPr lang="en-MY"/>
          </a:p>
        </p:txBody>
      </p:sp>
      <p:sp>
        <p:nvSpPr>
          <p:cNvPr id="7" name="Slide Number Placeholder 6"/>
          <p:cNvSpPr>
            <a:spLocks noGrp="1"/>
          </p:cNvSpPr>
          <p:nvPr>
            <p:ph type="sldNum" sz="quarter" idx="12"/>
          </p:nvPr>
        </p:nvSpPr>
        <p:spPr/>
        <p:txBody>
          <a:bodyPr/>
          <a:lstStyle>
            <a:lvl1pPr>
              <a:defRPr/>
            </a:lvl1pPr>
          </a:lstStyle>
          <a:p>
            <a:fld id="{32012321-E313-420D-B1FE-7340680BCC18}" type="slidenum">
              <a:rPr lang="en-MY"/>
              <a:pPr/>
              <a:t>‹#›</a:t>
            </a:fld>
            <a:endParaRPr lang="en-MY"/>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FDEC2088-8A99-4284-8239-C56B3BC2501A}" type="slidenum">
              <a:rPr lang="en-MY"/>
              <a:pPr/>
              <a:t>‹#›</a:t>
            </a:fld>
            <a:endParaRPr lang="en-MY"/>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533400"/>
            <a:ext cx="1619250" cy="5592763"/>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2209800" y="533400"/>
            <a:ext cx="4705350"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A7BC336F-2B19-4743-B1CE-AF6EBC4A7928}" type="slidenum">
              <a:rPr lang="en-MY"/>
              <a:pPr/>
              <a:t>‹#›</a:t>
            </a:fld>
            <a:endParaRPr lang="en-MY"/>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lvl1pPr>
              <a:defRPr/>
            </a:lvl1pPr>
          </a:lstStyle>
          <a:p>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C2FE1254-6E78-45E4-87FD-CA20963E9F8B}" type="slidenum">
              <a:rPr lang="en-MY"/>
              <a:pPr/>
              <a:t>‹#›</a:t>
            </a:fld>
            <a:endParaRPr lang="en-MY"/>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4520032A-FD01-4485-86F2-F53753B7C3F9}" type="slidenum">
              <a:rPr lang="en-MY"/>
              <a:pPr/>
              <a:t>‹#›</a:t>
            </a:fld>
            <a:endParaRPr lang="en-MY"/>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3038AA47-E702-4D5F-9A80-C59C5DA44D36}" type="slidenum">
              <a:rPr lang="en-MY"/>
              <a:pPr/>
              <a:t>‹#›</a:t>
            </a:fld>
            <a:endParaRPr lang="en-MY"/>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lvl1pPr>
              <a:defRPr/>
            </a:lvl1pPr>
          </a:lstStyle>
          <a:p>
            <a:endParaRPr lang="en-MY"/>
          </a:p>
        </p:txBody>
      </p:sp>
      <p:sp>
        <p:nvSpPr>
          <p:cNvPr id="6" name="Footer Placeholder 5"/>
          <p:cNvSpPr>
            <a:spLocks noGrp="1"/>
          </p:cNvSpPr>
          <p:nvPr>
            <p:ph type="ftr" sz="quarter" idx="11"/>
          </p:nvPr>
        </p:nvSpPr>
        <p:spPr/>
        <p:txBody>
          <a:bodyPr/>
          <a:lstStyle>
            <a:lvl1pPr>
              <a:defRPr/>
            </a:lvl1pPr>
          </a:lstStyle>
          <a:p>
            <a:endParaRPr lang="en-MY"/>
          </a:p>
        </p:txBody>
      </p:sp>
      <p:sp>
        <p:nvSpPr>
          <p:cNvPr id="7" name="Slide Number Placeholder 6"/>
          <p:cNvSpPr>
            <a:spLocks noGrp="1"/>
          </p:cNvSpPr>
          <p:nvPr>
            <p:ph type="sldNum" sz="quarter" idx="12"/>
          </p:nvPr>
        </p:nvSpPr>
        <p:spPr/>
        <p:txBody>
          <a:bodyPr/>
          <a:lstStyle>
            <a:lvl1pPr>
              <a:defRPr/>
            </a:lvl1pPr>
          </a:lstStyle>
          <a:p>
            <a:fld id="{06486A52-784E-4DBF-BACC-E9094D82BFD3}" type="slidenum">
              <a:rPr lang="en-MY"/>
              <a:pPr/>
              <a:t>‹#›</a:t>
            </a:fld>
            <a:endParaRPr lang="en-MY"/>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lvl1pPr>
              <a:defRPr/>
            </a:lvl1pPr>
          </a:lstStyle>
          <a:p>
            <a:endParaRPr lang="en-MY"/>
          </a:p>
        </p:txBody>
      </p:sp>
      <p:sp>
        <p:nvSpPr>
          <p:cNvPr id="8" name="Footer Placeholder 7"/>
          <p:cNvSpPr>
            <a:spLocks noGrp="1"/>
          </p:cNvSpPr>
          <p:nvPr>
            <p:ph type="ftr" sz="quarter" idx="11"/>
          </p:nvPr>
        </p:nvSpPr>
        <p:spPr/>
        <p:txBody>
          <a:bodyPr/>
          <a:lstStyle>
            <a:lvl1pPr>
              <a:defRPr/>
            </a:lvl1pPr>
          </a:lstStyle>
          <a:p>
            <a:endParaRPr lang="en-MY"/>
          </a:p>
        </p:txBody>
      </p:sp>
      <p:sp>
        <p:nvSpPr>
          <p:cNvPr id="9" name="Slide Number Placeholder 8"/>
          <p:cNvSpPr>
            <a:spLocks noGrp="1"/>
          </p:cNvSpPr>
          <p:nvPr>
            <p:ph type="sldNum" sz="quarter" idx="12"/>
          </p:nvPr>
        </p:nvSpPr>
        <p:spPr/>
        <p:txBody>
          <a:bodyPr/>
          <a:lstStyle>
            <a:lvl1pPr>
              <a:defRPr/>
            </a:lvl1pPr>
          </a:lstStyle>
          <a:p>
            <a:fld id="{F9AE13A3-B067-4977-BF4E-FC2614E8F2CF}" type="slidenum">
              <a:rPr lang="en-MY"/>
              <a:pPr/>
              <a:t>‹#›</a:t>
            </a:fld>
            <a:endParaRPr lang="en-MY"/>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lvl1pPr>
              <a:defRPr/>
            </a:lvl1pPr>
          </a:lstStyle>
          <a:p>
            <a:endParaRPr lang="en-MY"/>
          </a:p>
        </p:txBody>
      </p:sp>
      <p:sp>
        <p:nvSpPr>
          <p:cNvPr id="4" name="Footer Placeholder 3"/>
          <p:cNvSpPr>
            <a:spLocks noGrp="1"/>
          </p:cNvSpPr>
          <p:nvPr>
            <p:ph type="ftr" sz="quarter" idx="11"/>
          </p:nvPr>
        </p:nvSpPr>
        <p:spPr/>
        <p:txBody>
          <a:bodyPr/>
          <a:lstStyle>
            <a:lvl1pPr>
              <a:defRPr/>
            </a:lvl1pPr>
          </a:lstStyle>
          <a:p>
            <a:endParaRPr lang="en-MY"/>
          </a:p>
        </p:txBody>
      </p:sp>
      <p:sp>
        <p:nvSpPr>
          <p:cNvPr id="5" name="Slide Number Placeholder 4"/>
          <p:cNvSpPr>
            <a:spLocks noGrp="1"/>
          </p:cNvSpPr>
          <p:nvPr>
            <p:ph type="sldNum" sz="quarter" idx="12"/>
          </p:nvPr>
        </p:nvSpPr>
        <p:spPr/>
        <p:txBody>
          <a:bodyPr/>
          <a:lstStyle>
            <a:lvl1pPr>
              <a:defRPr/>
            </a:lvl1pPr>
          </a:lstStyle>
          <a:p>
            <a:fld id="{CEF59447-30EC-463F-9C63-549EA39AF316}" type="slidenum">
              <a:rPr lang="en-MY"/>
              <a:pPr/>
              <a:t>‹#›</a:t>
            </a:fld>
            <a:endParaRPr lang="en-MY"/>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3733800" y="4419600"/>
            <a:ext cx="2628900" cy="45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6515100" y="4419600"/>
            <a:ext cx="2628900" cy="45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lvl1pPr>
              <a:defRPr/>
            </a:lvl1pPr>
          </a:lstStyle>
          <a:p>
            <a:endParaRPr lang="en-MY"/>
          </a:p>
        </p:txBody>
      </p:sp>
      <p:sp>
        <p:nvSpPr>
          <p:cNvPr id="6" name="Footer Placeholder 5"/>
          <p:cNvSpPr>
            <a:spLocks noGrp="1"/>
          </p:cNvSpPr>
          <p:nvPr>
            <p:ph type="ftr" sz="quarter" idx="11"/>
          </p:nvPr>
        </p:nvSpPr>
        <p:spPr/>
        <p:txBody>
          <a:bodyPr/>
          <a:lstStyle>
            <a:lvl1pPr>
              <a:defRPr/>
            </a:lvl1pPr>
          </a:lstStyle>
          <a:p>
            <a:endParaRPr lang="en-MY"/>
          </a:p>
        </p:txBody>
      </p:sp>
      <p:sp>
        <p:nvSpPr>
          <p:cNvPr id="7" name="Slide Number Placeholder 6"/>
          <p:cNvSpPr>
            <a:spLocks noGrp="1"/>
          </p:cNvSpPr>
          <p:nvPr>
            <p:ph type="sldNum" sz="quarter" idx="12"/>
          </p:nvPr>
        </p:nvSpPr>
        <p:spPr/>
        <p:txBody>
          <a:bodyPr/>
          <a:lstStyle>
            <a:lvl1pPr>
              <a:defRPr/>
            </a:lvl1pPr>
          </a:lstStyle>
          <a:p>
            <a:fld id="{E99878A4-DBD1-48EA-9FD4-30C634328411}" type="slidenum">
              <a:rPr lang="en-MY"/>
              <a:pPr/>
              <a:t>‹#›</a:t>
            </a:fld>
            <a:endParaRPr lang="en-MY"/>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MY"/>
          </a:p>
        </p:txBody>
      </p:sp>
      <p:sp>
        <p:nvSpPr>
          <p:cNvPr id="3" name="Footer Placeholder 2"/>
          <p:cNvSpPr>
            <a:spLocks noGrp="1"/>
          </p:cNvSpPr>
          <p:nvPr>
            <p:ph type="ftr" sz="quarter" idx="11"/>
          </p:nvPr>
        </p:nvSpPr>
        <p:spPr/>
        <p:txBody>
          <a:bodyPr/>
          <a:lstStyle>
            <a:lvl1pPr>
              <a:defRPr/>
            </a:lvl1pPr>
          </a:lstStyle>
          <a:p>
            <a:endParaRPr lang="en-MY"/>
          </a:p>
        </p:txBody>
      </p:sp>
      <p:sp>
        <p:nvSpPr>
          <p:cNvPr id="4" name="Slide Number Placeholder 3"/>
          <p:cNvSpPr>
            <a:spLocks noGrp="1"/>
          </p:cNvSpPr>
          <p:nvPr>
            <p:ph type="sldNum" sz="quarter" idx="12"/>
          </p:nvPr>
        </p:nvSpPr>
        <p:spPr/>
        <p:txBody>
          <a:bodyPr/>
          <a:lstStyle>
            <a:lvl1pPr>
              <a:defRPr/>
            </a:lvl1pPr>
          </a:lstStyle>
          <a:p>
            <a:fld id="{E8E5116E-4A10-4D82-923B-2046EF219ABA}" type="slidenum">
              <a:rPr lang="en-MY"/>
              <a:pPr/>
              <a:t>‹#›</a:t>
            </a:fld>
            <a:endParaRPr lang="en-MY"/>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MY"/>
          </a:p>
        </p:txBody>
      </p:sp>
      <p:sp>
        <p:nvSpPr>
          <p:cNvPr id="6" name="Footer Placeholder 5"/>
          <p:cNvSpPr>
            <a:spLocks noGrp="1"/>
          </p:cNvSpPr>
          <p:nvPr>
            <p:ph type="ftr" sz="quarter" idx="11"/>
          </p:nvPr>
        </p:nvSpPr>
        <p:spPr/>
        <p:txBody>
          <a:bodyPr/>
          <a:lstStyle>
            <a:lvl1pPr>
              <a:defRPr/>
            </a:lvl1pPr>
          </a:lstStyle>
          <a:p>
            <a:endParaRPr lang="en-MY"/>
          </a:p>
        </p:txBody>
      </p:sp>
      <p:sp>
        <p:nvSpPr>
          <p:cNvPr id="7" name="Slide Number Placeholder 6"/>
          <p:cNvSpPr>
            <a:spLocks noGrp="1"/>
          </p:cNvSpPr>
          <p:nvPr>
            <p:ph type="sldNum" sz="quarter" idx="12"/>
          </p:nvPr>
        </p:nvSpPr>
        <p:spPr/>
        <p:txBody>
          <a:bodyPr/>
          <a:lstStyle>
            <a:lvl1pPr>
              <a:defRPr/>
            </a:lvl1pPr>
          </a:lstStyle>
          <a:p>
            <a:fld id="{CEC6663B-9C96-4B9D-9A5D-8288B2CD0DBA}" type="slidenum">
              <a:rPr lang="en-MY"/>
              <a:pPr/>
              <a:t>‹#›</a:t>
            </a:fld>
            <a:endParaRPr lang="en-MY"/>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MY"/>
          </a:p>
        </p:txBody>
      </p:sp>
      <p:sp>
        <p:nvSpPr>
          <p:cNvPr id="6" name="Footer Placeholder 5"/>
          <p:cNvSpPr>
            <a:spLocks noGrp="1"/>
          </p:cNvSpPr>
          <p:nvPr>
            <p:ph type="ftr" sz="quarter" idx="11"/>
          </p:nvPr>
        </p:nvSpPr>
        <p:spPr/>
        <p:txBody>
          <a:bodyPr/>
          <a:lstStyle>
            <a:lvl1pPr>
              <a:defRPr/>
            </a:lvl1pPr>
          </a:lstStyle>
          <a:p>
            <a:endParaRPr lang="en-MY"/>
          </a:p>
        </p:txBody>
      </p:sp>
      <p:sp>
        <p:nvSpPr>
          <p:cNvPr id="7" name="Slide Number Placeholder 6"/>
          <p:cNvSpPr>
            <a:spLocks noGrp="1"/>
          </p:cNvSpPr>
          <p:nvPr>
            <p:ph type="sldNum" sz="quarter" idx="12"/>
          </p:nvPr>
        </p:nvSpPr>
        <p:spPr/>
        <p:txBody>
          <a:bodyPr/>
          <a:lstStyle>
            <a:lvl1pPr>
              <a:defRPr/>
            </a:lvl1pPr>
          </a:lstStyle>
          <a:p>
            <a:fld id="{F22F1538-E4BA-4371-8DD6-109944A325A2}" type="slidenum">
              <a:rPr lang="en-MY"/>
              <a:pPr/>
              <a:t>‹#›</a:t>
            </a:fld>
            <a:endParaRPr lang="en-MY"/>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BEA6AF3F-ED62-4547-B735-D2AD60C0AA2F}" type="slidenum">
              <a:rPr lang="en-MY"/>
              <a:pPr/>
              <a:t>‹#›</a:t>
            </a:fld>
            <a:endParaRPr lang="en-MY"/>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990600"/>
            <a:ext cx="2114550" cy="5135563"/>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990600"/>
            <a:ext cx="6191250" cy="51355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326105B7-0644-4928-B578-DC45CF1059F4}" type="slidenum">
              <a:rPr lang="en-MY"/>
              <a:pPr/>
              <a:t>‹#›</a:t>
            </a:fld>
            <a:endParaRPr lang="en-M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lvl1pPr>
              <a:defRPr/>
            </a:lvl1pPr>
          </a:lstStyle>
          <a:p>
            <a:endParaRPr lang="en-MY"/>
          </a:p>
        </p:txBody>
      </p:sp>
      <p:sp>
        <p:nvSpPr>
          <p:cNvPr id="8" name="Footer Placeholder 7"/>
          <p:cNvSpPr>
            <a:spLocks noGrp="1"/>
          </p:cNvSpPr>
          <p:nvPr>
            <p:ph type="ftr" sz="quarter" idx="11"/>
          </p:nvPr>
        </p:nvSpPr>
        <p:spPr/>
        <p:txBody>
          <a:bodyPr/>
          <a:lstStyle>
            <a:lvl1pPr>
              <a:defRPr/>
            </a:lvl1pPr>
          </a:lstStyle>
          <a:p>
            <a:endParaRPr lang="en-MY"/>
          </a:p>
        </p:txBody>
      </p:sp>
      <p:sp>
        <p:nvSpPr>
          <p:cNvPr id="9" name="Slide Number Placeholder 8"/>
          <p:cNvSpPr>
            <a:spLocks noGrp="1"/>
          </p:cNvSpPr>
          <p:nvPr>
            <p:ph type="sldNum" sz="quarter" idx="12"/>
          </p:nvPr>
        </p:nvSpPr>
        <p:spPr/>
        <p:txBody>
          <a:bodyPr/>
          <a:lstStyle>
            <a:lvl1pPr>
              <a:defRPr/>
            </a:lvl1pPr>
          </a:lstStyle>
          <a:p>
            <a:fld id="{8249309A-89BC-46CF-8148-E500140640D7}" type="slidenum">
              <a:rPr lang="en-MY"/>
              <a:pPr/>
              <a:t>‹#›</a:t>
            </a:fld>
            <a:endParaRPr lang="en-M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lvl1pPr>
              <a:defRPr/>
            </a:lvl1pPr>
          </a:lstStyle>
          <a:p>
            <a:endParaRPr lang="en-MY"/>
          </a:p>
        </p:txBody>
      </p:sp>
      <p:sp>
        <p:nvSpPr>
          <p:cNvPr id="4" name="Footer Placeholder 3"/>
          <p:cNvSpPr>
            <a:spLocks noGrp="1"/>
          </p:cNvSpPr>
          <p:nvPr>
            <p:ph type="ftr" sz="quarter" idx="11"/>
          </p:nvPr>
        </p:nvSpPr>
        <p:spPr/>
        <p:txBody>
          <a:bodyPr/>
          <a:lstStyle>
            <a:lvl1pPr>
              <a:defRPr/>
            </a:lvl1pPr>
          </a:lstStyle>
          <a:p>
            <a:endParaRPr lang="en-MY"/>
          </a:p>
        </p:txBody>
      </p:sp>
      <p:sp>
        <p:nvSpPr>
          <p:cNvPr id="5" name="Slide Number Placeholder 4"/>
          <p:cNvSpPr>
            <a:spLocks noGrp="1"/>
          </p:cNvSpPr>
          <p:nvPr>
            <p:ph type="sldNum" sz="quarter" idx="12"/>
          </p:nvPr>
        </p:nvSpPr>
        <p:spPr/>
        <p:txBody>
          <a:bodyPr/>
          <a:lstStyle>
            <a:lvl1pPr>
              <a:defRPr/>
            </a:lvl1pPr>
          </a:lstStyle>
          <a:p>
            <a:fld id="{4D99D1DC-A4B3-4B63-86F9-59F4545573A5}" type="slidenum">
              <a:rPr lang="en-MY"/>
              <a:pPr/>
              <a:t>‹#›</a:t>
            </a:fld>
            <a:endParaRPr lang="en-M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MY"/>
          </a:p>
        </p:txBody>
      </p:sp>
      <p:sp>
        <p:nvSpPr>
          <p:cNvPr id="3" name="Footer Placeholder 2"/>
          <p:cNvSpPr>
            <a:spLocks noGrp="1"/>
          </p:cNvSpPr>
          <p:nvPr>
            <p:ph type="ftr" sz="quarter" idx="11"/>
          </p:nvPr>
        </p:nvSpPr>
        <p:spPr/>
        <p:txBody>
          <a:bodyPr/>
          <a:lstStyle>
            <a:lvl1pPr>
              <a:defRPr/>
            </a:lvl1pPr>
          </a:lstStyle>
          <a:p>
            <a:endParaRPr lang="en-MY"/>
          </a:p>
        </p:txBody>
      </p:sp>
      <p:sp>
        <p:nvSpPr>
          <p:cNvPr id="4" name="Slide Number Placeholder 3"/>
          <p:cNvSpPr>
            <a:spLocks noGrp="1"/>
          </p:cNvSpPr>
          <p:nvPr>
            <p:ph type="sldNum" sz="quarter" idx="12"/>
          </p:nvPr>
        </p:nvSpPr>
        <p:spPr/>
        <p:txBody>
          <a:bodyPr/>
          <a:lstStyle>
            <a:lvl1pPr>
              <a:defRPr/>
            </a:lvl1pPr>
          </a:lstStyle>
          <a:p>
            <a:fld id="{B6519E95-0AFA-493E-AFAA-2DA99AF0217E}" type="slidenum">
              <a:rPr lang="en-MY"/>
              <a:pPr/>
              <a:t>‹#›</a:t>
            </a:fld>
            <a:endParaRPr lang="en-M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MY"/>
          </a:p>
        </p:txBody>
      </p:sp>
      <p:sp>
        <p:nvSpPr>
          <p:cNvPr id="6" name="Footer Placeholder 5"/>
          <p:cNvSpPr>
            <a:spLocks noGrp="1"/>
          </p:cNvSpPr>
          <p:nvPr>
            <p:ph type="ftr" sz="quarter" idx="11"/>
          </p:nvPr>
        </p:nvSpPr>
        <p:spPr/>
        <p:txBody>
          <a:bodyPr/>
          <a:lstStyle>
            <a:lvl1pPr>
              <a:defRPr/>
            </a:lvl1pPr>
          </a:lstStyle>
          <a:p>
            <a:endParaRPr lang="en-MY"/>
          </a:p>
        </p:txBody>
      </p:sp>
      <p:sp>
        <p:nvSpPr>
          <p:cNvPr id="7" name="Slide Number Placeholder 6"/>
          <p:cNvSpPr>
            <a:spLocks noGrp="1"/>
          </p:cNvSpPr>
          <p:nvPr>
            <p:ph type="sldNum" sz="quarter" idx="12"/>
          </p:nvPr>
        </p:nvSpPr>
        <p:spPr/>
        <p:txBody>
          <a:bodyPr/>
          <a:lstStyle>
            <a:lvl1pPr>
              <a:defRPr/>
            </a:lvl1pPr>
          </a:lstStyle>
          <a:p>
            <a:fld id="{A4B1EFA6-96DC-45C1-A08A-FB37A75AC097}" type="slidenum">
              <a:rPr lang="en-MY"/>
              <a:pPr/>
              <a:t>‹#›</a:t>
            </a:fld>
            <a:endParaRPr lang="en-M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MY"/>
          </a:p>
        </p:txBody>
      </p:sp>
      <p:sp>
        <p:nvSpPr>
          <p:cNvPr id="6" name="Footer Placeholder 5"/>
          <p:cNvSpPr>
            <a:spLocks noGrp="1"/>
          </p:cNvSpPr>
          <p:nvPr>
            <p:ph type="ftr" sz="quarter" idx="11"/>
          </p:nvPr>
        </p:nvSpPr>
        <p:spPr/>
        <p:txBody>
          <a:bodyPr/>
          <a:lstStyle>
            <a:lvl1pPr>
              <a:defRPr/>
            </a:lvl1pPr>
          </a:lstStyle>
          <a:p>
            <a:endParaRPr lang="en-MY"/>
          </a:p>
        </p:txBody>
      </p:sp>
      <p:sp>
        <p:nvSpPr>
          <p:cNvPr id="7" name="Slide Number Placeholder 6"/>
          <p:cNvSpPr>
            <a:spLocks noGrp="1"/>
          </p:cNvSpPr>
          <p:nvPr>
            <p:ph type="sldNum" sz="quarter" idx="12"/>
          </p:nvPr>
        </p:nvSpPr>
        <p:spPr/>
        <p:txBody>
          <a:bodyPr/>
          <a:lstStyle>
            <a:lvl1pPr>
              <a:defRPr/>
            </a:lvl1pPr>
          </a:lstStyle>
          <a:p>
            <a:fld id="{30F59F78-F210-487F-A7C6-26C7F43E19F9}" type="slidenum">
              <a:rPr lang="en-MY"/>
              <a:pPr/>
              <a:t>‹#›</a:t>
            </a:fld>
            <a:endParaRPr lang="en-M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2667000"/>
            <a:ext cx="5181600" cy="1600200"/>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MY" smtClean="0"/>
              <a:t>ONLINE TEMPLATE</a:t>
            </a:r>
          </a:p>
        </p:txBody>
      </p:sp>
      <p:sp>
        <p:nvSpPr>
          <p:cNvPr id="1027" name="Rectangle 3"/>
          <p:cNvSpPr>
            <a:spLocks noGrp="1" noChangeArrowheads="1"/>
          </p:cNvSpPr>
          <p:nvPr>
            <p:ph type="body" idx="1"/>
          </p:nvPr>
        </p:nvSpPr>
        <p:spPr bwMode="auto">
          <a:xfrm>
            <a:off x="3733800" y="4419600"/>
            <a:ext cx="5410200" cy="457200"/>
          </a:xfrm>
          <a:prstGeom prst="rect">
            <a:avLst/>
          </a:prstGeom>
          <a:noFill/>
          <a:ln w="9525">
            <a:noFill/>
            <a:miter lim="800000"/>
            <a:headEnd/>
            <a:tailEnd/>
          </a:ln>
          <a:effectLst>
            <a:outerShdw dist="35921" dir="2700000" algn="ctr" rotWithShape="0">
              <a:srgbClr val="C0C0C0"/>
            </a:outerShdw>
          </a:effectLst>
        </p:spPr>
        <p:txBody>
          <a:bodyPr vert="horz" wrap="square" lIns="91440" tIns="45720" rIns="91440" bIns="45720" numCol="1" anchor="t" anchorCtr="0" compatLnSpc="1">
            <a:prstTxWarp prst="textNoShape">
              <a:avLst/>
            </a:prstTxWarp>
          </a:bodyPr>
          <a:lstStyle/>
          <a:p>
            <a:pPr lvl="0"/>
            <a:r>
              <a:rPr lang="en-MY" smtClean="0"/>
              <a:t>PLACE YOUR TITLE HERE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MY"/>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MY"/>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04B50A6-000E-4B35-A1DA-049161BCD424}" type="slidenum">
              <a:rPr lang="en-MY"/>
              <a:pPr/>
              <a:t>‹#›</a:t>
            </a:fld>
            <a:endParaRPr lang="en-MY"/>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eaLnBrk="1" fontAlgn="base" hangingPunct="1">
        <a:spcBef>
          <a:spcPct val="0"/>
        </a:spcBef>
        <a:spcAft>
          <a:spcPct val="0"/>
        </a:spcAft>
        <a:defRPr sz="4000">
          <a:solidFill>
            <a:srgbClr val="FFCC00"/>
          </a:solidFill>
          <a:latin typeface="+mj-lt"/>
          <a:ea typeface="+mj-ea"/>
          <a:cs typeface="+mj-cs"/>
        </a:defRPr>
      </a:lvl1pPr>
      <a:lvl2pPr algn="ctr" rtl="0" eaLnBrk="1" fontAlgn="base" hangingPunct="1">
        <a:spcBef>
          <a:spcPct val="0"/>
        </a:spcBef>
        <a:spcAft>
          <a:spcPct val="0"/>
        </a:spcAft>
        <a:defRPr sz="4000">
          <a:solidFill>
            <a:srgbClr val="FFCC00"/>
          </a:solidFill>
          <a:latin typeface="FederationBold" pitchFamily="2" charset="0"/>
        </a:defRPr>
      </a:lvl2pPr>
      <a:lvl3pPr algn="ctr" rtl="0" eaLnBrk="1" fontAlgn="base" hangingPunct="1">
        <a:spcBef>
          <a:spcPct val="0"/>
        </a:spcBef>
        <a:spcAft>
          <a:spcPct val="0"/>
        </a:spcAft>
        <a:defRPr sz="4000">
          <a:solidFill>
            <a:srgbClr val="FFCC00"/>
          </a:solidFill>
          <a:latin typeface="FederationBold" pitchFamily="2" charset="0"/>
        </a:defRPr>
      </a:lvl3pPr>
      <a:lvl4pPr algn="ctr" rtl="0" eaLnBrk="1" fontAlgn="base" hangingPunct="1">
        <a:spcBef>
          <a:spcPct val="0"/>
        </a:spcBef>
        <a:spcAft>
          <a:spcPct val="0"/>
        </a:spcAft>
        <a:defRPr sz="4000">
          <a:solidFill>
            <a:srgbClr val="FFCC00"/>
          </a:solidFill>
          <a:latin typeface="FederationBold" pitchFamily="2" charset="0"/>
        </a:defRPr>
      </a:lvl4pPr>
      <a:lvl5pPr algn="ctr" rtl="0" eaLnBrk="1" fontAlgn="base" hangingPunct="1">
        <a:spcBef>
          <a:spcPct val="0"/>
        </a:spcBef>
        <a:spcAft>
          <a:spcPct val="0"/>
        </a:spcAft>
        <a:defRPr sz="4000">
          <a:solidFill>
            <a:srgbClr val="FFCC00"/>
          </a:solidFill>
          <a:latin typeface="FederationBold" pitchFamily="2" charset="0"/>
        </a:defRPr>
      </a:lvl5pPr>
      <a:lvl6pPr marL="457200" algn="ctr" rtl="0" eaLnBrk="1" fontAlgn="base" hangingPunct="1">
        <a:spcBef>
          <a:spcPct val="0"/>
        </a:spcBef>
        <a:spcAft>
          <a:spcPct val="0"/>
        </a:spcAft>
        <a:defRPr sz="4000">
          <a:solidFill>
            <a:srgbClr val="FFCC00"/>
          </a:solidFill>
          <a:latin typeface="FederationBold" pitchFamily="2" charset="0"/>
        </a:defRPr>
      </a:lvl6pPr>
      <a:lvl7pPr marL="914400" algn="ctr" rtl="0" eaLnBrk="1" fontAlgn="base" hangingPunct="1">
        <a:spcBef>
          <a:spcPct val="0"/>
        </a:spcBef>
        <a:spcAft>
          <a:spcPct val="0"/>
        </a:spcAft>
        <a:defRPr sz="4000">
          <a:solidFill>
            <a:srgbClr val="FFCC00"/>
          </a:solidFill>
          <a:latin typeface="FederationBold" pitchFamily="2" charset="0"/>
        </a:defRPr>
      </a:lvl7pPr>
      <a:lvl8pPr marL="1371600" algn="ctr" rtl="0" eaLnBrk="1" fontAlgn="base" hangingPunct="1">
        <a:spcBef>
          <a:spcPct val="0"/>
        </a:spcBef>
        <a:spcAft>
          <a:spcPct val="0"/>
        </a:spcAft>
        <a:defRPr sz="4000">
          <a:solidFill>
            <a:srgbClr val="FFCC00"/>
          </a:solidFill>
          <a:latin typeface="FederationBold" pitchFamily="2" charset="0"/>
        </a:defRPr>
      </a:lvl8pPr>
      <a:lvl9pPr marL="1828800" algn="ctr" rtl="0" eaLnBrk="1" fontAlgn="base" hangingPunct="1">
        <a:spcBef>
          <a:spcPct val="0"/>
        </a:spcBef>
        <a:spcAft>
          <a:spcPct val="0"/>
        </a:spcAft>
        <a:defRPr sz="4000">
          <a:solidFill>
            <a:srgbClr val="FFCC00"/>
          </a:solidFill>
          <a:latin typeface="FederationBold" pitchFamily="2"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667000" y="609600"/>
            <a:ext cx="6019800" cy="808038"/>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MY" smtClean="0"/>
              <a:t>PLACE YOUR TOPIC HERE</a:t>
            </a:r>
          </a:p>
        </p:txBody>
      </p:sp>
      <p:sp>
        <p:nvSpPr>
          <p:cNvPr id="3075" name="Rectangle 3"/>
          <p:cNvSpPr>
            <a:spLocks noGrp="1" noChangeArrowheads="1"/>
          </p:cNvSpPr>
          <p:nvPr>
            <p:ph type="body" idx="1"/>
          </p:nvPr>
        </p:nvSpPr>
        <p:spPr bwMode="auto">
          <a:xfrm>
            <a:off x="2667000" y="1676400"/>
            <a:ext cx="6019800" cy="4449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MY" smtClean="0"/>
              <a:t>Your Description Goes Here</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MY"/>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MY"/>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5A4C621-FBF5-46A3-9F24-E7E102B53E99}" type="slidenum">
              <a:rPr lang="en-MY"/>
              <a:pPr/>
              <a:t>‹#›</a:t>
            </a:fld>
            <a:endParaRPr lang="en-MY"/>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rtl="0" fontAlgn="base">
        <a:spcBef>
          <a:spcPct val="0"/>
        </a:spcBef>
        <a:spcAft>
          <a:spcPct val="0"/>
        </a:spcAft>
        <a:defRPr sz="2500">
          <a:solidFill>
            <a:schemeClr val="bg1"/>
          </a:solidFill>
          <a:latin typeface="+mj-lt"/>
          <a:ea typeface="+mj-ea"/>
          <a:cs typeface="+mj-cs"/>
        </a:defRPr>
      </a:lvl1pPr>
      <a:lvl2pPr algn="l" rtl="0" fontAlgn="base">
        <a:spcBef>
          <a:spcPct val="0"/>
        </a:spcBef>
        <a:spcAft>
          <a:spcPct val="0"/>
        </a:spcAft>
        <a:defRPr sz="2500">
          <a:solidFill>
            <a:schemeClr val="bg1"/>
          </a:solidFill>
          <a:latin typeface="FederationBold" pitchFamily="2" charset="0"/>
        </a:defRPr>
      </a:lvl2pPr>
      <a:lvl3pPr algn="l" rtl="0" fontAlgn="base">
        <a:spcBef>
          <a:spcPct val="0"/>
        </a:spcBef>
        <a:spcAft>
          <a:spcPct val="0"/>
        </a:spcAft>
        <a:defRPr sz="2500">
          <a:solidFill>
            <a:schemeClr val="bg1"/>
          </a:solidFill>
          <a:latin typeface="FederationBold" pitchFamily="2" charset="0"/>
        </a:defRPr>
      </a:lvl3pPr>
      <a:lvl4pPr algn="l" rtl="0" fontAlgn="base">
        <a:spcBef>
          <a:spcPct val="0"/>
        </a:spcBef>
        <a:spcAft>
          <a:spcPct val="0"/>
        </a:spcAft>
        <a:defRPr sz="2500">
          <a:solidFill>
            <a:schemeClr val="bg1"/>
          </a:solidFill>
          <a:latin typeface="FederationBold" pitchFamily="2" charset="0"/>
        </a:defRPr>
      </a:lvl4pPr>
      <a:lvl5pPr algn="l" rtl="0" fontAlgn="base">
        <a:spcBef>
          <a:spcPct val="0"/>
        </a:spcBef>
        <a:spcAft>
          <a:spcPct val="0"/>
        </a:spcAft>
        <a:defRPr sz="2500">
          <a:solidFill>
            <a:schemeClr val="bg1"/>
          </a:solidFill>
          <a:latin typeface="FederationBold" pitchFamily="2" charset="0"/>
        </a:defRPr>
      </a:lvl5pPr>
      <a:lvl6pPr marL="457200" algn="l" rtl="0" fontAlgn="base">
        <a:spcBef>
          <a:spcPct val="0"/>
        </a:spcBef>
        <a:spcAft>
          <a:spcPct val="0"/>
        </a:spcAft>
        <a:defRPr sz="2500">
          <a:solidFill>
            <a:schemeClr val="bg1"/>
          </a:solidFill>
          <a:latin typeface="FederationBold" pitchFamily="2" charset="0"/>
        </a:defRPr>
      </a:lvl6pPr>
      <a:lvl7pPr marL="914400" algn="l" rtl="0" fontAlgn="base">
        <a:spcBef>
          <a:spcPct val="0"/>
        </a:spcBef>
        <a:spcAft>
          <a:spcPct val="0"/>
        </a:spcAft>
        <a:defRPr sz="2500">
          <a:solidFill>
            <a:schemeClr val="bg1"/>
          </a:solidFill>
          <a:latin typeface="FederationBold" pitchFamily="2" charset="0"/>
        </a:defRPr>
      </a:lvl7pPr>
      <a:lvl8pPr marL="1371600" algn="l" rtl="0" fontAlgn="base">
        <a:spcBef>
          <a:spcPct val="0"/>
        </a:spcBef>
        <a:spcAft>
          <a:spcPct val="0"/>
        </a:spcAft>
        <a:defRPr sz="2500">
          <a:solidFill>
            <a:schemeClr val="bg1"/>
          </a:solidFill>
          <a:latin typeface="FederationBold" pitchFamily="2" charset="0"/>
        </a:defRPr>
      </a:lvl8pPr>
      <a:lvl9pPr marL="1828800" algn="l" rtl="0" fontAlgn="base">
        <a:spcBef>
          <a:spcPct val="0"/>
        </a:spcBef>
        <a:spcAft>
          <a:spcPct val="0"/>
        </a:spcAft>
        <a:defRPr sz="2500">
          <a:solidFill>
            <a:schemeClr val="bg1"/>
          </a:solidFill>
          <a:latin typeface="FederationBold" pitchFamily="2" charset="0"/>
        </a:defRPr>
      </a:lvl9pPr>
    </p:titleStyle>
    <p:bodyStyle>
      <a:lvl1pPr marL="342900" indent="-342900" algn="l" rtl="0" fontAlgn="base">
        <a:spcBef>
          <a:spcPct val="20000"/>
        </a:spcBef>
        <a:spcAft>
          <a:spcPct val="0"/>
        </a:spcAft>
        <a:buChar char="•"/>
        <a:defRPr sz="1700" b="1">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Arial" charset="0"/>
        </a:defRPr>
      </a:lvl2pPr>
      <a:lvl3pPr marL="1143000" indent="-228600" algn="l" rtl="0" fontAlgn="base">
        <a:spcBef>
          <a:spcPct val="20000"/>
        </a:spcBef>
        <a:spcAft>
          <a:spcPct val="0"/>
        </a:spcAft>
        <a:buChar char="•"/>
        <a:defRPr sz="2400">
          <a:solidFill>
            <a:schemeClr val="tx1"/>
          </a:solidFill>
          <a:latin typeface="Arial" charset="0"/>
        </a:defRPr>
      </a:lvl3pPr>
      <a:lvl4pPr marL="1600200" indent="-228600" algn="l" rtl="0" fontAlgn="base">
        <a:spcBef>
          <a:spcPct val="20000"/>
        </a:spcBef>
        <a:spcAft>
          <a:spcPct val="0"/>
        </a:spcAft>
        <a:buChar char="–"/>
        <a:defRPr sz="2000">
          <a:solidFill>
            <a:schemeClr val="tx1"/>
          </a:solidFill>
          <a:latin typeface="Arial" charset="0"/>
        </a:defRPr>
      </a:lvl4pPr>
      <a:lvl5pPr marL="2057400" indent="-228600" algn="l" rtl="0" fontAlgn="base">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209800" y="533400"/>
            <a:ext cx="6477000" cy="884238"/>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MY" smtClean="0"/>
              <a:t>PLACE YOUR TOPIC HERE</a:t>
            </a:r>
          </a:p>
        </p:txBody>
      </p:sp>
      <p:sp>
        <p:nvSpPr>
          <p:cNvPr id="4099" name="Rectangle 3"/>
          <p:cNvSpPr>
            <a:spLocks noGrp="1" noChangeArrowheads="1"/>
          </p:cNvSpPr>
          <p:nvPr>
            <p:ph type="body" idx="1"/>
          </p:nvPr>
        </p:nvSpPr>
        <p:spPr bwMode="auto">
          <a:xfrm>
            <a:off x="2209800" y="1600200"/>
            <a:ext cx="64770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MY" smtClean="0"/>
              <a:t>Your Description Goes Here</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MY"/>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MY"/>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9109084-167E-463E-A3D8-4ECBCF9F023A}" type="slidenum">
              <a:rPr lang="en-MY"/>
              <a:pPr/>
              <a:t>‹#›</a:t>
            </a:fld>
            <a:endParaRPr lang="en-MY"/>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fontAlgn="base">
        <a:spcBef>
          <a:spcPct val="0"/>
        </a:spcBef>
        <a:spcAft>
          <a:spcPct val="0"/>
        </a:spcAft>
        <a:defRPr sz="2500">
          <a:solidFill>
            <a:srgbClr val="FFCC00"/>
          </a:solidFill>
          <a:latin typeface="+mj-lt"/>
          <a:ea typeface="+mj-ea"/>
          <a:cs typeface="+mj-cs"/>
        </a:defRPr>
      </a:lvl1pPr>
      <a:lvl2pPr algn="ctr" rtl="0" fontAlgn="base">
        <a:spcBef>
          <a:spcPct val="0"/>
        </a:spcBef>
        <a:spcAft>
          <a:spcPct val="0"/>
        </a:spcAft>
        <a:defRPr sz="2500">
          <a:solidFill>
            <a:srgbClr val="FFCC00"/>
          </a:solidFill>
          <a:latin typeface="FederationBold" pitchFamily="2" charset="0"/>
        </a:defRPr>
      </a:lvl2pPr>
      <a:lvl3pPr algn="ctr" rtl="0" fontAlgn="base">
        <a:spcBef>
          <a:spcPct val="0"/>
        </a:spcBef>
        <a:spcAft>
          <a:spcPct val="0"/>
        </a:spcAft>
        <a:defRPr sz="2500">
          <a:solidFill>
            <a:srgbClr val="FFCC00"/>
          </a:solidFill>
          <a:latin typeface="FederationBold" pitchFamily="2" charset="0"/>
        </a:defRPr>
      </a:lvl3pPr>
      <a:lvl4pPr algn="ctr" rtl="0" fontAlgn="base">
        <a:spcBef>
          <a:spcPct val="0"/>
        </a:spcBef>
        <a:spcAft>
          <a:spcPct val="0"/>
        </a:spcAft>
        <a:defRPr sz="2500">
          <a:solidFill>
            <a:srgbClr val="FFCC00"/>
          </a:solidFill>
          <a:latin typeface="FederationBold" pitchFamily="2" charset="0"/>
        </a:defRPr>
      </a:lvl4pPr>
      <a:lvl5pPr algn="ctr" rtl="0" fontAlgn="base">
        <a:spcBef>
          <a:spcPct val="0"/>
        </a:spcBef>
        <a:spcAft>
          <a:spcPct val="0"/>
        </a:spcAft>
        <a:defRPr sz="2500">
          <a:solidFill>
            <a:srgbClr val="FFCC00"/>
          </a:solidFill>
          <a:latin typeface="FederationBold" pitchFamily="2" charset="0"/>
        </a:defRPr>
      </a:lvl5pPr>
      <a:lvl6pPr marL="457200" algn="ctr" rtl="0" fontAlgn="base">
        <a:spcBef>
          <a:spcPct val="0"/>
        </a:spcBef>
        <a:spcAft>
          <a:spcPct val="0"/>
        </a:spcAft>
        <a:defRPr sz="2500">
          <a:solidFill>
            <a:srgbClr val="FFCC00"/>
          </a:solidFill>
          <a:latin typeface="FederationBold" pitchFamily="2" charset="0"/>
        </a:defRPr>
      </a:lvl6pPr>
      <a:lvl7pPr marL="914400" algn="ctr" rtl="0" fontAlgn="base">
        <a:spcBef>
          <a:spcPct val="0"/>
        </a:spcBef>
        <a:spcAft>
          <a:spcPct val="0"/>
        </a:spcAft>
        <a:defRPr sz="2500">
          <a:solidFill>
            <a:srgbClr val="FFCC00"/>
          </a:solidFill>
          <a:latin typeface="FederationBold" pitchFamily="2" charset="0"/>
        </a:defRPr>
      </a:lvl7pPr>
      <a:lvl8pPr marL="1371600" algn="ctr" rtl="0" fontAlgn="base">
        <a:spcBef>
          <a:spcPct val="0"/>
        </a:spcBef>
        <a:spcAft>
          <a:spcPct val="0"/>
        </a:spcAft>
        <a:defRPr sz="2500">
          <a:solidFill>
            <a:srgbClr val="FFCC00"/>
          </a:solidFill>
          <a:latin typeface="FederationBold" pitchFamily="2" charset="0"/>
        </a:defRPr>
      </a:lvl8pPr>
      <a:lvl9pPr marL="1828800" algn="ctr" rtl="0" fontAlgn="base">
        <a:spcBef>
          <a:spcPct val="0"/>
        </a:spcBef>
        <a:spcAft>
          <a:spcPct val="0"/>
        </a:spcAft>
        <a:defRPr sz="2500">
          <a:solidFill>
            <a:srgbClr val="FFCC00"/>
          </a:solidFill>
          <a:latin typeface="FederationBold" pitchFamily="2" charset="0"/>
        </a:defRPr>
      </a:lvl9pPr>
    </p:titleStyle>
    <p:bodyStyle>
      <a:lvl1pPr marL="342900" indent="-342900" algn="l" rtl="0" fontAlgn="base">
        <a:spcBef>
          <a:spcPct val="20000"/>
        </a:spcBef>
        <a:spcAft>
          <a:spcPct val="0"/>
        </a:spcAft>
        <a:buChar char="•"/>
        <a:defRPr b="1">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Arial" charset="0"/>
        </a:defRPr>
      </a:lvl2pPr>
      <a:lvl3pPr marL="1143000" indent="-228600" algn="l" rtl="0" fontAlgn="base">
        <a:spcBef>
          <a:spcPct val="20000"/>
        </a:spcBef>
        <a:spcAft>
          <a:spcPct val="0"/>
        </a:spcAft>
        <a:buChar char="•"/>
        <a:defRPr sz="2400">
          <a:solidFill>
            <a:schemeClr val="tx1"/>
          </a:solidFill>
          <a:latin typeface="Arial" charset="0"/>
        </a:defRPr>
      </a:lvl3pPr>
      <a:lvl4pPr marL="1600200" indent="-228600" algn="l" rtl="0" fontAlgn="base">
        <a:spcBef>
          <a:spcPct val="20000"/>
        </a:spcBef>
        <a:spcAft>
          <a:spcPct val="0"/>
        </a:spcAft>
        <a:buChar char="–"/>
        <a:defRPr sz="2000">
          <a:solidFill>
            <a:schemeClr val="tx1"/>
          </a:solidFill>
          <a:latin typeface="Arial" charset="0"/>
        </a:defRPr>
      </a:lvl4pPr>
      <a:lvl5pPr marL="2057400" indent="-228600" algn="l" rtl="0" fontAlgn="base">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3657600" y="990600"/>
            <a:ext cx="5257800" cy="1981200"/>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MY" smtClean="0"/>
              <a:t>TRANSITIONAL PAGE</a:t>
            </a:r>
          </a:p>
        </p:txBody>
      </p:sp>
      <p:sp>
        <p:nvSpPr>
          <p:cNvPr id="51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MY"/>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MY"/>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82920ED-C6C8-457A-8EF0-AE2FE89DFE4F}" type="slidenum">
              <a:rPr lang="en-MY"/>
              <a:pPr/>
              <a:t>‹#›</a:t>
            </a:fld>
            <a:endParaRPr lang="en-MY"/>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3700">
          <a:solidFill>
            <a:srgbClr val="FFCC00"/>
          </a:solidFill>
          <a:latin typeface="+mj-lt"/>
          <a:ea typeface="+mj-ea"/>
          <a:cs typeface="+mj-cs"/>
        </a:defRPr>
      </a:lvl1pPr>
      <a:lvl2pPr algn="ctr" rtl="0" fontAlgn="base">
        <a:spcBef>
          <a:spcPct val="0"/>
        </a:spcBef>
        <a:spcAft>
          <a:spcPct val="0"/>
        </a:spcAft>
        <a:defRPr sz="3700">
          <a:solidFill>
            <a:srgbClr val="FFCC00"/>
          </a:solidFill>
          <a:latin typeface="FederationBold" pitchFamily="2" charset="0"/>
        </a:defRPr>
      </a:lvl2pPr>
      <a:lvl3pPr algn="ctr" rtl="0" fontAlgn="base">
        <a:spcBef>
          <a:spcPct val="0"/>
        </a:spcBef>
        <a:spcAft>
          <a:spcPct val="0"/>
        </a:spcAft>
        <a:defRPr sz="3700">
          <a:solidFill>
            <a:srgbClr val="FFCC00"/>
          </a:solidFill>
          <a:latin typeface="FederationBold" pitchFamily="2" charset="0"/>
        </a:defRPr>
      </a:lvl3pPr>
      <a:lvl4pPr algn="ctr" rtl="0" fontAlgn="base">
        <a:spcBef>
          <a:spcPct val="0"/>
        </a:spcBef>
        <a:spcAft>
          <a:spcPct val="0"/>
        </a:spcAft>
        <a:defRPr sz="3700">
          <a:solidFill>
            <a:srgbClr val="FFCC00"/>
          </a:solidFill>
          <a:latin typeface="FederationBold" pitchFamily="2" charset="0"/>
        </a:defRPr>
      </a:lvl4pPr>
      <a:lvl5pPr algn="ctr" rtl="0" fontAlgn="base">
        <a:spcBef>
          <a:spcPct val="0"/>
        </a:spcBef>
        <a:spcAft>
          <a:spcPct val="0"/>
        </a:spcAft>
        <a:defRPr sz="3700">
          <a:solidFill>
            <a:srgbClr val="FFCC00"/>
          </a:solidFill>
          <a:latin typeface="FederationBold" pitchFamily="2" charset="0"/>
        </a:defRPr>
      </a:lvl5pPr>
      <a:lvl6pPr marL="457200" algn="ctr" rtl="0" fontAlgn="base">
        <a:spcBef>
          <a:spcPct val="0"/>
        </a:spcBef>
        <a:spcAft>
          <a:spcPct val="0"/>
        </a:spcAft>
        <a:defRPr sz="3700">
          <a:solidFill>
            <a:srgbClr val="FFCC00"/>
          </a:solidFill>
          <a:latin typeface="FederationBold" pitchFamily="2" charset="0"/>
        </a:defRPr>
      </a:lvl6pPr>
      <a:lvl7pPr marL="914400" algn="ctr" rtl="0" fontAlgn="base">
        <a:spcBef>
          <a:spcPct val="0"/>
        </a:spcBef>
        <a:spcAft>
          <a:spcPct val="0"/>
        </a:spcAft>
        <a:defRPr sz="3700">
          <a:solidFill>
            <a:srgbClr val="FFCC00"/>
          </a:solidFill>
          <a:latin typeface="FederationBold" pitchFamily="2" charset="0"/>
        </a:defRPr>
      </a:lvl7pPr>
      <a:lvl8pPr marL="1371600" algn="ctr" rtl="0" fontAlgn="base">
        <a:spcBef>
          <a:spcPct val="0"/>
        </a:spcBef>
        <a:spcAft>
          <a:spcPct val="0"/>
        </a:spcAft>
        <a:defRPr sz="3700">
          <a:solidFill>
            <a:srgbClr val="FFCC00"/>
          </a:solidFill>
          <a:latin typeface="FederationBold" pitchFamily="2" charset="0"/>
        </a:defRPr>
      </a:lvl8pPr>
      <a:lvl9pPr marL="1828800" algn="ctr" rtl="0" fontAlgn="base">
        <a:spcBef>
          <a:spcPct val="0"/>
        </a:spcBef>
        <a:spcAft>
          <a:spcPct val="0"/>
        </a:spcAft>
        <a:defRPr sz="3700">
          <a:solidFill>
            <a:srgbClr val="FFCC00"/>
          </a:solidFill>
          <a:latin typeface="FederationBold" pitchFamily="2"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ames_Broniec@Symantec.Com"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8.xml"/><Relationship Id="rId5" Type="http://schemas.openxmlformats.org/officeDocument/2006/relationships/image" Target="../media/image16.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8.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MY" dirty="0" smtClean="0"/>
              <a:t>Software Management</a:t>
            </a:r>
            <a:endParaRPr lang="en-MY" dirty="0"/>
          </a:p>
        </p:txBody>
      </p:sp>
      <p:sp>
        <p:nvSpPr>
          <p:cNvPr id="10243" name="Rectangle 3"/>
          <p:cNvSpPr>
            <a:spLocks noGrp="1" noChangeArrowheads="1"/>
          </p:cNvSpPr>
          <p:nvPr>
            <p:ph type="body" idx="1"/>
          </p:nvPr>
        </p:nvSpPr>
        <p:spPr/>
        <p:txBody>
          <a:bodyPr/>
          <a:lstStyle/>
          <a:p>
            <a:r>
              <a:rPr lang="en-MY" dirty="0" smtClean="0"/>
              <a:t>Best Practices for Effective License and Software </a:t>
            </a:r>
            <a:r>
              <a:rPr lang="en-MY" dirty="0" smtClean="0"/>
              <a:t>Management in the Symantec Management 7.1 SP1 Platform</a:t>
            </a:r>
          </a:p>
          <a:p>
            <a:endParaRPr lang="en-MY" dirty="0"/>
          </a:p>
          <a:p>
            <a:r>
              <a:rPr lang="en-MY" dirty="0" smtClean="0"/>
              <a:t>Jim </a:t>
            </a:r>
            <a:r>
              <a:rPr lang="en-MY" dirty="0" err="1" smtClean="0"/>
              <a:t>Broniec</a:t>
            </a:r>
            <a:r>
              <a:rPr lang="en-MY" dirty="0" smtClean="0"/>
              <a:t>, Sr. Systems Engineer</a:t>
            </a:r>
          </a:p>
          <a:p>
            <a:r>
              <a:rPr lang="en-MY" dirty="0" err="1" smtClean="0">
                <a:hlinkClick r:id="rId2"/>
              </a:rPr>
              <a:t>James_Broniec@Symantec.Com</a:t>
            </a:r>
            <a:r>
              <a:rPr lang="en-MY" dirty="0" smtClean="0"/>
              <a:t> </a:t>
            </a:r>
            <a:endParaRPr lang="en-MY"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504825" y="1544638"/>
            <a:ext cx="8166100" cy="4619625"/>
          </a:xfrm>
          <a:prstGeom prst="rect">
            <a:avLst/>
          </a:prstGeom>
          <a:noFill/>
          <a:ln w="9525">
            <a:solidFill>
              <a:schemeClr val="bg1">
                <a:lumMod val="85000"/>
              </a:schemeClr>
            </a:solidFill>
            <a:miter lim="800000"/>
            <a:headEnd/>
            <a:tailEnd/>
          </a:ln>
        </p:spPr>
        <p:txBody>
          <a:bodyPr anchor="ctr" anchorCtr="1"/>
          <a:lstStyle/>
          <a:p>
            <a:pPr algn="ctr">
              <a:defRPr/>
            </a:pPr>
            <a:endParaRPr lang="en-US" sz="2000" b="1" dirty="0">
              <a:solidFill>
                <a:schemeClr val="bg1"/>
              </a:solidFill>
            </a:endParaRPr>
          </a:p>
        </p:txBody>
      </p:sp>
      <p:sp>
        <p:nvSpPr>
          <p:cNvPr id="25603" name="Rectangle 15"/>
          <p:cNvSpPr>
            <a:spLocks noChangeArrowheads="1"/>
          </p:cNvSpPr>
          <p:nvPr/>
        </p:nvSpPr>
        <p:spPr bwMode="auto">
          <a:xfrm>
            <a:off x="457200" y="1481138"/>
            <a:ext cx="8229600" cy="158750"/>
          </a:xfrm>
          <a:prstGeom prst="rect">
            <a:avLst/>
          </a:prstGeom>
          <a:solidFill>
            <a:schemeClr val="bg1"/>
          </a:solidFill>
          <a:ln w="9525">
            <a:solidFill>
              <a:schemeClr val="bg1"/>
            </a:solidFill>
            <a:miter lim="800000"/>
            <a:headEnd/>
            <a:tailEnd/>
          </a:ln>
        </p:spPr>
        <p:txBody>
          <a:bodyPr anchor="ctr" anchorCtr="1"/>
          <a:lstStyle/>
          <a:p>
            <a:pPr algn="ctr"/>
            <a:endParaRPr lang="en-US" sz="2000" b="1">
              <a:solidFill>
                <a:schemeClr val="bg1"/>
              </a:solidFill>
            </a:endParaRPr>
          </a:p>
        </p:txBody>
      </p:sp>
      <p:sp>
        <p:nvSpPr>
          <p:cNvPr id="25604" name="Title 1"/>
          <p:cNvSpPr>
            <a:spLocks noGrp="1"/>
          </p:cNvSpPr>
          <p:nvPr>
            <p:ph type="title"/>
          </p:nvPr>
        </p:nvSpPr>
        <p:spPr/>
        <p:txBody>
          <a:bodyPr/>
          <a:lstStyle/>
          <a:p>
            <a:pPr eaLnBrk="1" hangingPunct="1"/>
            <a:r>
              <a:rPr lang="en-US" smtClean="0"/>
              <a:t> Simplified administration for all software tasks</a:t>
            </a:r>
          </a:p>
        </p:txBody>
      </p:sp>
      <p:sp>
        <p:nvSpPr>
          <p:cNvPr id="14" name="Footer Placeholder 13"/>
          <p:cNvSpPr>
            <a:spLocks noGrp="1"/>
          </p:cNvSpPr>
          <p:nvPr>
            <p:ph type="ftr" sz="quarter" idx="10"/>
          </p:nvPr>
        </p:nvSpPr>
        <p:spPr/>
        <p:txBody>
          <a:bodyPr/>
          <a:lstStyle/>
          <a:p>
            <a:pPr>
              <a:defRPr/>
            </a:pPr>
            <a:r>
              <a:rPr lang="fr-FR"/>
              <a:t>Altiris™ Asset Management Suite 7.1 </a:t>
            </a:r>
            <a:endParaRPr lang="en-US" dirty="0"/>
          </a:p>
        </p:txBody>
      </p:sp>
      <p:sp>
        <p:nvSpPr>
          <p:cNvPr id="2560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fld id="{9581EAD5-4D7F-4FEC-ABED-B6A2704F8FCA}" type="slidenum">
              <a:rPr lang="en-US" sz="1000" smtClean="0">
                <a:solidFill>
                  <a:schemeClr val="bg1"/>
                </a:solidFill>
                <a:latin typeface="Calibri" pitchFamily="34" charset="0"/>
              </a:rPr>
              <a:pPr/>
              <a:t>10</a:t>
            </a:fld>
            <a:endParaRPr lang="en-US" sz="1000" smtClean="0">
              <a:solidFill>
                <a:schemeClr val="bg1"/>
              </a:solidFill>
              <a:latin typeface="Calibri" pitchFamily="34" charset="0"/>
            </a:endParaRPr>
          </a:p>
        </p:txBody>
      </p:sp>
      <p:sp>
        <p:nvSpPr>
          <p:cNvPr id="7" name="Freeform 8"/>
          <p:cNvSpPr>
            <a:spLocks/>
          </p:cNvSpPr>
          <p:nvPr/>
        </p:nvSpPr>
        <p:spPr bwMode="auto">
          <a:xfrm>
            <a:off x="3160713" y="1308100"/>
            <a:ext cx="2871787" cy="614363"/>
          </a:xfrm>
          <a:custGeom>
            <a:avLst/>
            <a:gdLst>
              <a:gd name="T0" fmla="*/ 2147483647 w 400"/>
              <a:gd name="T1" fmla="*/ 0 h 207"/>
              <a:gd name="T2" fmla="*/ 2147483647 w 400"/>
              <a:gd name="T3" fmla="*/ 0 h 207"/>
              <a:gd name="T4" fmla="*/ 0 w 400"/>
              <a:gd name="T5" fmla="*/ 0 h 207"/>
              <a:gd name="T6" fmla="*/ 0 w 400"/>
              <a:gd name="T7" fmla="*/ 0 h 207"/>
              <a:gd name="T8" fmla="*/ 2147483647 w 400"/>
              <a:gd name="T9" fmla="*/ 2147483647 h 207"/>
              <a:gd name="T10" fmla="*/ 2147483647 w 400"/>
              <a:gd name="T11" fmla="*/ 2147483647 h 207"/>
              <a:gd name="T12" fmla="*/ 2147483647 w 400"/>
              <a:gd name="T13" fmla="*/ 2147483647 h 207"/>
              <a:gd name="T14" fmla="*/ 2147483647 w 400"/>
              <a:gd name="T15" fmla="*/ 2147483647 h 207"/>
              <a:gd name="T16" fmla="*/ 2147483647 w 400"/>
              <a:gd name="T17" fmla="*/ 2147483647 h 207"/>
              <a:gd name="T18" fmla="*/ 2147483647 w 400"/>
              <a:gd name="T19" fmla="*/ 2147483647 h 207"/>
              <a:gd name="T20" fmla="*/ 2147483647 w 400"/>
              <a:gd name="T21" fmla="*/ 2147483647 h 207"/>
              <a:gd name="T22" fmla="*/ 2147483647 w 400"/>
              <a:gd name="T23" fmla="*/ 2147483647 h 207"/>
              <a:gd name="T24" fmla="*/ 2147483647 w 400"/>
              <a:gd name="T25" fmla="*/ 2147483647 h 207"/>
              <a:gd name="T26" fmla="*/ 2147483647 w 400"/>
              <a:gd name="T27" fmla="*/ 2147483647 h 207"/>
              <a:gd name="T28" fmla="*/ 2147483647 w 400"/>
              <a:gd name="T29" fmla="*/ 2147483647 h 207"/>
              <a:gd name="T30" fmla="*/ 2147483647 w 400"/>
              <a:gd name="T31" fmla="*/ 2147483647 h 207"/>
              <a:gd name="T32" fmla="*/ 2147483647 w 400"/>
              <a:gd name="T33" fmla="*/ 2147483647 h 207"/>
              <a:gd name="T34" fmla="*/ 2147483647 w 400"/>
              <a:gd name="T35" fmla="*/ 2147483647 h 207"/>
              <a:gd name="T36" fmla="*/ 2147483647 w 400"/>
              <a:gd name="T37" fmla="*/ 2147483647 h 207"/>
              <a:gd name="T38" fmla="*/ 2147483647 w 400"/>
              <a:gd name="T39" fmla="*/ 2147483647 h 207"/>
              <a:gd name="T40" fmla="*/ 0 w 400"/>
              <a:gd name="T41" fmla="*/ 2147483647 h 207"/>
              <a:gd name="T42" fmla="*/ 2147483647 w 400"/>
              <a:gd name="T43" fmla="*/ 2147483647 h 207"/>
              <a:gd name="T44" fmla="*/ 2147483647 w 400"/>
              <a:gd name="T45" fmla="*/ 2147483647 h 207"/>
              <a:gd name="T46" fmla="*/ 2147483647 w 400"/>
              <a:gd name="T47" fmla="*/ 2147483647 h 207"/>
              <a:gd name="T48" fmla="*/ 2147483647 w 400"/>
              <a:gd name="T49" fmla="*/ 2147483647 h 207"/>
              <a:gd name="T50" fmla="*/ 2147483647 w 400"/>
              <a:gd name="T51" fmla="*/ 2147483647 h 207"/>
              <a:gd name="T52" fmla="*/ 2147483647 w 400"/>
              <a:gd name="T53" fmla="*/ 2147483647 h 207"/>
              <a:gd name="T54" fmla="*/ 2147483647 w 400"/>
              <a:gd name="T55" fmla="*/ 2147483647 h 207"/>
              <a:gd name="T56" fmla="*/ 2147483647 w 400"/>
              <a:gd name="T57" fmla="*/ 2147483647 h 207"/>
              <a:gd name="T58" fmla="*/ 2147483647 w 400"/>
              <a:gd name="T59" fmla="*/ 2147483647 h 207"/>
              <a:gd name="T60" fmla="*/ 2147483647 w 400"/>
              <a:gd name="T61" fmla="*/ 2147483647 h 207"/>
              <a:gd name="T62" fmla="*/ 2147483647 w 400"/>
              <a:gd name="T63" fmla="*/ 2147483647 h 207"/>
              <a:gd name="T64" fmla="*/ 2147483647 w 400"/>
              <a:gd name="T65" fmla="*/ 2147483647 h 207"/>
              <a:gd name="T66" fmla="*/ 2147483647 w 400"/>
              <a:gd name="T67" fmla="*/ 2147483647 h 207"/>
              <a:gd name="T68" fmla="*/ 2147483647 w 400"/>
              <a:gd name="T69" fmla="*/ 2147483647 h 207"/>
              <a:gd name="T70" fmla="*/ 2147483647 w 400"/>
              <a:gd name="T71" fmla="*/ 2147483647 h 207"/>
              <a:gd name="T72" fmla="*/ 2147483647 w 400"/>
              <a:gd name="T73" fmla="*/ 2147483647 h 207"/>
              <a:gd name="T74" fmla="*/ 2147483647 w 400"/>
              <a:gd name="T75" fmla="*/ 2147483647 h 207"/>
              <a:gd name="T76" fmla="*/ 2147483647 w 400"/>
              <a:gd name="T77" fmla="*/ 2147483647 h 207"/>
              <a:gd name="T78" fmla="*/ 2147483647 w 400"/>
              <a:gd name="T79" fmla="*/ 2147483647 h 207"/>
              <a:gd name="T80" fmla="*/ 2147483647 w 400"/>
              <a:gd name="T81" fmla="*/ 0 h 207"/>
              <a:gd name="T82" fmla="*/ 2147483647 w 400"/>
              <a:gd name="T83" fmla="*/ 0 h 2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0"/>
              <a:gd name="T127" fmla="*/ 0 h 207"/>
              <a:gd name="T128" fmla="*/ 400 w 400"/>
              <a:gd name="T129" fmla="*/ 207 h 20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0" h="207">
                <a:moveTo>
                  <a:pt x="348" y="0"/>
                </a:moveTo>
                <a:lnTo>
                  <a:pt x="190" y="0"/>
                </a:lnTo>
                <a:lnTo>
                  <a:pt x="0" y="0"/>
                </a:lnTo>
                <a:lnTo>
                  <a:pt x="12" y="9"/>
                </a:lnTo>
                <a:lnTo>
                  <a:pt x="22" y="20"/>
                </a:lnTo>
                <a:lnTo>
                  <a:pt x="30" y="33"/>
                </a:lnTo>
                <a:lnTo>
                  <a:pt x="37" y="45"/>
                </a:lnTo>
                <a:lnTo>
                  <a:pt x="43" y="58"/>
                </a:lnTo>
                <a:lnTo>
                  <a:pt x="47" y="73"/>
                </a:lnTo>
                <a:lnTo>
                  <a:pt x="50" y="87"/>
                </a:lnTo>
                <a:lnTo>
                  <a:pt x="51" y="103"/>
                </a:lnTo>
                <a:lnTo>
                  <a:pt x="50" y="119"/>
                </a:lnTo>
                <a:lnTo>
                  <a:pt x="47" y="134"/>
                </a:lnTo>
                <a:lnTo>
                  <a:pt x="43" y="148"/>
                </a:lnTo>
                <a:lnTo>
                  <a:pt x="37" y="162"/>
                </a:lnTo>
                <a:lnTo>
                  <a:pt x="30" y="174"/>
                </a:lnTo>
                <a:lnTo>
                  <a:pt x="22" y="186"/>
                </a:lnTo>
                <a:lnTo>
                  <a:pt x="12" y="197"/>
                </a:lnTo>
                <a:lnTo>
                  <a:pt x="0" y="207"/>
                </a:lnTo>
                <a:lnTo>
                  <a:pt x="190" y="207"/>
                </a:lnTo>
                <a:lnTo>
                  <a:pt x="348" y="207"/>
                </a:lnTo>
                <a:lnTo>
                  <a:pt x="359" y="197"/>
                </a:lnTo>
                <a:lnTo>
                  <a:pt x="370" y="186"/>
                </a:lnTo>
                <a:lnTo>
                  <a:pt x="379" y="174"/>
                </a:lnTo>
                <a:lnTo>
                  <a:pt x="386" y="162"/>
                </a:lnTo>
                <a:lnTo>
                  <a:pt x="391" y="148"/>
                </a:lnTo>
                <a:lnTo>
                  <a:pt x="396" y="134"/>
                </a:lnTo>
                <a:lnTo>
                  <a:pt x="398" y="119"/>
                </a:lnTo>
                <a:lnTo>
                  <a:pt x="400" y="103"/>
                </a:lnTo>
                <a:lnTo>
                  <a:pt x="398" y="87"/>
                </a:lnTo>
                <a:lnTo>
                  <a:pt x="396" y="73"/>
                </a:lnTo>
                <a:lnTo>
                  <a:pt x="391" y="58"/>
                </a:lnTo>
                <a:lnTo>
                  <a:pt x="386" y="45"/>
                </a:lnTo>
                <a:lnTo>
                  <a:pt x="379" y="33"/>
                </a:lnTo>
                <a:lnTo>
                  <a:pt x="370" y="20"/>
                </a:lnTo>
                <a:lnTo>
                  <a:pt x="359" y="9"/>
                </a:lnTo>
                <a:lnTo>
                  <a:pt x="348" y="0"/>
                </a:lnTo>
                <a:close/>
              </a:path>
            </a:pathLst>
          </a:custGeom>
          <a:gradFill>
            <a:gsLst>
              <a:gs pos="0">
                <a:srgbClr val="FCCA8E"/>
              </a:gs>
              <a:gs pos="50000">
                <a:srgbClr val="FAAB4C"/>
              </a:gs>
              <a:gs pos="100000">
                <a:srgbClr val="E98306"/>
              </a:gs>
            </a:gsLst>
            <a:lin ang="5400000" scaled="0"/>
          </a:gradFill>
          <a:ln w="9525">
            <a:solidFill>
              <a:schemeClr val="bg1">
                <a:lumMod val="85000"/>
              </a:schemeClr>
            </a:solidFill>
            <a:round/>
            <a:headEnd/>
            <a:tailEnd/>
          </a:ln>
        </p:spPr>
        <p:txBody>
          <a:bodyPr lIns="457200" anchor="ctr"/>
          <a:lstStyle/>
          <a:p>
            <a:pPr>
              <a:defRPr/>
            </a:pPr>
            <a:r>
              <a:rPr lang="nb-NO" sz="1800" b="1" dirty="0">
                <a:solidFill>
                  <a:schemeClr val="tx1">
                    <a:lumMod val="65000"/>
                    <a:lumOff val="35000"/>
                  </a:schemeClr>
                </a:solidFill>
                <a:latin typeface="Calibri" pitchFamily="-109" charset="0"/>
                <a:cs typeface="+mn-cs"/>
              </a:rPr>
              <a:t>Manage in one place</a:t>
            </a:r>
          </a:p>
        </p:txBody>
      </p:sp>
      <p:sp>
        <p:nvSpPr>
          <p:cNvPr id="10" name="Freeform 9"/>
          <p:cNvSpPr>
            <a:spLocks/>
          </p:cNvSpPr>
          <p:nvPr/>
        </p:nvSpPr>
        <p:spPr bwMode="auto">
          <a:xfrm>
            <a:off x="504825" y="1308100"/>
            <a:ext cx="2863850" cy="614363"/>
          </a:xfrm>
          <a:custGeom>
            <a:avLst/>
            <a:gdLst>
              <a:gd name="T0" fmla="*/ 2147483647 w 399"/>
              <a:gd name="T1" fmla="*/ 0 h 207"/>
              <a:gd name="T2" fmla="*/ 2147483647 w 399"/>
              <a:gd name="T3" fmla="*/ 0 h 207"/>
              <a:gd name="T4" fmla="*/ 2147483647 w 399"/>
              <a:gd name="T5" fmla="*/ 0 h 207"/>
              <a:gd name="T6" fmla="*/ 0 w 399"/>
              <a:gd name="T7" fmla="*/ 0 h 207"/>
              <a:gd name="T8" fmla="*/ 0 w 399"/>
              <a:gd name="T9" fmla="*/ 2147483647 h 207"/>
              <a:gd name="T10" fmla="*/ 0 w 399"/>
              <a:gd name="T11" fmla="*/ 2147483647 h 207"/>
              <a:gd name="T12" fmla="*/ 0 w 399"/>
              <a:gd name="T13" fmla="*/ 2147483647 h 207"/>
              <a:gd name="T14" fmla="*/ 0 w 399"/>
              <a:gd name="T15" fmla="*/ 2147483647 h 207"/>
              <a:gd name="T16" fmla="*/ 2147483647 w 399"/>
              <a:gd name="T17" fmla="*/ 2147483647 h 207"/>
              <a:gd name="T18" fmla="*/ 2147483647 w 399"/>
              <a:gd name="T19" fmla="*/ 2147483647 h 207"/>
              <a:gd name="T20" fmla="*/ 2147483647 w 399"/>
              <a:gd name="T21" fmla="*/ 2147483647 h 207"/>
              <a:gd name="T22" fmla="*/ 2147483647 w 399"/>
              <a:gd name="T23" fmla="*/ 2147483647 h 207"/>
              <a:gd name="T24" fmla="*/ 2147483647 w 399"/>
              <a:gd name="T25" fmla="*/ 2147483647 h 207"/>
              <a:gd name="T26" fmla="*/ 2147483647 w 399"/>
              <a:gd name="T27" fmla="*/ 2147483647 h 207"/>
              <a:gd name="T28" fmla="*/ 2147483647 w 399"/>
              <a:gd name="T29" fmla="*/ 2147483647 h 207"/>
              <a:gd name="T30" fmla="*/ 2147483647 w 399"/>
              <a:gd name="T31" fmla="*/ 2147483647 h 207"/>
              <a:gd name="T32" fmla="*/ 2147483647 w 399"/>
              <a:gd name="T33" fmla="*/ 2147483647 h 207"/>
              <a:gd name="T34" fmla="*/ 2147483647 w 399"/>
              <a:gd name="T35" fmla="*/ 2147483647 h 207"/>
              <a:gd name="T36" fmla="*/ 2147483647 w 399"/>
              <a:gd name="T37" fmla="*/ 2147483647 h 207"/>
              <a:gd name="T38" fmla="*/ 2147483647 w 399"/>
              <a:gd name="T39" fmla="*/ 2147483647 h 207"/>
              <a:gd name="T40" fmla="*/ 2147483647 w 399"/>
              <a:gd name="T41" fmla="*/ 2147483647 h 207"/>
              <a:gd name="T42" fmla="*/ 2147483647 w 399"/>
              <a:gd name="T43" fmla="*/ 2147483647 h 207"/>
              <a:gd name="T44" fmla="*/ 2147483647 w 399"/>
              <a:gd name="T45" fmla="*/ 2147483647 h 207"/>
              <a:gd name="T46" fmla="*/ 2147483647 w 399"/>
              <a:gd name="T47" fmla="*/ 2147483647 h 207"/>
              <a:gd name="T48" fmla="*/ 2147483647 w 399"/>
              <a:gd name="T49" fmla="*/ 2147483647 h 207"/>
              <a:gd name="T50" fmla="*/ 2147483647 w 399"/>
              <a:gd name="T51" fmla="*/ 2147483647 h 207"/>
              <a:gd name="T52" fmla="*/ 2147483647 w 399"/>
              <a:gd name="T53" fmla="*/ 2147483647 h 207"/>
              <a:gd name="T54" fmla="*/ 2147483647 w 399"/>
              <a:gd name="T55" fmla="*/ 2147483647 h 207"/>
              <a:gd name="T56" fmla="*/ 2147483647 w 399"/>
              <a:gd name="T57" fmla="*/ 0 h 207"/>
              <a:gd name="T58" fmla="*/ 2147483647 w 399"/>
              <a:gd name="T59" fmla="*/ 0 h 20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99"/>
              <a:gd name="T91" fmla="*/ 0 h 207"/>
              <a:gd name="T92" fmla="*/ 399 w 399"/>
              <a:gd name="T93" fmla="*/ 207 h 20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99" h="207">
                <a:moveTo>
                  <a:pt x="348" y="0"/>
                </a:moveTo>
                <a:lnTo>
                  <a:pt x="189" y="0"/>
                </a:lnTo>
                <a:lnTo>
                  <a:pt x="56" y="0"/>
                </a:lnTo>
                <a:lnTo>
                  <a:pt x="0" y="0"/>
                </a:lnTo>
                <a:lnTo>
                  <a:pt x="0" y="207"/>
                </a:lnTo>
                <a:lnTo>
                  <a:pt x="56" y="207"/>
                </a:lnTo>
                <a:lnTo>
                  <a:pt x="189" y="207"/>
                </a:lnTo>
                <a:lnTo>
                  <a:pt x="348" y="207"/>
                </a:lnTo>
                <a:lnTo>
                  <a:pt x="360" y="197"/>
                </a:lnTo>
                <a:lnTo>
                  <a:pt x="370" y="186"/>
                </a:lnTo>
                <a:lnTo>
                  <a:pt x="378" y="174"/>
                </a:lnTo>
                <a:lnTo>
                  <a:pt x="385" y="162"/>
                </a:lnTo>
                <a:lnTo>
                  <a:pt x="392" y="148"/>
                </a:lnTo>
                <a:lnTo>
                  <a:pt x="395" y="134"/>
                </a:lnTo>
                <a:lnTo>
                  <a:pt x="398" y="119"/>
                </a:lnTo>
                <a:lnTo>
                  <a:pt x="399" y="103"/>
                </a:lnTo>
                <a:lnTo>
                  <a:pt x="398" y="87"/>
                </a:lnTo>
                <a:lnTo>
                  <a:pt x="395" y="73"/>
                </a:lnTo>
                <a:lnTo>
                  <a:pt x="392" y="58"/>
                </a:lnTo>
                <a:lnTo>
                  <a:pt x="385" y="45"/>
                </a:lnTo>
                <a:lnTo>
                  <a:pt x="378" y="33"/>
                </a:lnTo>
                <a:lnTo>
                  <a:pt x="370" y="20"/>
                </a:lnTo>
                <a:lnTo>
                  <a:pt x="360" y="9"/>
                </a:lnTo>
                <a:lnTo>
                  <a:pt x="348" y="0"/>
                </a:lnTo>
                <a:close/>
              </a:path>
            </a:pathLst>
          </a:custGeom>
          <a:solidFill>
            <a:schemeClr val="bg1">
              <a:lumMod val="85000"/>
            </a:schemeClr>
          </a:solidFill>
          <a:ln w="9525">
            <a:solidFill>
              <a:schemeClr val="bg1">
                <a:lumMod val="85000"/>
              </a:schemeClr>
            </a:solidFill>
            <a:round/>
            <a:headEnd/>
            <a:tailEnd/>
          </a:ln>
        </p:spPr>
        <p:txBody>
          <a:bodyPr anchor="ctr"/>
          <a:lstStyle/>
          <a:p>
            <a:pPr>
              <a:defRPr/>
            </a:pPr>
            <a:r>
              <a:rPr lang="nb-NO" sz="1800" b="1" dirty="0">
                <a:solidFill>
                  <a:schemeClr val="tx1">
                    <a:lumMod val="65000"/>
                    <a:lumOff val="35000"/>
                  </a:schemeClr>
                </a:solidFill>
                <a:latin typeface="Calibri" pitchFamily="-109" charset="0"/>
                <a:cs typeface="+mn-cs"/>
              </a:rPr>
              <a:t>Choose what to manage</a:t>
            </a:r>
          </a:p>
        </p:txBody>
      </p:sp>
      <p:sp>
        <p:nvSpPr>
          <p:cNvPr id="13" name="Freeform 10"/>
          <p:cNvSpPr>
            <a:spLocks/>
          </p:cNvSpPr>
          <p:nvPr/>
        </p:nvSpPr>
        <p:spPr bwMode="auto">
          <a:xfrm>
            <a:off x="5816600" y="1308100"/>
            <a:ext cx="2871788" cy="614363"/>
          </a:xfrm>
          <a:custGeom>
            <a:avLst/>
            <a:gdLst>
              <a:gd name="T0" fmla="*/ 2147483647 w 400"/>
              <a:gd name="T1" fmla="*/ 0 h 207"/>
              <a:gd name="T2" fmla="*/ 2147483647 w 400"/>
              <a:gd name="T3" fmla="*/ 0 h 207"/>
              <a:gd name="T4" fmla="*/ 0 w 400"/>
              <a:gd name="T5" fmla="*/ 0 h 207"/>
              <a:gd name="T6" fmla="*/ 0 w 400"/>
              <a:gd name="T7" fmla="*/ 0 h 207"/>
              <a:gd name="T8" fmla="*/ 2147483647 w 400"/>
              <a:gd name="T9" fmla="*/ 2147483647 h 207"/>
              <a:gd name="T10" fmla="*/ 2147483647 w 400"/>
              <a:gd name="T11" fmla="*/ 2147483647 h 207"/>
              <a:gd name="T12" fmla="*/ 2147483647 w 400"/>
              <a:gd name="T13" fmla="*/ 2147483647 h 207"/>
              <a:gd name="T14" fmla="*/ 2147483647 w 400"/>
              <a:gd name="T15" fmla="*/ 2147483647 h 207"/>
              <a:gd name="T16" fmla="*/ 2147483647 w 400"/>
              <a:gd name="T17" fmla="*/ 2147483647 h 207"/>
              <a:gd name="T18" fmla="*/ 2147483647 w 400"/>
              <a:gd name="T19" fmla="*/ 2147483647 h 207"/>
              <a:gd name="T20" fmla="*/ 2147483647 w 400"/>
              <a:gd name="T21" fmla="*/ 2147483647 h 207"/>
              <a:gd name="T22" fmla="*/ 2147483647 w 400"/>
              <a:gd name="T23" fmla="*/ 2147483647 h 207"/>
              <a:gd name="T24" fmla="*/ 2147483647 w 400"/>
              <a:gd name="T25" fmla="*/ 2147483647 h 207"/>
              <a:gd name="T26" fmla="*/ 2147483647 w 400"/>
              <a:gd name="T27" fmla="*/ 2147483647 h 207"/>
              <a:gd name="T28" fmla="*/ 2147483647 w 400"/>
              <a:gd name="T29" fmla="*/ 2147483647 h 207"/>
              <a:gd name="T30" fmla="*/ 2147483647 w 400"/>
              <a:gd name="T31" fmla="*/ 2147483647 h 207"/>
              <a:gd name="T32" fmla="*/ 2147483647 w 400"/>
              <a:gd name="T33" fmla="*/ 2147483647 h 207"/>
              <a:gd name="T34" fmla="*/ 2147483647 w 400"/>
              <a:gd name="T35" fmla="*/ 2147483647 h 207"/>
              <a:gd name="T36" fmla="*/ 2147483647 w 400"/>
              <a:gd name="T37" fmla="*/ 2147483647 h 207"/>
              <a:gd name="T38" fmla="*/ 2147483647 w 400"/>
              <a:gd name="T39" fmla="*/ 2147483647 h 207"/>
              <a:gd name="T40" fmla="*/ 0 w 400"/>
              <a:gd name="T41" fmla="*/ 2147483647 h 207"/>
              <a:gd name="T42" fmla="*/ 2147483647 w 400"/>
              <a:gd name="T43" fmla="*/ 2147483647 h 207"/>
              <a:gd name="T44" fmla="*/ 2147483647 w 400"/>
              <a:gd name="T45" fmla="*/ 2147483647 h 207"/>
              <a:gd name="T46" fmla="*/ 2147483647 w 400"/>
              <a:gd name="T47" fmla="*/ 2147483647 h 207"/>
              <a:gd name="T48" fmla="*/ 2147483647 w 400"/>
              <a:gd name="T49" fmla="*/ 2147483647 h 207"/>
              <a:gd name="T50" fmla="*/ 2147483647 w 400"/>
              <a:gd name="T51" fmla="*/ 2147483647 h 207"/>
              <a:gd name="T52" fmla="*/ 2147483647 w 400"/>
              <a:gd name="T53" fmla="*/ 2147483647 h 207"/>
              <a:gd name="T54" fmla="*/ 2147483647 w 400"/>
              <a:gd name="T55" fmla="*/ 2147483647 h 207"/>
              <a:gd name="T56" fmla="*/ 2147483647 w 400"/>
              <a:gd name="T57" fmla="*/ 2147483647 h 207"/>
              <a:gd name="T58" fmla="*/ 2147483647 w 400"/>
              <a:gd name="T59" fmla="*/ 2147483647 h 207"/>
              <a:gd name="T60" fmla="*/ 2147483647 w 400"/>
              <a:gd name="T61" fmla="*/ 2147483647 h 207"/>
              <a:gd name="T62" fmla="*/ 2147483647 w 400"/>
              <a:gd name="T63" fmla="*/ 2147483647 h 207"/>
              <a:gd name="T64" fmla="*/ 2147483647 w 400"/>
              <a:gd name="T65" fmla="*/ 2147483647 h 207"/>
              <a:gd name="T66" fmla="*/ 2147483647 w 400"/>
              <a:gd name="T67" fmla="*/ 2147483647 h 207"/>
              <a:gd name="T68" fmla="*/ 2147483647 w 400"/>
              <a:gd name="T69" fmla="*/ 2147483647 h 207"/>
              <a:gd name="T70" fmla="*/ 2147483647 w 400"/>
              <a:gd name="T71" fmla="*/ 2147483647 h 207"/>
              <a:gd name="T72" fmla="*/ 2147483647 w 400"/>
              <a:gd name="T73" fmla="*/ 2147483647 h 207"/>
              <a:gd name="T74" fmla="*/ 2147483647 w 400"/>
              <a:gd name="T75" fmla="*/ 2147483647 h 207"/>
              <a:gd name="T76" fmla="*/ 2147483647 w 400"/>
              <a:gd name="T77" fmla="*/ 2147483647 h 207"/>
              <a:gd name="T78" fmla="*/ 2147483647 w 400"/>
              <a:gd name="T79" fmla="*/ 2147483647 h 207"/>
              <a:gd name="T80" fmla="*/ 2147483647 w 400"/>
              <a:gd name="T81" fmla="*/ 0 h 207"/>
              <a:gd name="T82" fmla="*/ 2147483647 w 400"/>
              <a:gd name="T83" fmla="*/ 0 h 2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0"/>
              <a:gd name="T127" fmla="*/ 0 h 207"/>
              <a:gd name="T128" fmla="*/ 400 w 400"/>
              <a:gd name="T129" fmla="*/ 207 h 20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0" h="207">
                <a:moveTo>
                  <a:pt x="349" y="0"/>
                </a:moveTo>
                <a:lnTo>
                  <a:pt x="190" y="0"/>
                </a:lnTo>
                <a:lnTo>
                  <a:pt x="0" y="0"/>
                </a:lnTo>
                <a:lnTo>
                  <a:pt x="11" y="9"/>
                </a:lnTo>
                <a:lnTo>
                  <a:pt x="21" y="20"/>
                </a:lnTo>
                <a:lnTo>
                  <a:pt x="31" y="33"/>
                </a:lnTo>
                <a:lnTo>
                  <a:pt x="38" y="45"/>
                </a:lnTo>
                <a:lnTo>
                  <a:pt x="43" y="58"/>
                </a:lnTo>
                <a:lnTo>
                  <a:pt x="48" y="73"/>
                </a:lnTo>
                <a:lnTo>
                  <a:pt x="50" y="87"/>
                </a:lnTo>
                <a:lnTo>
                  <a:pt x="51" y="103"/>
                </a:lnTo>
                <a:lnTo>
                  <a:pt x="50" y="119"/>
                </a:lnTo>
                <a:lnTo>
                  <a:pt x="48" y="134"/>
                </a:lnTo>
                <a:lnTo>
                  <a:pt x="43" y="148"/>
                </a:lnTo>
                <a:lnTo>
                  <a:pt x="38" y="162"/>
                </a:lnTo>
                <a:lnTo>
                  <a:pt x="31" y="174"/>
                </a:lnTo>
                <a:lnTo>
                  <a:pt x="21" y="186"/>
                </a:lnTo>
                <a:lnTo>
                  <a:pt x="11" y="197"/>
                </a:lnTo>
                <a:lnTo>
                  <a:pt x="0" y="207"/>
                </a:lnTo>
                <a:lnTo>
                  <a:pt x="190" y="207"/>
                </a:lnTo>
                <a:lnTo>
                  <a:pt x="349" y="207"/>
                </a:lnTo>
                <a:lnTo>
                  <a:pt x="360" y="197"/>
                </a:lnTo>
                <a:lnTo>
                  <a:pt x="370" y="186"/>
                </a:lnTo>
                <a:lnTo>
                  <a:pt x="378" y="174"/>
                </a:lnTo>
                <a:lnTo>
                  <a:pt x="386" y="162"/>
                </a:lnTo>
                <a:lnTo>
                  <a:pt x="392" y="148"/>
                </a:lnTo>
                <a:lnTo>
                  <a:pt x="397" y="134"/>
                </a:lnTo>
                <a:lnTo>
                  <a:pt x="399" y="119"/>
                </a:lnTo>
                <a:lnTo>
                  <a:pt x="400" y="103"/>
                </a:lnTo>
                <a:lnTo>
                  <a:pt x="399" y="87"/>
                </a:lnTo>
                <a:lnTo>
                  <a:pt x="397" y="73"/>
                </a:lnTo>
                <a:lnTo>
                  <a:pt x="392" y="58"/>
                </a:lnTo>
                <a:lnTo>
                  <a:pt x="386" y="45"/>
                </a:lnTo>
                <a:lnTo>
                  <a:pt x="378" y="33"/>
                </a:lnTo>
                <a:lnTo>
                  <a:pt x="370" y="20"/>
                </a:lnTo>
                <a:lnTo>
                  <a:pt x="360" y="9"/>
                </a:lnTo>
                <a:lnTo>
                  <a:pt x="349" y="0"/>
                </a:lnTo>
                <a:close/>
              </a:path>
            </a:pathLst>
          </a:custGeom>
          <a:solidFill>
            <a:schemeClr val="bg1">
              <a:lumMod val="85000"/>
            </a:schemeClr>
          </a:solidFill>
          <a:ln w="9525">
            <a:solidFill>
              <a:schemeClr val="bg1">
                <a:lumMod val="85000"/>
              </a:schemeClr>
            </a:solidFill>
            <a:round/>
            <a:headEnd/>
            <a:tailEnd/>
          </a:ln>
        </p:spPr>
        <p:txBody>
          <a:bodyPr lIns="457200" anchor="ctr"/>
          <a:lstStyle/>
          <a:p>
            <a:pPr>
              <a:defRPr/>
            </a:pPr>
            <a:r>
              <a:rPr lang="nb-NO" sz="1800" b="1" dirty="0">
                <a:solidFill>
                  <a:schemeClr val="tx1">
                    <a:lumMod val="65000"/>
                    <a:lumOff val="35000"/>
                  </a:schemeClr>
                </a:solidFill>
                <a:latin typeface="Calibri" pitchFamily="-109" charset="0"/>
                <a:cs typeface="+mn-cs"/>
              </a:rPr>
              <a:t>Accurate management</a:t>
            </a:r>
          </a:p>
        </p:txBody>
      </p:sp>
      <p:sp>
        <p:nvSpPr>
          <p:cNvPr id="17" name="TextBox 16"/>
          <p:cNvSpPr txBox="1"/>
          <p:nvPr/>
        </p:nvSpPr>
        <p:spPr bwMode="ltGray">
          <a:xfrm>
            <a:off x="533400" y="2819400"/>
            <a:ext cx="2317750" cy="914400"/>
          </a:xfrm>
          <a:prstGeom prst="rect">
            <a:avLst/>
          </a:prstGeom>
          <a:noFill/>
          <a:ln w="9525">
            <a:noFill/>
            <a:miter lim="800000"/>
            <a:headEnd/>
            <a:tailEnd/>
          </a:ln>
        </p:spPr>
        <p:txBody>
          <a:bodyPr lIns="91419" tIns="45710" rIns="91419" bIns="45710"/>
          <a:lstStyle/>
          <a:p>
            <a:pPr marL="236538" indent="-236538">
              <a:spcBef>
                <a:spcPts val="0"/>
              </a:spcBef>
              <a:spcAft>
                <a:spcPts val="800"/>
              </a:spcAft>
              <a:buFont typeface="Arial" pitchFamily="34" charset="0"/>
              <a:buChar char="•"/>
              <a:defRPr/>
            </a:pPr>
            <a:r>
              <a:rPr lang="en-US" sz="1600" dirty="0">
                <a:solidFill>
                  <a:srgbClr val="4E4845"/>
                </a:solidFill>
                <a:latin typeface="Calibri" charset="0"/>
                <a:cs typeface="+mn-cs"/>
              </a:rPr>
              <a:t>Track all aspects of software in a single view</a:t>
            </a:r>
          </a:p>
          <a:p>
            <a:pPr marL="457200" indent="-236538">
              <a:spcBef>
                <a:spcPts val="0"/>
              </a:spcBef>
              <a:spcAft>
                <a:spcPts val="800"/>
              </a:spcAft>
              <a:buFont typeface="Calibri" pitchFamily="34" charset="0"/>
              <a:buChar char="–"/>
              <a:defRPr/>
            </a:pPr>
            <a:r>
              <a:rPr lang="en-US" sz="1600" dirty="0">
                <a:solidFill>
                  <a:srgbClr val="4E4845"/>
                </a:solidFill>
                <a:latin typeface="Calibri" charset="0"/>
                <a:cs typeface="+mn-cs"/>
              </a:rPr>
              <a:t>Metering</a:t>
            </a:r>
          </a:p>
          <a:p>
            <a:pPr marL="457200" indent="-236538">
              <a:spcBef>
                <a:spcPts val="0"/>
              </a:spcBef>
              <a:spcAft>
                <a:spcPts val="800"/>
              </a:spcAft>
              <a:buFont typeface="Calibri" pitchFamily="34" charset="0"/>
              <a:buChar char="–"/>
              <a:defRPr/>
            </a:pPr>
            <a:r>
              <a:rPr lang="en-US" sz="1600" dirty="0">
                <a:solidFill>
                  <a:srgbClr val="4E4845"/>
                </a:solidFill>
                <a:latin typeface="Calibri" charset="0"/>
                <a:cs typeface="+mn-cs"/>
              </a:rPr>
              <a:t> Maintenance</a:t>
            </a:r>
          </a:p>
          <a:p>
            <a:pPr marL="457200" indent="-236538">
              <a:spcBef>
                <a:spcPts val="0"/>
              </a:spcBef>
              <a:spcAft>
                <a:spcPts val="800"/>
              </a:spcAft>
              <a:buFont typeface="Calibri" pitchFamily="34" charset="0"/>
              <a:buChar char="–"/>
              <a:defRPr/>
            </a:pPr>
            <a:r>
              <a:rPr lang="en-US" sz="1600" dirty="0">
                <a:solidFill>
                  <a:srgbClr val="4E4845"/>
                </a:solidFill>
                <a:latin typeface="Calibri" charset="0"/>
                <a:cs typeface="+mn-cs"/>
              </a:rPr>
              <a:t>Licenses</a:t>
            </a:r>
          </a:p>
          <a:p>
            <a:pPr marL="457200" indent="-236538">
              <a:spcBef>
                <a:spcPts val="0"/>
              </a:spcBef>
              <a:spcAft>
                <a:spcPts val="800"/>
              </a:spcAft>
              <a:buFont typeface="Calibri" pitchFamily="34" charset="0"/>
              <a:buChar char="–"/>
              <a:defRPr/>
            </a:pPr>
            <a:r>
              <a:rPr lang="en-US" sz="1600" dirty="0">
                <a:solidFill>
                  <a:srgbClr val="4E4845"/>
                </a:solidFill>
                <a:latin typeface="Calibri" charset="0"/>
                <a:cs typeface="+mn-cs"/>
              </a:rPr>
              <a:t>Leases</a:t>
            </a:r>
          </a:p>
          <a:p>
            <a:pPr marL="457200" indent="-236538">
              <a:spcBef>
                <a:spcPts val="0"/>
              </a:spcBef>
              <a:spcAft>
                <a:spcPts val="800"/>
              </a:spcAft>
              <a:buFont typeface="Calibri" pitchFamily="34" charset="0"/>
              <a:buChar char="–"/>
              <a:defRPr/>
            </a:pPr>
            <a:endParaRPr lang="en-US" sz="1600" dirty="0">
              <a:solidFill>
                <a:srgbClr val="4E4845"/>
              </a:solidFill>
              <a:latin typeface="Calibri" charset="0"/>
              <a:cs typeface="+mn-cs"/>
            </a:endParaRPr>
          </a:p>
          <a:p>
            <a:pPr marL="457200" indent="-236538">
              <a:spcBef>
                <a:spcPts val="0"/>
              </a:spcBef>
              <a:spcAft>
                <a:spcPts val="800"/>
              </a:spcAft>
              <a:buFont typeface="Calibri" pitchFamily="34" charset="0"/>
              <a:buChar char="–"/>
              <a:defRPr/>
            </a:pPr>
            <a:endParaRPr lang="en-US" sz="1600" dirty="0">
              <a:solidFill>
                <a:srgbClr val="4E4845"/>
              </a:solidFill>
              <a:latin typeface="Calibri" charset="0"/>
              <a:cs typeface="+mn-cs"/>
            </a:endParaRPr>
          </a:p>
        </p:txBody>
      </p:sp>
      <p:grpSp>
        <p:nvGrpSpPr>
          <p:cNvPr id="25611" name="Group 13"/>
          <p:cNvGrpSpPr>
            <a:grpSpLocks/>
          </p:cNvGrpSpPr>
          <p:nvPr/>
        </p:nvGrpSpPr>
        <p:grpSpPr bwMode="auto">
          <a:xfrm>
            <a:off x="2905125" y="2492375"/>
            <a:ext cx="5573713" cy="3138488"/>
            <a:chOff x="2959626" y="2637802"/>
            <a:chExt cx="5729879" cy="3138068"/>
          </a:xfrm>
        </p:grpSpPr>
        <p:pic>
          <p:nvPicPr>
            <p:cNvPr id="22" name="Picture 2"/>
            <p:cNvPicPr>
              <a:picLocks noChangeAspect="1" noChangeArrowheads="1"/>
            </p:cNvPicPr>
            <p:nvPr/>
          </p:nvPicPr>
          <p:blipFill rotWithShape="1">
            <a:blip r:embed="rId3"/>
            <a:srcRect l="612" t="12073" r="501" b="779"/>
            <a:stretch/>
          </p:blipFill>
          <p:spPr bwMode="auto">
            <a:xfrm>
              <a:off x="2959626" y="2637802"/>
              <a:ext cx="5729879" cy="3138068"/>
            </a:xfrm>
            <a:prstGeom prst="rect">
              <a:avLst/>
            </a:prstGeom>
            <a:noFill/>
            <a:ln>
              <a:noFill/>
            </a:ln>
            <a:effectLst>
              <a:outerShdw blurRad="292100" dist="139700" dir="2700000" algn="tl" rotWithShape="0">
                <a:srgbClr val="333333">
                  <a:alpha val="64999"/>
                </a:srgbClr>
              </a:outerShdw>
            </a:effectLst>
            <a:extLst/>
          </p:spPr>
        </p:pic>
        <p:pic>
          <p:nvPicPr>
            <p:cNvPr id="25613" name="Picture 2"/>
            <p:cNvPicPr>
              <a:picLocks noChangeAspect="1" noChangeArrowheads="1"/>
            </p:cNvPicPr>
            <p:nvPr/>
          </p:nvPicPr>
          <p:blipFill>
            <a:blip r:embed="rId4">
              <a:extLst>
                <a:ext uri="{28A0092B-C50C-407E-A947-70E740481C1C}">
                  <a14:useLocalDpi xmlns:a14="http://schemas.microsoft.com/office/drawing/2010/main" val="0"/>
                </a:ext>
              </a:extLst>
            </a:blip>
            <a:srcRect r="316"/>
            <a:stretch>
              <a:fillRect/>
            </a:stretch>
          </p:blipFill>
          <p:spPr bwMode="auto">
            <a:xfrm>
              <a:off x="2981516" y="2658629"/>
              <a:ext cx="5687807" cy="223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4075" y="2840130"/>
              <a:ext cx="3305906" cy="115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711911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504825" y="1544638"/>
            <a:ext cx="8166100" cy="4619625"/>
          </a:xfrm>
          <a:prstGeom prst="rect">
            <a:avLst/>
          </a:prstGeom>
          <a:noFill/>
          <a:ln w="9525">
            <a:solidFill>
              <a:schemeClr val="bg1">
                <a:lumMod val="85000"/>
              </a:schemeClr>
            </a:solidFill>
            <a:miter lim="800000"/>
            <a:headEnd/>
            <a:tailEnd/>
          </a:ln>
        </p:spPr>
        <p:txBody>
          <a:bodyPr anchor="ctr" anchorCtr="1"/>
          <a:lstStyle/>
          <a:p>
            <a:pPr algn="ctr">
              <a:defRPr/>
            </a:pPr>
            <a:endParaRPr lang="en-US" sz="2000" b="1" dirty="0">
              <a:solidFill>
                <a:schemeClr val="bg1"/>
              </a:solidFill>
            </a:endParaRPr>
          </a:p>
        </p:txBody>
      </p:sp>
      <p:sp>
        <p:nvSpPr>
          <p:cNvPr id="26627" name="Rectangle 15"/>
          <p:cNvSpPr>
            <a:spLocks noChangeArrowheads="1"/>
          </p:cNvSpPr>
          <p:nvPr/>
        </p:nvSpPr>
        <p:spPr bwMode="auto">
          <a:xfrm>
            <a:off x="457200" y="1481138"/>
            <a:ext cx="8229600" cy="158750"/>
          </a:xfrm>
          <a:prstGeom prst="rect">
            <a:avLst/>
          </a:prstGeom>
          <a:solidFill>
            <a:schemeClr val="bg1"/>
          </a:solidFill>
          <a:ln w="9525">
            <a:solidFill>
              <a:schemeClr val="bg1"/>
            </a:solidFill>
            <a:miter lim="800000"/>
            <a:headEnd/>
            <a:tailEnd/>
          </a:ln>
        </p:spPr>
        <p:txBody>
          <a:bodyPr anchor="ctr" anchorCtr="1"/>
          <a:lstStyle/>
          <a:p>
            <a:pPr algn="ctr"/>
            <a:endParaRPr lang="en-US" sz="2000" b="1">
              <a:solidFill>
                <a:schemeClr val="bg1"/>
              </a:solidFill>
            </a:endParaRPr>
          </a:p>
        </p:txBody>
      </p:sp>
      <p:sp>
        <p:nvSpPr>
          <p:cNvPr id="26628" name="Title 1"/>
          <p:cNvSpPr>
            <a:spLocks noGrp="1"/>
          </p:cNvSpPr>
          <p:nvPr>
            <p:ph type="title"/>
          </p:nvPr>
        </p:nvSpPr>
        <p:spPr/>
        <p:txBody>
          <a:bodyPr/>
          <a:lstStyle/>
          <a:p>
            <a:pPr eaLnBrk="1" hangingPunct="1"/>
            <a:r>
              <a:rPr lang="en-US" smtClean="0"/>
              <a:t>Solve complex problems and enforce standards</a:t>
            </a:r>
          </a:p>
        </p:txBody>
      </p:sp>
      <p:sp>
        <p:nvSpPr>
          <p:cNvPr id="14" name="Footer Placeholder 13"/>
          <p:cNvSpPr>
            <a:spLocks noGrp="1"/>
          </p:cNvSpPr>
          <p:nvPr>
            <p:ph type="ftr" sz="quarter" idx="10"/>
          </p:nvPr>
        </p:nvSpPr>
        <p:spPr/>
        <p:txBody>
          <a:bodyPr/>
          <a:lstStyle/>
          <a:p>
            <a:pPr>
              <a:defRPr/>
            </a:pPr>
            <a:r>
              <a:rPr lang="fr-FR"/>
              <a:t>Altiris™ Asset Management Suite 7.1 </a:t>
            </a:r>
            <a:endParaRPr lang="en-US" dirty="0"/>
          </a:p>
        </p:txBody>
      </p:sp>
      <p:sp>
        <p:nvSpPr>
          <p:cNvPr id="2663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fld id="{9E884EC7-CC05-479F-8FED-3482B4D55139}" type="slidenum">
              <a:rPr lang="en-US" sz="1000" smtClean="0">
                <a:solidFill>
                  <a:schemeClr val="bg1"/>
                </a:solidFill>
                <a:latin typeface="Calibri" pitchFamily="34" charset="0"/>
              </a:rPr>
              <a:pPr/>
              <a:t>11</a:t>
            </a:fld>
            <a:endParaRPr lang="en-US" sz="1000" smtClean="0">
              <a:solidFill>
                <a:schemeClr val="bg1"/>
              </a:solidFill>
              <a:latin typeface="Calibri" pitchFamily="34" charset="0"/>
            </a:endParaRPr>
          </a:p>
        </p:txBody>
      </p:sp>
      <p:sp>
        <p:nvSpPr>
          <p:cNvPr id="7" name="Freeform 8"/>
          <p:cNvSpPr>
            <a:spLocks/>
          </p:cNvSpPr>
          <p:nvPr/>
        </p:nvSpPr>
        <p:spPr bwMode="auto">
          <a:xfrm>
            <a:off x="3160713" y="1308100"/>
            <a:ext cx="2871787" cy="614363"/>
          </a:xfrm>
          <a:custGeom>
            <a:avLst/>
            <a:gdLst>
              <a:gd name="T0" fmla="*/ 2147483647 w 400"/>
              <a:gd name="T1" fmla="*/ 0 h 207"/>
              <a:gd name="T2" fmla="*/ 2147483647 w 400"/>
              <a:gd name="T3" fmla="*/ 0 h 207"/>
              <a:gd name="T4" fmla="*/ 0 w 400"/>
              <a:gd name="T5" fmla="*/ 0 h 207"/>
              <a:gd name="T6" fmla="*/ 0 w 400"/>
              <a:gd name="T7" fmla="*/ 0 h 207"/>
              <a:gd name="T8" fmla="*/ 2147483647 w 400"/>
              <a:gd name="T9" fmla="*/ 2147483647 h 207"/>
              <a:gd name="T10" fmla="*/ 2147483647 w 400"/>
              <a:gd name="T11" fmla="*/ 2147483647 h 207"/>
              <a:gd name="T12" fmla="*/ 2147483647 w 400"/>
              <a:gd name="T13" fmla="*/ 2147483647 h 207"/>
              <a:gd name="T14" fmla="*/ 2147483647 w 400"/>
              <a:gd name="T15" fmla="*/ 2147483647 h 207"/>
              <a:gd name="T16" fmla="*/ 2147483647 w 400"/>
              <a:gd name="T17" fmla="*/ 2147483647 h 207"/>
              <a:gd name="T18" fmla="*/ 2147483647 w 400"/>
              <a:gd name="T19" fmla="*/ 2147483647 h 207"/>
              <a:gd name="T20" fmla="*/ 2147483647 w 400"/>
              <a:gd name="T21" fmla="*/ 2147483647 h 207"/>
              <a:gd name="T22" fmla="*/ 2147483647 w 400"/>
              <a:gd name="T23" fmla="*/ 2147483647 h 207"/>
              <a:gd name="T24" fmla="*/ 2147483647 w 400"/>
              <a:gd name="T25" fmla="*/ 2147483647 h 207"/>
              <a:gd name="T26" fmla="*/ 2147483647 w 400"/>
              <a:gd name="T27" fmla="*/ 2147483647 h 207"/>
              <a:gd name="T28" fmla="*/ 2147483647 w 400"/>
              <a:gd name="T29" fmla="*/ 2147483647 h 207"/>
              <a:gd name="T30" fmla="*/ 2147483647 w 400"/>
              <a:gd name="T31" fmla="*/ 2147483647 h 207"/>
              <a:gd name="T32" fmla="*/ 2147483647 w 400"/>
              <a:gd name="T33" fmla="*/ 2147483647 h 207"/>
              <a:gd name="T34" fmla="*/ 2147483647 w 400"/>
              <a:gd name="T35" fmla="*/ 2147483647 h 207"/>
              <a:gd name="T36" fmla="*/ 2147483647 w 400"/>
              <a:gd name="T37" fmla="*/ 2147483647 h 207"/>
              <a:gd name="T38" fmla="*/ 2147483647 w 400"/>
              <a:gd name="T39" fmla="*/ 2147483647 h 207"/>
              <a:gd name="T40" fmla="*/ 0 w 400"/>
              <a:gd name="T41" fmla="*/ 2147483647 h 207"/>
              <a:gd name="T42" fmla="*/ 2147483647 w 400"/>
              <a:gd name="T43" fmla="*/ 2147483647 h 207"/>
              <a:gd name="T44" fmla="*/ 2147483647 w 400"/>
              <a:gd name="T45" fmla="*/ 2147483647 h 207"/>
              <a:gd name="T46" fmla="*/ 2147483647 w 400"/>
              <a:gd name="T47" fmla="*/ 2147483647 h 207"/>
              <a:gd name="T48" fmla="*/ 2147483647 w 400"/>
              <a:gd name="T49" fmla="*/ 2147483647 h 207"/>
              <a:gd name="T50" fmla="*/ 2147483647 w 400"/>
              <a:gd name="T51" fmla="*/ 2147483647 h 207"/>
              <a:gd name="T52" fmla="*/ 2147483647 w 400"/>
              <a:gd name="T53" fmla="*/ 2147483647 h 207"/>
              <a:gd name="T54" fmla="*/ 2147483647 w 400"/>
              <a:gd name="T55" fmla="*/ 2147483647 h 207"/>
              <a:gd name="T56" fmla="*/ 2147483647 w 400"/>
              <a:gd name="T57" fmla="*/ 2147483647 h 207"/>
              <a:gd name="T58" fmla="*/ 2147483647 w 400"/>
              <a:gd name="T59" fmla="*/ 2147483647 h 207"/>
              <a:gd name="T60" fmla="*/ 2147483647 w 400"/>
              <a:gd name="T61" fmla="*/ 2147483647 h 207"/>
              <a:gd name="T62" fmla="*/ 2147483647 w 400"/>
              <a:gd name="T63" fmla="*/ 2147483647 h 207"/>
              <a:gd name="T64" fmla="*/ 2147483647 w 400"/>
              <a:gd name="T65" fmla="*/ 2147483647 h 207"/>
              <a:gd name="T66" fmla="*/ 2147483647 w 400"/>
              <a:gd name="T67" fmla="*/ 2147483647 h 207"/>
              <a:gd name="T68" fmla="*/ 2147483647 w 400"/>
              <a:gd name="T69" fmla="*/ 2147483647 h 207"/>
              <a:gd name="T70" fmla="*/ 2147483647 w 400"/>
              <a:gd name="T71" fmla="*/ 2147483647 h 207"/>
              <a:gd name="T72" fmla="*/ 2147483647 w 400"/>
              <a:gd name="T73" fmla="*/ 2147483647 h 207"/>
              <a:gd name="T74" fmla="*/ 2147483647 w 400"/>
              <a:gd name="T75" fmla="*/ 2147483647 h 207"/>
              <a:gd name="T76" fmla="*/ 2147483647 w 400"/>
              <a:gd name="T77" fmla="*/ 2147483647 h 207"/>
              <a:gd name="T78" fmla="*/ 2147483647 w 400"/>
              <a:gd name="T79" fmla="*/ 2147483647 h 207"/>
              <a:gd name="T80" fmla="*/ 2147483647 w 400"/>
              <a:gd name="T81" fmla="*/ 0 h 207"/>
              <a:gd name="T82" fmla="*/ 2147483647 w 400"/>
              <a:gd name="T83" fmla="*/ 0 h 2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0"/>
              <a:gd name="T127" fmla="*/ 0 h 207"/>
              <a:gd name="T128" fmla="*/ 400 w 400"/>
              <a:gd name="T129" fmla="*/ 207 h 20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0" h="207">
                <a:moveTo>
                  <a:pt x="348" y="0"/>
                </a:moveTo>
                <a:lnTo>
                  <a:pt x="190" y="0"/>
                </a:lnTo>
                <a:lnTo>
                  <a:pt x="0" y="0"/>
                </a:lnTo>
                <a:lnTo>
                  <a:pt x="12" y="9"/>
                </a:lnTo>
                <a:lnTo>
                  <a:pt x="22" y="20"/>
                </a:lnTo>
                <a:lnTo>
                  <a:pt x="30" y="33"/>
                </a:lnTo>
                <a:lnTo>
                  <a:pt x="37" y="45"/>
                </a:lnTo>
                <a:lnTo>
                  <a:pt x="43" y="58"/>
                </a:lnTo>
                <a:lnTo>
                  <a:pt x="47" y="73"/>
                </a:lnTo>
                <a:lnTo>
                  <a:pt x="50" y="87"/>
                </a:lnTo>
                <a:lnTo>
                  <a:pt x="51" y="103"/>
                </a:lnTo>
                <a:lnTo>
                  <a:pt x="50" y="119"/>
                </a:lnTo>
                <a:lnTo>
                  <a:pt x="47" y="134"/>
                </a:lnTo>
                <a:lnTo>
                  <a:pt x="43" y="148"/>
                </a:lnTo>
                <a:lnTo>
                  <a:pt x="37" y="162"/>
                </a:lnTo>
                <a:lnTo>
                  <a:pt x="30" y="174"/>
                </a:lnTo>
                <a:lnTo>
                  <a:pt x="22" y="186"/>
                </a:lnTo>
                <a:lnTo>
                  <a:pt x="12" y="197"/>
                </a:lnTo>
                <a:lnTo>
                  <a:pt x="0" y="207"/>
                </a:lnTo>
                <a:lnTo>
                  <a:pt x="190" y="207"/>
                </a:lnTo>
                <a:lnTo>
                  <a:pt x="348" y="207"/>
                </a:lnTo>
                <a:lnTo>
                  <a:pt x="359" y="197"/>
                </a:lnTo>
                <a:lnTo>
                  <a:pt x="370" y="186"/>
                </a:lnTo>
                <a:lnTo>
                  <a:pt x="379" y="174"/>
                </a:lnTo>
                <a:lnTo>
                  <a:pt x="386" y="162"/>
                </a:lnTo>
                <a:lnTo>
                  <a:pt x="391" y="148"/>
                </a:lnTo>
                <a:lnTo>
                  <a:pt x="396" y="134"/>
                </a:lnTo>
                <a:lnTo>
                  <a:pt x="398" y="119"/>
                </a:lnTo>
                <a:lnTo>
                  <a:pt x="400" y="103"/>
                </a:lnTo>
                <a:lnTo>
                  <a:pt x="398" y="87"/>
                </a:lnTo>
                <a:lnTo>
                  <a:pt x="396" y="73"/>
                </a:lnTo>
                <a:lnTo>
                  <a:pt x="391" y="58"/>
                </a:lnTo>
                <a:lnTo>
                  <a:pt x="386" y="45"/>
                </a:lnTo>
                <a:lnTo>
                  <a:pt x="379" y="33"/>
                </a:lnTo>
                <a:lnTo>
                  <a:pt x="370" y="20"/>
                </a:lnTo>
                <a:lnTo>
                  <a:pt x="359" y="9"/>
                </a:lnTo>
                <a:lnTo>
                  <a:pt x="348" y="0"/>
                </a:lnTo>
                <a:close/>
              </a:path>
            </a:pathLst>
          </a:custGeom>
          <a:solidFill>
            <a:schemeClr val="bg1">
              <a:lumMod val="85000"/>
            </a:schemeClr>
          </a:solidFill>
          <a:ln w="9525">
            <a:solidFill>
              <a:schemeClr val="bg1">
                <a:lumMod val="85000"/>
              </a:schemeClr>
            </a:solidFill>
            <a:round/>
            <a:headEnd/>
            <a:tailEnd/>
          </a:ln>
        </p:spPr>
        <p:txBody>
          <a:bodyPr lIns="457200" anchor="ctr"/>
          <a:lstStyle/>
          <a:p>
            <a:pPr>
              <a:defRPr/>
            </a:pPr>
            <a:r>
              <a:rPr lang="nb-NO" sz="1800" b="1" dirty="0">
                <a:solidFill>
                  <a:schemeClr val="tx1">
                    <a:lumMod val="65000"/>
                    <a:lumOff val="35000"/>
                  </a:schemeClr>
                </a:solidFill>
                <a:latin typeface="Calibri" pitchFamily="-109" charset="0"/>
                <a:cs typeface="+mn-cs"/>
              </a:rPr>
              <a:t>manage in one place</a:t>
            </a:r>
          </a:p>
        </p:txBody>
      </p:sp>
      <p:sp>
        <p:nvSpPr>
          <p:cNvPr id="10" name="Freeform 9"/>
          <p:cNvSpPr>
            <a:spLocks/>
          </p:cNvSpPr>
          <p:nvPr/>
        </p:nvSpPr>
        <p:spPr bwMode="auto">
          <a:xfrm>
            <a:off x="504825" y="1308100"/>
            <a:ext cx="2863850" cy="614363"/>
          </a:xfrm>
          <a:custGeom>
            <a:avLst/>
            <a:gdLst>
              <a:gd name="T0" fmla="*/ 2147483647 w 399"/>
              <a:gd name="T1" fmla="*/ 0 h 207"/>
              <a:gd name="T2" fmla="*/ 2147483647 w 399"/>
              <a:gd name="T3" fmla="*/ 0 h 207"/>
              <a:gd name="T4" fmla="*/ 2147483647 w 399"/>
              <a:gd name="T5" fmla="*/ 0 h 207"/>
              <a:gd name="T6" fmla="*/ 0 w 399"/>
              <a:gd name="T7" fmla="*/ 0 h 207"/>
              <a:gd name="T8" fmla="*/ 0 w 399"/>
              <a:gd name="T9" fmla="*/ 2147483647 h 207"/>
              <a:gd name="T10" fmla="*/ 0 w 399"/>
              <a:gd name="T11" fmla="*/ 2147483647 h 207"/>
              <a:gd name="T12" fmla="*/ 0 w 399"/>
              <a:gd name="T13" fmla="*/ 2147483647 h 207"/>
              <a:gd name="T14" fmla="*/ 0 w 399"/>
              <a:gd name="T15" fmla="*/ 2147483647 h 207"/>
              <a:gd name="T16" fmla="*/ 2147483647 w 399"/>
              <a:gd name="T17" fmla="*/ 2147483647 h 207"/>
              <a:gd name="T18" fmla="*/ 2147483647 w 399"/>
              <a:gd name="T19" fmla="*/ 2147483647 h 207"/>
              <a:gd name="T20" fmla="*/ 2147483647 w 399"/>
              <a:gd name="T21" fmla="*/ 2147483647 h 207"/>
              <a:gd name="T22" fmla="*/ 2147483647 w 399"/>
              <a:gd name="T23" fmla="*/ 2147483647 h 207"/>
              <a:gd name="T24" fmla="*/ 2147483647 w 399"/>
              <a:gd name="T25" fmla="*/ 2147483647 h 207"/>
              <a:gd name="T26" fmla="*/ 2147483647 w 399"/>
              <a:gd name="T27" fmla="*/ 2147483647 h 207"/>
              <a:gd name="T28" fmla="*/ 2147483647 w 399"/>
              <a:gd name="T29" fmla="*/ 2147483647 h 207"/>
              <a:gd name="T30" fmla="*/ 2147483647 w 399"/>
              <a:gd name="T31" fmla="*/ 2147483647 h 207"/>
              <a:gd name="T32" fmla="*/ 2147483647 w 399"/>
              <a:gd name="T33" fmla="*/ 2147483647 h 207"/>
              <a:gd name="T34" fmla="*/ 2147483647 w 399"/>
              <a:gd name="T35" fmla="*/ 2147483647 h 207"/>
              <a:gd name="T36" fmla="*/ 2147483647 w 399"/>
              <a:gd name="T37" fmla="*/ 2147483647 h 207"/>
              <a:gd name="T38" fmla="*/ 2147483647 w 399"/>
              <a:gd name="T39" fmla="*/ 2147483647 h 207"/>
              <a:gd name="T40" fmla="*/ 2147483647 w 399"/>
              <a:gd name="T41" fmla="*/ 2147483647 h 207"/>
              <a:gd name="T42" fmla="*/ 2147483647 w 399"/>
              <a:gd name="T43" fmla="*/ 2147483647 h 207"/>
              <a:gd name="T44" fmla="*/ 2147483647 w 399"/>
              <a:gd name="T45" fmla="*/ 2147483647 h 207"/>
              <a:gd name="T46" fmla="*/ 2147483647 w 399"/>
              <a:gd name="T47" fmla="*/ 2147483647 h 207"/>
              <a:gd name="T48" fmla="*/ 2147483647 w 399"/>
              <a:gd name="T49" fmla="*/ 2147483647 h 207"/>
              <a:gd name="T50" fmla="*/ 2147483647 w 399"/>
              <a:gd name="T51" fmla="*/ 2147483647 h 207"/>
              <a:gd name="T52" fmla="*/ 2147483647 w 399"/>
              <a:gd name="T53" fmla="*/ 2147483647 h 207"/>
              <a:gd name="T54" fmla="*/ 2147483647 w 399"/>
              <a:gd name="T55" fmla="*/ 2147483647 h 207"/>
              <a:gd name="T56" fmla="*/ 2147483647 w 399"/>
              <a:gd name="T57" fmla="*/ 0 h 207"/>
              <a:gd name="T58" fmla="*/ 2147483647 w 399"/>
              <a:gd name="T59" fmla="*/ 0 h 20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99"/>
              <a:gd name="T91" fmla="*/ 0 h 207"/>
              <a:gd name="T92" fmla="*/ 399 w 399"/>
              <a:gd name="T93" fmla="*/ 207 h 20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99" h="207">
                <a:moveTo>
                  <a:pt x="348" y="0"/>
                </a:moveTo>
                <a:lnTo>
                  <a:pt x="189" y="0"/>
                </a:lnTo>
                <a:lnTo>
                  <a:pt x="56" y="0"/>
                </a:lnTo>
                <a:lnTo>
                  <a:pt x="0" y="0"/>
                </a:lnTo>
                <a:lnTo>
                  <a:pt x="0" y="207"/>
                </a:lnTo>
                <a:lnTo>
                  <a:pt x="56" y="207"/>
                </a:lnTo>
                <a:lnTo>
                  <a:pt x="189" y="207"/>
                </a:lnTo>
                <a:lnTo>
                  <a:pt x="348" y="207"/>
                </a:lnTo>
                <a:lnTo>
                  <a:pt x="360" y="197"/>
                </a:lnTo>
                <a:lnTo>
                  <a:pt x="370" y="186"/>
                </a:lnTo>
                <a:lnTo>
                  <a:pt x="378" y="174"/>
                </a:lnTo>
                <a:lnTo>
                  <a:pt x="385" y="162"/>
                </a:lnTo>
                <a:lnTo>
                  <a:pt x="392" y="148"/>
                </a:lnTo>
                <a:lnTo>
                  <a:pt x="395" y="134"/>
                </a:lnTo>
                <a:lnTo>
                  <a:pt x="398" y="119"/>
                </a:lnTo>
                <a:lnTo>
                  <a:pt x="399" y="103"/>
                </a:lnTo>
                <a:lnTo>
                  <a:pt x="398" y="87"/>
                </a:lnTo>
                <a:lnTo>
                  <a:pt x="395" y="73"/>
                </a:lnTo>
                <a:lnTo>
                  <a:pt x="392" y="58"/>
                </a:lnTo>
                <a:lnTo>
                  <a:pt x="385" y="45"/>
                </a:lnTo>
                <a:lnTo>
                  <a:pt x="378" y="33"/>
                </a:lnTo>
                <a:lnTo>
                  <a:pt x="370" y="20"/>
                </a:lnTo>
                <a:lnTo>
                  <a:pt x="360" y="9"/>
                </a:lnTo>
                <a:lnTo>
                  <a:pt x="348" y="0"/>
                </a:lnTo>
                <a:close/>
              </a:path>
            </a:pathLst>
          </a:custGeom>
          <a:solidFill>
            <a:schemeClr val="bg1">
              <a:lumMod val="85000"/>
            </a:schemeClr>
          </a:solidFill>
          <a:ln w="9525">
            <a:solidFill>
              <a:schemeClr val="bg1">
                <a:lumMod val="85000"/>
              </a:schemeClr>
            </a:solidFill>
            <a:round/>
            <a:headEnd/>
            <a:tailEnd/>
          </a:ln>
        </p:spPr>
        <p:txBody>
          <a:bodyPr anchor="ctr"/>
          <a:lstStyle/>
          <a:p>
            <a:pPr>
              <a:defRPr/>
            </a:pPr>
            <a:r>
              <a:rPr lang="nb-NO" sz="1800" b="1" dirty="0">
                <a:solidFill>
                  <a:schemeClr val="tx1">
                    <a:lumMod val="65000"/>
                    <a:lumOff val="35000"/>
                  </a:schemeClr>
                </a:solidFill>
                <a:latin typeface="Calibri" pitchFamily="-109" charset="0"/>
                <a:cs typeface="+mn-cs"/>
              </a:rPr>
              <a:t>Choose what to manage</a:t>
            </a:r>
          </a:p>
        </p:txBody>
      </p:sp>
      <p:sp>
        <p:nvSpPr>
          <p:cNvPr id="13" name="Freeform 10"/>
          <p:cNvSpPr>
            <a:spLocks/>
          </p:cNvSpPr>
          <p:nvPr/>
        </p:nvSpPr>
        <p:spPr bwMode="auto">
          <a:xfrm>
            <a:off x="5816600" y="1308100"/>
            <a:ext cx="2871788" cy="614363"/>
          </a:xfrm>
          <a:custGeom>
            <a:avLst/>
            <a:gdLst>
              <a:gd name="T0" fmla="*/ 2147483647 w 400"/>
              <a:gd name="T1" fmla="*/ 0 h 207"/>
              <a:gd name="T2" fmla="*/ 2147483647 w 400"/>
              <a:gd name="T3" fmla="*/ 0 h 207"/>
              <a:gd name="T4" fmla="*/ 0 w 400"/>
              <a:gd name="T5" fmla="*/ 0 h 207"/>
              <a:gd name="T6" fmla="*/ 0 w 400"/>
              <a:gd name="T7" fmla="*/ 0 h 207"/>
              <a:gd name="T8" fmla="*/ 2147483647 w 400"/>
              <a:gd name="T9" fmla="*/ 2147483647 h 207"/>
              <a:gd name="T10" fmla="*/ 2147483647 w 400"/>
              <a:gd name="T11" fmla="*/ 2147483647 h 207"/>
              <a:gd name="T12" fmla="*/ 2147483647 w 400"/>
              <a:gd name="T13" fmla="*/ 2147483647 h 207"/>
              <a:gd name="T14" fmla="*/ 2147483647 w 400"/>
              <a:gd name="T15" fmla="*/ 2147483647 h 207"/>
              <a:gd name="T16" fmla="*/ 2147483647 w 400"/>
              <a:gd name="T17" fmla="*/ 2147483647 h 207"/>
              <a:gd name="T18" fmla="*/ 2147483647 w 400"/>
              <a:gd name="T19" fmla="*/ 2147483647 h 207"/>
              <a:gd name="T20" fmla="*/ 2147483647 w 400"/>
              <a:gd name="T21" fmla="*/ 2147483647 h 207"/>
              <a:gd name="T22" fmla="*/ 2147483647 w 400"/>
              <a:gd name="T23" fmla="*/ 2147483647 h 207"/>
              <a:gd name="T24" fmla="*/ 2147483647 w 400"/>
              <a:gd name="T25" fmla="*/ 2147483647 h 207"/>
              <a:gd name="T26" fmla="*/ 2147483647 w 400"/>
              <a:gd name="T27" fmla="*/ 2147483647 h 207"/>
              <a:gd name="T28" fmla="*/ 2147483647 w 400"/>
              <a:gd name="T29" fmla="*/ 2147483647 h 207"/>
              <a:gd name="T30" fmla="*/ 2147483647 w 400"/>
              <a:gd name="T31" fmla="*/ 2147483647 h 207"/>
              <a:gd name="T32" fmla="*/ 2147483647 w 400"/>
              <a:gd name="T33" fmla="*/ 2147483647 h 207"/>
              <a:gd name="T34" fmla="*/ 2147483647 w 400"/>
              <a:gd name="T35" fmla="*/ 2147483647 h 207"/>
              <a:gd name="T36" fmla="*/ 2147483647 w 400"/>
              <a:gd name="T37" fmla="*/ 2147483647 h 207"/>
              <a:gd name="T38" fmla="*/ 2147483647 w 400"/>
              <a:gd name="T39" fmla="*/ 2147483647 h 207"/>
              <a:gd name="T40" fmla="*/ 0 w 400"/>
              <a:gd name="T41" fmla="*/ 2147483647 h 207"/>
              <a:gd name="T42" fmla="*/ 2147483647 w 400"/>
              <a:gd name="T43" fmla="*/ 2147483647 h 207"/>
              <a:gd name="T44" fmla="*/ 2147483647 w 400"/>
              <a:gd name="T45" fmla="*/ 2147483647 h 207"/>
              <a:gd name="T46" fmla="*/ 2147483647 w 400"/>
              <a:gd name="T47" fmla="*/ 2147483647 h 207"/>
              <a:gd name="T48" fmla="*/ 2147483647 w 400"/>
              <a:gd name="T49" fmla="*/ 2147483647 h 207"/>
              <a:gd name="T50" fmla="*/ 2147483647 w 400"/>
              <a:gd name="T51" fmla="*/ 2147483647 h 207"/>
              <a:gd name="T52" fmla="*/ 2147483647 w 400"/>
              <a:gd name="T53" fmla="*/ 2147483647 h 207"/>
              <a:gd name="T54" fmla="*/ 2147483647 w 400"/>
              <a:gd name="T55" fmla="*/ 2147483647 h 207"/>
              <a:gd name="T56" fmla="*/ 2147483647 w 400"/>
              <a:gd name="T57" fmla="*/ 2147483647 h 207"/>
              <a:gd name="T58" fmla="*/ 2147483647 w 400"/>
              <a:gd name="T59" fmla="*/ 2147483647 h 207"/>
              <a:gd name="T60" fmla="*/ 2147483647 w 400"/>
              <a:gd name="T61" fmla="*/ 2147483647 h 207"/>
              <a:gd name="T62" fmla="*/ 2147483647 w 400"/>
              <a:gd name="T63" fmla="*/ 2147483647 h 207"/>
              <a:gd name="T64" fmla="*/ 2147483647 w 400"/>
              <a:gd name="T65" fmla="*/ 2147483647 h 207"/>
              <a:gd name="T66" fmla="*/ 2147483647 w 400"/>
              <a:gd name="T67" fmla="*/ 2147483647 h 207"/>
              <a:gd name="T68" fmla="*/ 2147483647 w 400"/>
              <a:gd name="T69" fmla="*/ 2147483647 h 207"/>
              <a:gd name="T70" fmla="*/ 2147483647 w 400"/>
              <a:gd name="T71" fmla="*/ 2147483647 h 207"/>
              <a:gd name="T72" fmla="*/ 2147483647 w 400"/>
              <a:gd name="T73" fmla="*/ 2147483647 h 207"/>
              <a:gd name="T74" fmla="*/ 2147483647 w 400"/>
              <a:gd name="T75" fmla="*/ 2147483647 h 207"/>
              <a:gd name="T76" fmla="*/ 2147483647 w 400"/>
              <a:gd name="T77" fmla="*/ 2147483647 h 207"/>
              <a:gd name="T78" fmla="*/ 2147483647 w 400"/>
              <a:gd name="T79" fmla="*/ 2147483647 h 207"/>
              <a:gd name="T80" fmla="*/ 2147483647 w 400"/>
              <a:gd name="T81" fmla="*/ 0 h 207"/>
              <a:gd name="T82" fmla="*/ 2147483647 w 400"/>
              <a:gd name="T83" fmla="*/ 0 h 2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0"/>
              <a:gd name="T127" fmla="*/ 0 h 207"/>
              <a:gd name="T128" fmla="*/ 400 w 400"/>
              <a:gd name="T129" fmla="*/ 207 h 20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0" h="207">
                <a:moveTo>
                  <a:pt x="349" y="0"/>
                </a:moveTo>
                <a:lnTo>
                  <a:pt x="190" y="0"/>
                </a:lnTo>
                <a:lnTo>
                  <a:pt x="0" y="0"/>
                </a:lnTo>
                <a:lnTo>
                  <a:pt x="11" y="9"/>
                </a:lnTo>
                <a:lnTo>
                  <a:pt x="21" y="20"/>
                </a:lnTo>
                <a:lnTo>
                  <a:pt x="31" y="33"/>
                </a:lnTo>
                <a:lnTo>
                  <a:pt x="38" y="45"/>
                </a:lnTo>
                <a:lnTo>
                  <a:pt x="43" y="58"/>
                </a:lnTo>
                <a:lnTo>
                  <a:pt x="48" y="73"/>
                </a:lnTo>
                <a:lnTo>
                  <a:pt x="50" y="87"/>
                </a:lnTo>
                <a:lnTo>
                  <a:pt x="51" y="103"/>
                </a:lnTo>
                <a:lnTo>
                  <a:pt x="50" y="119"/>
                </a:lnTo>
                <a:lnTo>
                  <a:pt x="48" y="134"/>
                </a:lnTo>
                <a:lnTo>
                  <a:pt x="43" y="148"/>
                </a:lnTo>
                <a:lnTo>
                  <a:pt x="38" y="162"/>
                </a:lnTo>
                <a:lnTo>
                  <a:pt x="31" y="174"/>
                </a:lnTo>
                <a:lnTo>
                  <a:pt x="21" y="186"/>
                </a:lnTo>
                <a:lnTo>
                  <a:pt x="11" y="197"/>
                </a:lnTo>
                <a:lnTo>
                  <a:pt x="0" y="207"/>
                </a:lnTo>
                <a:lnTo>
                  <a:pt x="190" y="207"/>
                </a:lnTo>
                <a:lnTo>
                  <a:pt x="349" y="207"/>
                </a:lnTo>
                <a:lnTo>
                  <a:pt x="360" y="197"/>
                </a:lnTo>
                <a:lnTo>
                  <a:pt x="370" y="186"/>
                </a:lnTo>
                <a:lnTo>
                  <a:pt x="378" y="174"/>
                </a:lnTo>
                <a:lnTo>
                  <a:pt x="386" y="162"/>
                </a:lnTo>
                <a:lnTo>
                  <a:pt x="392" y="148"/>
                </a:lnTo>
                <a:lnTo>
                  <a:pt x="397" y="134"/>
                </a:lnTo>
                <a:lnTo>
                  <a:pt x="399" y="119"/>
                </a:lnTo>
                <a:lnTo>
                  <a:pt x="400" y="103"/>
                </a:lnTo>
                <a:lnTo>
                  <a:pt x="399" y="87"/>
                </a:lnTo>
                <a:lnTo>
                  <a:pt x="397" y="73"/>
                </a:lnTo>
                <a:lnTo>
                  <a:pt x="392" y="58"/>
                </a:lnTo>
                <a:lnTo>
                  <a:pt x="386" y="45"/>
                </a:lnTo>
                <a:lnTo>
                  <a:pt x="378" y="33"/>
                </a:lnTo>
                <a:lnTo>
                  <a:pt x="370" y="20"/>
                </a:lnTo>
                <a:lnTo>
                  <a:pt x="360" y="9"/>
                </a:lnTo>
                <a:lnTo>
                  <a:pt x="349" y="0"/>
                </a:lnTo>
                <a:close/>
              </a:path>
            </a:pathLst>
          </a:custGeom>
          <a:gradFill>
            <a:gsLst>
              <a:gs pos="0">
                <a:srgbClr val="FCCA8E"/>
              </a:gs>
              <a:gs pos="50000">
                <a:srgbClr val="FAAB4C"/>
              </a:gs>
              <a:gs pos="100000">
                <a:srgbClr val="E98306"/>
              </a:gs>
            </a:gsLst>
            <a:lin ang="5400000" scaled="0"/>
          </a:gradFill>
          <a:ln w="9525">
            <a:solidFill>
              <a:schemeClr val="bg1">
                <a:lumMod val="85000"/>
              </a:schemeClr>
            </a:solidFill>
            <a:round/>
            <a:headEnd/>
            <a:tailEnd/>
          </a:ln>
        </p:spPr>
        <p:txBody>
          <a:bodyPr lIns="457200" anchor="ctr"/>
          <a:lstStyle/>
          <a:p>
            <a:pPr>
              <a:defRPr/>
            </a:pPr>
            <a:r>
              <a:rPr lang="nb-NO" sz="1800" b="1" dirty="0">
                <a:solidFill>
                  <a:schemeClr val="tx1">
                    <a:lumMod val="65000"/>
                    <a:lumOff val="35000"/>
                  </a:schemeClr>
                </a:solidFill>
                <a:latin typeface="Calibri" pitchFamily="-109" charset="0"/>
                <a:cs typeface="+mn-cs"/>
              </a:rPr>
              <a:t>Acurate management</a:t>
            </a:r>
          </a:p>
        </p:txBody>
      </p:sp>
      <p:sp>
        <p:nvSpPr>
          <p:cNvPr id="23562" name="TextBox 29"/>
          <p:cNvSpPr txBox="1">
            <a:spLocks noChangeArrowheads="1"/>
          </p:cNvSpPr>
          <p:nvPr/>
        </p:nvSpPr>
        <p:spPr bwMode="ltGray">
          <a:xfrm>
            <a:off x="520700" y="2057400"/>
            <a:ext cx="2755900" cy="3657600"/>
          </a:xfrm>
          <a:prstGeom prst="rect">
            <a:avLst/>
          </a:prstGeom>
          <a:noFill/>
          <a:ln w="9525">
            <a:noFill/>
            <a:miter lim="800000"/>
            <a:headEnd/>
            <a:tailEnd/>
          </a:ln>
        </p:spPr>
        <p:txBody>
          <a:bodyPr lIns="91419" tIns="45710" rIns="91419" bIns="45710"/>
          <a:lstStyle/>
          <a:p>
            <a:pPr marL="236538" indent="-236538">
              <a:spcAft>
                <a:spcPts val="800"/>
              </a:spcAft>
              <a:defRPr/>
            </a:pPr>
            <a:endParaRPr lang="en-US" sz="1600" b="1" dirty="0">
              <a:solidFill>
                <a:schemeClr val="tx1">
                  <a:lumMod val="65000"/>
                  <a:lumOff val="35000"/>
                </a:schemeClr>
              </a:solidFill>
              <a:latin typeface="+mn-lt"/>
            </a:endParaRPr>
          </a:p>
          <a:p>
            <a:pPr marL="236538" indent="-236538">
              <a:spcAft>
                <a:spcPts val="800"/>
              </a:spcAft>
              <a:buFont typeface="Arial" pitchFamily="34" charset="0"/>
              <a:buChar char="•"/>
              <a:defRPr/>
            </a:pPr>
            <a:r>
              <a:rPr lang="en-US" sz="1600" b="1" dirty="0">
                <a:solidFill>
                  <a:schemeClr val="tx1">
                    <a:lumMod val="65000"/>
                    <a:lumOff val="35000"/>
                  </a:schemeClr>
                </a:solidFill>
                <a:latin typeface="+mn-lt"/>
              </a:rPr>
              <a:t>Accurate Management</a:t>
            </a:r>
          </a:p>
          <a:p>
            <a:pPr marL="457200" indent="-236538">
              <a:spcBef>
                <a:spcPts val="0"/>
              </a:spcBef>
              <a:spcAft>
                <a:spcPts val="800"/>
              </a:spcAft>
              <a:buFont typeface="Calibri" pitchFamily="34" charset="0"/>
              <a:buChar char="–"/>
              <a:defRPr/>
            </a:pPr>
            <a:r>
              <a:rPr lang="en-US" sz="1600" dirty="0">
                <a:solidFill>
                  <a:schemeClr val="tx1">
                    <a:lumMod val="65000"/>
                    <a:lumOff val="35000"/>
                  </a:schemeClr>
                </a:solidFill>
                <a:latin typeface="+mn-lt"/>
              </a:rPr>
              <a:t>Justify charge backs</a:t>
            </a:r>
          </a:p>
          <a:p>
            <a:pPr marL="457200" indent="-236538">
              <a:spcBef>
                <a:spcPts val="0"/>
              </a:spcBef>
              <a:spcAft>
                <a:spcPts val="800"/>
              </a:spcAft>
              <a:buFont typeface="Calibri" pitchFamily="34" charset="0"/>
              <a:buChar char="–"/>
              <a:defRPr/>
            </a:pPr>
            <a:r>
              <a:rPr lang="en-US" sz="1600" dirty="0">
                <a:solidFill>
                  <a:schemeClr val="tx1">
                    <a:lumMod val="65000"/>
                    <a:lumOff val="35000"/>
                  </a:schemeClr>
                </a:solidFill>
                <a:latin typeface="+mn-lt"/>
              </a:rPr>
              <a:t>Manage your leases</a:t>
            </a:r>
          </a:p>
          <a:p>
            <a:pPr marL="457200" indent="-236538">
              <a:spcBef>
                <a:spcPts val="0"/>
              </a:spcBef>
              <a:spcAft>
                <a:spcPts val="800"/>
              </a:spcAft>
              <a:buFont typeface="Calibri" pitchFamily="34" charset="0"/>
              <a:buChar char="–"/>
              <a:defRPr/>
            </a:pPr>
            <a:r>
              <a:rPr lang="en-US" sz="1600" dirty="0">
                <a:solidFill>
                  <a:schemeClr val="tx1">
                    <a:lumMod val="65000"/>
                    <a:lumOff val="35000"/>
                  </a:schemeClr>
                </a:solidFill>
                <a:latin typeface="+mn-lt"/>
              </a:rPr>
              <a:t>Streamline procurement</a:t>
            </a:r>
          </a:p>
          <a:p>
            <a:pPr marL="457200" indent="-236538">
              <a:spcBef>
                <a:spcPts val="0"/>
              </a:spcBef>
              <a:spcAft>
                <a:spcPts val="800"/>
              </a:spcAft>
              <a:buFont typeface="Calibri" pitchFamily="34" charset="0"/>
              <a:buChar char="–"/>
              <a:defRPr/>
            </a:pPr>
            <a:r>
              <a:rPr lang="en-US" sz="1600" dirty="0">
                <a:solidFill>
                  <a:schemeClr val="tx1">
                    <a:lumMod val="65000"/>
                    <a:lumOff val="35000"/>
                  </a:schemeClr>
                </a:solidFill>
                <a:latin typeface="+mn-lt"/>
              </a:rPr>
              <a:t>Report on asset TCO</a:t>
            </a:r>
          </a:p>
          <a:p>
            <a:pPr marL="457200" indent="-236538">
              <a:spcBef>
                <a:spcPts val="0"/>
              </a:spcBef>
              <a:spcAft>
                <a:spcPts val="800"/>
              </a:spcAft>
              <a:buFont typeface="Calibri" pitchFamily="34" charset="0"/>
              <a:buChar char="–"/>
              <a:defRPr/>
            </a:pPr>
            <a:r>
              <a:rPr lang="en-US" sz="1600" dirty="0">
                <a:solidFill>
                  <a:schemeClr val="tx1">
                    <a:lumMod val="65000"/>
                    <a:lumOff val="35000"/>
                  </a:schemeClr>
                </a:solidFill>
                <a:latin typeface="+mn-lt"/>
              </a:rPr>
              <a:t>Enable asset repurposing</a:t>
            </a:r>
            <a:endParaRPr lang="en-US" sz="1600" dirty="0">
              <a:latin typeface="+mn-lt"/>
            </a:endParaRPr>
          </a:p>
          <a:p>
            <a:pPr marL="692151" lvl="1" indent="-236538">
              <a:spcAft>
                <a:spcPts val="800"/>
              </a:spcAft>
              <a:buFont typeface="Arial" pitchFamily="34" charset="0"/>
              <a:buChar char="•"/>
              <a:defRPr/>
            </a:pPr>
            <a:endParaRPr lang="en-US" sz="1600" dirty="0">
              <a:latin typeface="+mn-lt"/>
            </a:endParaRPr>
          </a:p>
          <a:p>
            <a:pPr marL="692151" lvl="1" indent="-236538">
              <a:spcAft>
                <a:spcPts val="800"/>
              </a:spcAft>
              <a:buFont typeface="Arial" pitchFamily="34" charset="0"/>
              <a:buChar char="•"/>
              <a:defRPr/>
            </a:pPr>
            <a:endParaRPr lang="en-US" sz="1600" dirty="0">
              <a:latin typeface="+mn-lt"/>
            </a:endParaRPr>
          </a:p>
          <a:p>
            <a:pPr marL="236538" indent="-236538">
              <a:spcAft>
                <a:spcPts val="800"/>
              </a:spcAft>
              <a:buFont typeface="Arial" charset="0"/>
              <a:buChar char="•"/>
              <a:defRPr/>
            </a:pPr>
            <a:endParaRPr lang="en-US" sz="1600" dirty="0">
              <a:solidFill>
                <a:srgbClr val="4E4845"/>
              </a:solidFill>
              <a:latin typeface="Calibri" pitchFamily="-109" charset="0"/>
            </a:endParaRPr>
          </a:p>
        </p:txBody>
      </p:sp>
      <p:pic>
        <p:nvPicPr>
          <p:cNvPr id="26638" name="Picture 15" descr="C:\Users\nick_plott\Pictures\Pictur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905000"/>
            <a:ext cx="5472113"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53612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504825" y="1544638"/>
            <a:ext cx="8166100" cy="4619625"/>
          </a:xfrm>
          <a:prstGeom prst="rect">
            <a:avLst/>
          </a:prstGeom>
          <a:noFill/>
          <a:ln w="9525">
            <a:solidFill>
              <a:schemeClr val="bg1">
                <a:lumMod val="85000"/>
              </a:schemeClr>
            </a:solidFill>
            <a:miter lim="800000"/>
            <a:headEnd/>
            <a:tailEnd/>
          </a:ln>
        </p:spPr>
        <p:txBody>
          <a:bodyPr anchor="ctr" anchorCtr="1"/>
          <a:lstStyle/>
          <a:p>
            <a:pPr algn="ctr">
              <a:defRPr/>
            </a:pPr>
            <a:endParaRPr lang="en-US" sz="2000" b="1" dirty="0">
              <a:solidFill>
                <a:schemeClr val="bg1"/>
              </a:solidFill>
            </a:endParaRPr>
          </a:p>
        </p:txBody>
      </p:sp>
      <p:sp>
        <p:nvSpPr>
          <p:cNvPr id="28675" name="Rectangle 15"/>
          <p:cNvSpPr>
            <a:spLocks noChangeArrowheads="1"/>
          </p:cNvSpPr>
          <p:nvPr/>
        </p:nvSpPr>
        <p:spPr bwMode="auto">
          <a:xfrm>
            <a:off x="457200" y="1481138"/>
            <a:ext cx="8229600" cy="158750"/>
          </a:xfrm>
          <a:prstGeom prst="rect">
            <a:avLst/>
          </a:prstGeom>
          <a:solidFill>
            <a:schemeClr val="bg1"/>
          </a:solidFill>
          <a:ln w="9525">
            <a:solidFill>
              <a:schemeClr val="bg1"/>
            </a:solidFill>
            <a:miter lim="800000"/>
            <a:headEnd/>
            <a:tailEnd/>
          </a:ln>
        </p:spPr>
        <p:txBody>
          <a:bodyPr anchor="ctr" anchorCtr="1"/>
          <a:lstStyle/>
          <a:p>
            <a:pPr algn="ctr"/>
            <a:endParaRPr lang="en-US" sz="2000" b="1">
              <a:solidFill>
                <a:schemeClr val="bg1"/>
              </a:solidFill>
            </a:endParaRPr>
          </a:p>
        </p:txBody>
      </p:sp>
      <p:sp>
        <p:nvSpPr>
          <p:cNvPr id="28676" name="Title 1"/>
          <p:cNvSpPr>
            <a:spLocks noGrp="1"/>
          </p:cNvSpPr>
          <p:nvPr>
            <p:ph type="title"/>
          </p:nvPr>
        </p:nvSpPr>
        <p:spPr/>
        <p:txBody>
          <a:bodyPr/>
          <a:lstStyle/>
          <a:p>
            <a:pPr eaLnBrk="1" hangingPunct="1"/>
            <a:r>
              <a:rPr lang="en-US" smtClean="0"/>
              <a:t>Quickly understand cost impact and savings</a:t>
            </a:r>
          </a:p>
        </p:txBody>
      </p:sp>
      <p:sp>
        <p:nvSpPr>
          <p:cNvPr id="14" name="Footer Placeholder 13"/>
          <p:cNvSpPr>
            <a:spLocks noGrp="1"/>
          </p:cNvSpPr>
          <p:nvPr>
            <p:ph type="ftr" sz="quarter" idx="10"/>
          </p:nvPr>
        </p:nvSpPr>
        <p:spPr/>
        <p:txBody>
          <a:bodyPr/>
          <a:lstStyle/>
          <a:p>
            <a:pPr>
              <a:defRPr/>
            </a:pPr>
            <a:r>
              <a:rPr lang="fr-FR"/>
              <a:t>Altiris™ Asset Management Suite 7.1 </a:t>
            </a:r>
            <a:endParaRPr lang="en-US" dirty="0"/>
          </a:p>
        </p:txBody>
      </p:sp>
      <p:sp>
        <p:nvSpPr>
          <p:cNvPr id="2867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fld id="{0B1D939D-B571-41C8-8C99-EB7573696FF4}" type="slidenum">
              <a:rPr lang="en-US" sz="1000" smtClean="0">
                <a:solidFill>
                  <a:schemeClr val="bg1"/>
                </a:solidFill>
                <a:latin typeface="Calibri" pitchFamily="34" charset="0"/>
              </a:rPr>
              <a:pPr/>
              <a:t>12</a:t>
            </a:fld>
            <a:endParaRPr lang="en-US" sz="1000" smtClean="0">
              <a:solidFill>
                <a:schemeClr val="bg1"/>
              </a:solidFill>
              <a:latin typeface="Calibri" pitchFamily="34" charset="0"/>
            </a:endParaRPr>
          </a:p>
        </p:txBody>
      </p:sp>
      <p:sp>
        <p:nvSpPr>
          <p:cNvPr id="7" name="Freeform 8"/>
          <p:cNvSpPr>
            <a:spLocks/>
          </p:cNvSpPr>
          <p:nvPr/>
        </p:nvSpPr>
        <p:spPr bwMode="auto">
          <a:xfrm>
            <a:off x="3160713" y="1308100"/>
            <a:ext cx="2871787" cy="614363"/>
          </a:xfrm>
          <a:custGeom>
            <a:avLst/>
            <a:gdLst>
              <a:gd name="T0" fmla="*/ 2147483647 w 400"/>
              <a:gd name="T1" fmla="*/ 0 h 207"/>
              <a:gd name="T2" fmla="*/ 2147483647 w 400"/>
              <a:gd name="T3" fmla="*/ 0 h 207"/>
              <a:gd name="T4" fmla="*/ 0 w 400"/>
              <a:gd name="T5" fmla="*/ 0 h 207"/>
              <a:gd name="T6" fmla="*/ 0 w 400"/>
              <a:gd name="T7" fmla="*/ 0 h 207"/>
              <a:gd name="T8" fmla="*/ 2147483647 w 400"/>
              <a:gd name="T9" fmla="*/ 2147483647 h 207"/>
              <a:gd name="T10" fmla="*/ 2147483647 w 400"/>
              <a:gd name="T11" fmla="*/ 2147483647 h 207"/>
              <a:gd name="T12" fmla="*/ 2147483647 w 400"/>
              <a:gd name="T13" fmla="*/ 2147483647 h 207"/>
              <a:gd name="T14" fmla="*/ 2147483647 w 400"/>
              <a:gd name="T15" fmla="*/ 2147483647 h 207"/>
              <a:gd name="T16" fmla="*/ 2147483647 w 400"/>
              <a:gd name="T17" fmla="*/ 2147483647 h 207"/>
              <a:gd name="T18" fmla="*/ 2147483647 w 400"/>
              <a:gd name="T19" fmla="*/ 2147483647 h 207"/>
              <a:gd name="T20" fmla="*/ 2147483647 w 400"/>
              <a:gd name="T21" fmla="*/ 2147483647 h 207"/>
              <a:gd name="T22" fmla="*/ 2147483647 w 400"/>
              <a:gd name="T23" fmla="*/ 2147483647 h 207"/>
              <a:gd name="T24" fmla="*/ 2147483647 w 400"/>
              <a:gd name="T25" fmla="*/ 2147483647 h 207"/>
              <a:gd name="T26" fmla="*/ 2147483647 w 400"/>
              <a:gd name="T27" fmla="*/ 2147483647 h 207"/>
              <a:gd name="T28" fmla="*/ 2147483647 w 400"/>
              <a:gd name="T29" fmla="*/ 2147483647 h 207"/>
              <a:gd name="T30" fmla="*/ 2147483647 w 400"/>
              <a:gd name="T31" fmla="*/ 2147483647 h 207"/>
              <a:gd name="T32" fmla="*/ 2147483647 w 400"/>
              <a:gd name="T33" fmla="*/ 2147483647 h 207"/>
              <a:gd name="T34" fmla="*/ 2147483647 w 400"/>
              <a:gd name="T35" fmla="*/ 2147483647 h 207"/>
              <a:gd name="T36" fmla="*/ 2147483647 w 400"/>
              <a:gd name="T37" fmla="*/ 2147483647 h 207"/>
              <a:gd name="T38" fmla="*/ 2147483647 w 400"/>
              <a:gd name="T39" fmla="*/ 2147483647 h 207"/>
              <a:gd name="T40" fmla="*/ 0 w 400"/>
              <a:gd name="T41" fmla="*/ 2147483647 h 207"/>
              <a:gd name="T42" fmla="*/ 2147483647 w 400"/>
              <a:gd name="T43" fmla="*/ 2147483647 h 207"/>
              <a:gd name="T44" fmla="*/ 2147483647 w 400"/>
              <a:gd name="T45" fmla="*/ 2147483647 h 207"/>
              <a:gd name="T46" fmla="*/ 2147483647 w 400"/>
              <a:gd name="T47" fmla="*/ 2147483647 h 207"/>
              <a:gd name="T48" fmla="*/ 2147483647 w 400"/>
              <a:gd name="T49" fmla="*/ 2147483647 h 207"/>
              <a:gd name="T50" fmla="*/ 2147483647 w 400"/>
              <a:gd name="T51" fmla="*/ 2147483647 h 207"/>
              <a:gd name="T52" fmla="*/ 2147483647 w 400"/>
              <a:gd name="T53" fmla="*/ 2147483647 h 207"/>
              <a:gd name="T54" fmla="*/ 2147483647 w 400"/>
              <a:gd name="T55" fmla="*/ 2147483647 h 207"/>
              <a:gd name="T56" fmla="*/ 2147483647 w 400"/>
              <a:gd name="T57" fmla="*/ 2147483647 h 207"/>
              <a:gd name="T58" fmla="*/ 2147483647 w 400"/>
              <a:gd name="T59" fmla="*/ 2147483647 h 207"/>
              <a:gd name="T60" fmla="*/ 2147483647 w 400"/>
              <a:gd name="T61" fmla="*/ 2147483647 h 207"/>
              <a:gd name="T62" fmla="*/ 2147483647 w 400"/>
              <a:gd name="T63" fmla="*/ 2147483647 h 207"/>
              <a:gd name="T64" fmla="*/ 2147483647 w 400"/>
              <a:gd name="T65" fmla="*/ 2147483647 h 207"/>
              <a:gd name="T66" fmla="*/ 2147483647 w 400"/>
              <a:gd name="T67" fmla="*/ 2147483647 h 207"/>
              <a:gd name="T68" fmla="*/ 2147483647 w 400"/>
              <a:gd name="T69" fmla="*/ 2147483647 h 207"/>
              <a:gd name="T70" fmla="*/ 2147483647 w 400"/>
              <a:gd name="T71" fmla="*/ 2147483647 h 207"/>
              <a:gd name="T72" fmla="*/ 2147483647 w 400"/>
              <a:gd name="T73" fmla="*/ 2147483647 h 207"/>
              <a:gd name="T74" fmla="*/ 2147483647 w 400"/>
              <a:gd name="T75" fmla="*/ 2147483647 h 207"/>
              <a:gd name="T76" fmla="*/ 2147483647 w 400"/>
              <a:gd name="T77" fmla="*/ 2147483647 h 207"/>
              <a:gd name="T78" fmla="*/ 2147483647 w 400"/>
              <a:gd name="T79" fmla="*/ 2147483647 h 207"/>
              <a:gd name="T80" fmla="*/ 2147483647 w 400"/>
              <a:gd name="T81" fmla="*/ 0 h 207"/>
              <a:gd name="T82" fmla="*/ 2147483647 w 400"/>
              <a:gd name="T83" fmla="*/ 0 h 2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0"/>
              <a:gd name="T127" fmla="*/ 0 h 207"/>
              <a:gd name="T128" fmla="*/ 400 w 400"/>
              <a:gd name="T129" fmla="*/ 207 h 20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0" h="207">
                <a:moveTo>
                  <a:pt x="348" y="0"/>
                </a:moveTo>
                <a:lnTo>
                  <a:pt x="190" y="0"/>
                </a:lnTo>
                <a:lnTo>
                  <a:pt x="0" y="0"/>
                </a:lnTo>
                <a:lnTo>
                  <a:pt x="12" y="9"/>
                </a:lnTo>
                <a:lnTo>
                  <a:pt x="22" y="20"/>
                </a:lnTo>
                <a:lnTo>
                  <a:pt x="30" y="33"/>
                </a:lnTo>
                <a:lnTo>
                  <a:pt x="37" y="45"/>
                </a:lnTo>
                <a:lnTo>
                  <a:pt x="43" y="58"/>
                </a:lnTo>
                <a:lnTo>
                  <a:pt x="47" y="73"/>
                </a:lnTo>
                <a:lnTo>
                  <a:pt x="50" y="87"/>
                </a:lnTo>
                <a:lnTo>
                  <a:pt x="51" y="103"/>
                </a:lnTo>
                <a:lnTo>
                  <a:pt x="50" y="119"/>
                </a:lnTo>
                <a:lnTo>
                  <a:pt x="47" y="134"/>
                </a:lnTo>
                <a:lnTo>
                  <a:pt x="43" y="148"/>
                </a:lnTo>
                <a:lnTo>
                  <a:pt x="37" y="162"/>
                </a:lnTo>
                <a:lnTo>
                  <a:pt x="30" y="174"/>
                </a:lnTo>
                <a:lnTo>
                  <a:pt x="22" y="186"/>
                </a:lnTo>
                <a:lnTo>
                  <a:pt x="12" y="197"/>
                </a:lnTo>
                <a:lnTo>
                  <a:pt x="0" y="207"/>
                </a:lnTo>
                <a:lnTo>
                  <a:pt x="190" y="207"/>
                </a:lnTo>
                <a:lnTo>
                  <a:pt x="348" y="207"/>
                </a:lnTo>
                <a:lnTo>
                  <a:pt x="359" y="197"/>
                </a:lnTo>
                <a:lnTo>
                  <a:pt x="370" y="186"/>
                </a:lnTo>
                <a:lnTo>
                  <a:pt x="379" y="174"/>
                </a:lnTo>
                <a:lnTo>
                  <a:pt x="386" y="162"/>
                </a:lnTo>
                <a:lnTo>
                  <a:pt x="391" y="148"/>
                </a:lnTo>
                <a:lnTo>
                  <a:pt x="396" y="134"/>
                </a:lnTo>
                <a:lnTo>
                  <a:pt x="398" y="119"/>
                </a:lnTo>
                <a:lnTo>
                  <a:pt x="400" y="103"/>
                </a:lnTo>
                <a:lnTo>
                  <a:pt x="398" y="87"/>
                </a:lnTo>
                <a:lnTo>
                  <a:pt x="396" y="73"/>
                </a:lnTo>
                <a:lnTo>
                  <a:pt x="391" y="58"/>
                </a:lnTo>
                <a:lnTo>
                  <a:pt x="386" y="45"/>
                </a:lnTo>
                <a:lnTo>
                  <a:pt x="379" y="33"/>
                </a:lnTo>
                <a:lnTo>
                  <a:pt x="370" y="20"/>
                </a:lnTo>
                <a:lnTo>
                  <a:pt x="359" y="9"/>
                </a:lnTo>
                <a:lnTo>
                  <a:pt x="348" y="0"/>
                </a:lnTo>
                <a:close/>
              </a:path>
            </a:pathLst>
          </a:custGeom>
          <a:solidFill>
            <a:schemeClr val="bg1">
              <a:lumMod val="85000"/>
            </a:schemeClr>
          </a:solidFill>
          <a:ln w="9525">
            <a:solidFill>
              <a:schemeClr val="bg1">
                <a:lumMod val="85000"/>
              </a:schemeClr>
            </a:solidFill>
            <a:round/>
            <a:headEnd/>
            <a:tailEnd/>
          </a:ln>
        </p:spPr>
        <p:txBody>
          <a:bodyPr lIns="457200" anchor="ctr"/>
          <a:lstStyle/>
          <a:p>
            <a:pPr>
              <a:defRPr/>
            </a:pPr>
            <a:r>
              <a:rPr lang="nb-NO" sz="1800" b="1" dirty="0">
                <a:solidFill>
                  <a:schemeClr val="tx1">
                    <a:lumMod val="65000"/>
                    <a:lumOff val="35000"/>
                  </a:schemeClr>
                </a:solidFill>
                <a:latin typeface="Calibri" pitchFamily="-109" charset="0"/>
                <a:cs typeface="+mn-cs"/>
              </a:rPr>
              <a:t>Advanced Analytics</a:t>
            </a:r>
          </a:p>
        </p:txBody>
      </p:sp>
      <p:sp>
        <p:nvSpPr>
          <p:cNvPr id="10" name="Freeform 9"/>
          <p:cNvSpPr>
            <a:spLocks/>
          </p:cNvSpPr>
          <p:nvPr/>
        </p:nvSpPr>
        <p:spPr bwMode="auto">
          <a:xfrm>
            <a:off x="504825" y="1308100"/>
            <a:ext cx="2863850" cy="614363"/>
          </a:xfrm>
          <a:custGeom>
            <a:avLst/>
            <a:gdLst>
              <a:gd name="T0" fmla="*/ 2147483647 w 399"/>
              <a:gd name="T1" fmla="*/ 0 h 207"/>
              <a:gd name="T2" fmla="*/ 2147483647 w 399"/>
              <a:gd name="T3" fmla="*/ 0 h 207"/>
              <a:gd name="T4" fmla="*/ 2147483647 w 399"/>
              <a:gd name="T5" fmla="*/ 0 h 207"/>
              <a:gd name="T6" fmla="*/ 0 w 399"/>
              <a:gd name="T7" fmla="*/ 0 h 207"/>
              <a:gd name="T8" fmla="*/ 0 w 399"/>
              <a:gd name="T9" fmla="*/ 2147483647 h 207"/>
              <a:gd name="T10" fmla="*/ 0 w 399"/>
              <a:gd name="T11" fmla="*/ 2147483647 h 207"/>
              <a:gd name="T12" fmla="*/ 0 w 399"/>
              <a:gd name="T13" fmla="*/ 2147483647 h 207"/>
              <a:gd name="T14" fmla="*/ 0 w 399"/>
              <a:gd name="T15" fmla="*/ 2147483647 h 207"/>
              <a:gd name="T16" fmla="*/ 2147483647 w 399"/>
              <a:gd name="T17" fmla="*/ 2147483647 h 207"/>
              <a:gd name="T18" fmla="*/ 2147483647 w 399"/>
              <a:gd name="T19" fmla="*/ 2147483647 h 207"/>
              <a:gd name="T20" fmla="*/ 2147483647 w 399"/>
              <a:gd name="T21" fmla="*/ 2147483647 h 207"/>
              <a:gd name="T22" fmla="*/ 2147483647 w 399"/>
              <a:gd name="T23" fmla="*/ 2147483647 h 207"/>
              <a:gd name="T24" fmla="*/ 2147483647 w 399"/>
              <a:gd name="T25" fmla="*/ 2147483647 h 207"/>
              <a:gd name="T26" fmla="*/ 2147483647 w 399"/>
              <a:gd name="T27" fmla="*/ 2147483647 h 207"/>
              <a:gd name="T28" fmla="*/ 2147483647 w 399"/>
              <a:gd name="T29" fmla="*/ 2147483647 h 207"/>
              <a:gd name="T30" fmla="*/ 2147483647 w 399"/>
              <a:gd name="T31" fmla="*/ 2147483647 h 207"/>
              <a:gd name="T32" fmla="*/ 2147483647 w 399"/>
              <a:gd name="T33" fmla="*/ 2147483647 h 207"/>
              <a:gd name="T34" fmla="*/ 2147483647 w 399"/>
              <a:gd name="T35" fmla="*/ 2147483647 h 207"/>
              <a:gd name="T36" fmla="*/ 2147483647 w 399"/>
              <a:gd name="T37" fmla="*/ 2147483647 h 207"/>
              <a:gd name="T38" fmla="*/ 2147483647 w 399"/>
              <a:gd name="T39" fmla="*/ 2147483647 h 207"/>
              <a:gd name="T40" fmla="*/ 2147483647 w 399"/>
              <a:gd name="T41" fmla="*/ 2147483647 h 207"/>
              <a:gd name="T42" fmla="*/ 2147483647 w 399"/>
              <a:gd name="T43" fmla="*/ 2147483647 h 207"/>
              <a:gd name="T44" fmla="*/ 2147483647 w 399"/>
              <a:gd name="T45" fmla="*/ 2147483647 h 207"/>
              <a:gd name="T46" fmla="*/ 2147483647 w 399"/>
              <a:gd name="T47" fmla="*/ 2147483647 h 207"/>
              <a:gd name="T48" fmla="*/ 2147483647 w 399"/>
              <a:gd name="T49" fmla="*/ 2147483647 h 207"/>
              <a:gd name="T50" fmla="*/ 2147483647 w 399"/>
              <a:gd name="T51" fmla="*/ 2147483647 h 207"/>
              <a:gd name="T52" fmla="*/ 2147483647 w 399"/>
              <a:gd name="T53" fmla="*/ 2147483647 h 207"/>
              <a:gd name="T54" fmla="*/ 2147483647 w 399"/>
              <a:gd name="T55" fmla="*/ 2147483647 h 207"/>
              <a:gd name="T56" fmla="*/ 2147483647 w 399"/>
              <a:gd name="T57" fmla="*/ 0 h 207"/>
              <a:gd name="T58" fmla="*/ 2147483647 w 399"/>
              <a:gd name="T59" fmla="*/ 0 h 20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99"/>
              <a:gd name="T91" fmla="*/ 0 h 207"/>
              <a:gd name="T92" fmla="*/ 399 w 399"/>
              <a:gd name="T93" fmla="*/ 207 h 20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99" h="207">
                <a:moveTo>
                  <a:pt x="348" y="0"/>
                </a:moveTo>
                <a:lnTo>
                  <a:pt x="189" y="0"/>
                </a:lnTo>
                <a:lnTo>
                  <a:pt x="56" y="0"/>
                </a:lnTo>
                <a:lnTo>
                  <a:pt x="0" y="0"/>
                </a:lnTo>
                <a:lnTo>
                  <a:pt x="0" y="207"/>
                </a:lnTo>
                <a:lnTo>
                  <a:pt x="56" y="207"/>
                </a:lnTo>
                <a:lnTo>
                  <a:pt x="189" y="207"/>
                </a:lnTo>
                <a:lnTo>
                  <a:pt x="348" y="207"/>
                </a:lnTo>
                <a:lnTo>
                  <a:pt x="360" y="197"/>
                </a:lnTo>
                <a:lnTo>
                  <a:pt x="370" y="186"/>
                </a:lnTo>
                <a:lnTo>
                  <a:pt x="378" y="174"/>
                </a:lnTo>
                <a:lnTo>
                  <a:pt x="385" y="162"/>
                </a:lnTo>
                <a:lnTo>
                  <a:pt x="392" y="148"/>
                </a:lnTo>
                <a:lnTo>
                  <a:pt x="395" y="134"/>
                </a:lnTo>
                <a:lnTo>
                  <a:pt x="398" y="119"/>
                </a:lnTo>
                <a:lnTo>
                  <a:pt x="399" y="103"/>
                </a:lnTo>
                <a:lnTo>
                  <a:pt x="398" y="87"/>
                </a:lnTo>
                <a:lnTo>
                  <a:pt x="395" y="73"/>
                </a:lnTo>
                <a:lnTo>
                  <a:pt x="392" y="58"/>
                </a:lnTo>
                <a:lnTo>
                  <a:pt x="385" y="45"/>
                </a:lnTo>
                <a:lnTo>
                  <a:pt x="378" y="33"/>
                </a:lnTo>
                <a:lnTo>
                  <a:pt x="370" y="20"/>
                </a:lnTo>
                <a:lnTo>
                  <a:pt x="360" y="9"/>
                </a:lnTo>
                <a:lnTo>
                  <a:pt x="348" y="0"/>
                </a:lnTo>
                <a:close/>
              </a:path>
            </a:pathLst>
          </a:custGeom>
          <a:gradFill rotWithShape="1">
            <a:gsLst>
              <a:gs pos="0">
                <a:srgbClr val="FCCA8E"/>
              </a:gs>
              <a:gs pos="50000">
                <a:srgbClr val="FAAB4C"/>
              </a:gs>
              <a:gs pos="100000">
                <a:srgbClr val="E98306"/>
              </a:gs>
            </a:gsLst>
            <a:lin ang="5400000"/>
          </a:gradFill>
          <a:ln w="9525">
            <a:solidFill>
              <a:schemeClr val="bg1">
                <a:lumMod val="85000"/>
              </a:schemeClr>
            </a:solidFill>
            <a:round/>
            <a:headEnd/>
            <a:tailEnd/>
          </a:ln>
        </p:spPr>
        <p:txBody>
          <a:bodyPr anchor="ctr"/>
          <a:lstStyle/>
          <a:p>
            <a:pPr>
              <a:defRPr/>
            </a:pPr>
            <a:r>
              <a:rPr lang="nb-NO" sz="1800" b="1" dirty="0">
                <a:solidFill>
                  <a:schemeClr val="tx1">
                    <a:lumMod val="65000"/>
                    <a:lumOff val="35000"/>
                  </a:schemeClr>
                </a:solidFill>
                <a:latin typeface="Calibri" pitchFamily="-109" charset="0"/>
                <a:cs typeface="+mn-cs"/>
              </a:rPr>
              <a:t>At-a-glance Compliance</a:t>
            </a:r>
          </a:p>
        </p:txBody>
      </p:sp>
      <p:sp>
        <p:nvSpPr>
          <p:cNvPr id="13" name="Freeform 10"/>
          <p:cNvSpPr>
            <a:spLocks/>
          </p:cNvSpPr>
          <p:nvPr/>
        </p:nvSpPr>
        <p:spPr bwMode="auto">
          <a:xfrm>
            <a:off x="5816600" y="1308100"/>
            <a:ext cx="2871788" cy="614363"/>
          </a:xfrm>
          <a:custGeom>
            <a:avLst/>
            <a:gdLst>
              <a:gd name="T0" fmla="*/ 2147483647 w 400"/>
              <a:gd name="T1" fmla="*/ 0 h 207"/>
              <a:gd name="T2" fmla="*/ 2147483647 w 400"/>
              <a:gd name="T3" fmla="*/ 0 h 207"/>
              <a:gd name="T4" fmla="*/ 0 w 400"/>
              <a:gd name="T5" fmla="*/ 0 h 207"/>
              <a:gd name="T6" fmla="*/ 0 w 400"/>
              <a:gd name="T7" fmla="*/ 0 h 207"/>
              <a:gd name="T8" fmla="*/ 2147483647 w 400"/>
              <a:gd name="T9" fmla="*/ 2147483647 h 207"/>
              <a:gd name="T10" fmla="*/ 2147483647 w 400"/>
              <a:gd name="T11" fmla="*/ 2147483647 h 207"/>
              <a:gd name="T12" fmla="*/ 2147483647 w 400"/>
              <a:gd name="T13" fmla="*/ 2147483647 h 207"/>
              <a:gd name="T14" fmla="*/ 2147483647 w 400"/>
              <a:gd name="T15" fmla="*/ 2147483647 h 207"/>
              <a:gd name="T16" fmla="*/ 2147483647 w 400"/>
              <a:gd name="T17" fmla="*/ 2147483647 h 207"/>
              <a:gd name="T18" fmla="*/ 2147483647 w 400"/>
              <a:gd name="T19" fmla="*/ 2147483647 h 207"/>
              <a:gd name="T20" fmla="*/ 2147483647 w 400"/>
              <a:gd name="T21" fmla="*/ 2147483647 h 207"/>
              <a:gd name="T22" fmla="*/ 2147483647 w 400"/>
              <a:gd name="T23" fmla="*/ 2147483647 h 207"/>
              <a:gd name="T24" fmla="*/ 2147483647 w 400"/>
              <a:gd name="T25" fmla="*/ 2147483647 h 207"/>
              <a:gd name="T26" fmla="*/ 2147483647 w 400"/>
              <a:gd name="T27" fmla="*/ 2147483647 h 207"/>
              <a:gd name="T28" fmla="*/ 2147483647 w 400"/>
              <a:gd name="T29" fmla="*/ 2147483647 h 207"/>
              <a:gd name="T30" fmla="*/ 2147483647 w 400"/>
              <a:gd name="T31" fmla="*/ 2147483647 h 207"/>
              <a:gd name="T32" fmla="*/ 2147483647 w 400"/>
              <a:gd name="T33" fmla="*/ 2147483647 h 207"/>
              <a:gd name="T34" fmla="*/ 2147483647 w 400"/>
              <a:gd name="T35" fmla="*/ 2147483647 h 207"/>
              <a:gd name="T36" fmla="*/ 2147483647 w 400"/>
              <a:gd name="T37" fmla="*/ 2147483647 h 207"/>
              <a:gd name="T38" fmla="*/ 2147483647 w 400"/>
              <a:gd name="T39" fmla="*/ 2147483647 h 207"/>
              <a:gd name="T40" fmla="*/ 0 w 400"/>
              <a:gd name="T41" fmla="*/ 2147483647 h 207"/>
              <a:gd name="T42" fmla="*/ 2147483647 w 400"/>
              <a:gd name="T43" fmla="*/ 2147483647 h 207"/>
              <a:gd name="T44" fmla="*/ 2147483647 w 400"/>
              <a:gd name="T45" fmla="*/ 2147483647 h 207"/>
              <a:gd name="T46" fmla="*/ 2147483647 w 400"/>
              <a:gd name="T47" fmla="*/ 2147483647 h 207"/>
              <a:gd name="T48" fmla="*/ 2147483647 w 400"/>
              <a:gd name="T49" fmla="*/ 2147483647 h 207"/>
              <a:gd name="T50" fmla="*/ 2147483647 w 400"/>
              <a:gd name="T51" fmla="*/ 2147483647 h 207"/>
              <a:gd name="T52" fmla="*/ 2147483647 w 400"/>
              <a:gd name="T53" fmla="*/ 2147483647 h 207"/>
              <a:gd name="T54" fmla="*/ 2147483647 w 400"/>
              <a:gd name="T55" fmla="*/ 2147483647 h 207"/>
              <a:gd name="T56" fmla="*/ 2147483647 w 400"/>
              <a:gd name="T57" fmla="*/ 2147483647 h 207"/>
              <a:gd name="T58" fmla="*/ 2147483647 w 400"/>
              <a:gd name="T59" fmla="*/ 2147483647 h 207"/>
              <a:gd name="T60" fmla="*/ 2147483647 w 400"/>
              <a:gd name="T61" fmla="*/ 2147483647 h 207"/>
              <a:gd name="T62" fmla="*/ 2147483647 w 400"/>
              <a:gd name="T63" fmla="*/ 2147483647 h 207"/>
              <a:gd name="T64" fmla="*/ 2147483647 w 400"/>
              <a:gd name="T65" fmla="*/ 2147483647 h 207"/>
              <a:gd name="T66" fmla="*/ 2147483647 w 400"/>
              <a:gd name="T67" fmla="*/ 2147483647 h 207"/>
              <a:gd name="T68" fmla="*/ 2147483647 w 400"/>
              <a:gd name="T69" fmla="*/ 2147483647 h 207"/>
              <a:gd name="T70" fmla="*/ 2147483647 w 400"/>
              <a:gd name="T71" fmla="*/ 2147483647 h 207"/>
              <a:gd name="T72" fmla="*/ 2147483647 w 400"/>
              <a:gd name="T73" fmla="*/ 2147483647 h 207"/>
              <a:gd name="T74" fmla="*/ 2147483647 w 400"/>
              <a:gd name="T75" fmla="*/ 2147483647 h 207"/>
              <a:gd name="T76" fmla="*/ 2147483647 w 400"/>
              <a:gd name="T77" fmla="*/ 2147483647 h 207"/>
              <a:gd name="T78" fmla="*/ 2147483647 w 400"/>
              <a:gd name="T79" fmla="*/ 2147483647 h 207"/>
              <a:gd name="T80" fmla="*/ 2147483647 w 400"/>
              <a:gd name="T81" fmla="*/ 0 h 207"/>
              <a:gd name="T82" fmla="*/ 2147483647 w 400"/>
              <a:gd name="T83" fmla="*/ 0 h 2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0"/>
              <a:gd name="T127" fmla="*/ 0 h 207"/>
              <a:gd name="T128" fmla="*/ 400 w 400"/>
              <a:gd name="T129" fmla="*/ 207 h 20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0" h="207">
                <a:moveTo>
                  <a:pt x="349" y="0"/>
                </a:moveTo>
                <a:lnTo>
                  <a:pt x="190" y="0"/>
                </a:lnTo>
                <a:lnTo>
                  <a:pt x="0" y="0"/>
                </a:lnTo>
                <a:lnTo>
                  <a:pt x="11" y="9"/>
                </a:lnTo>
                <a:lnTo>
                  <a:pt x="21" y="20"/>
                </a:lnTo>
                <a:lnTo>
                  <a:pt x="31" y="33"/>
                </a:lnTo>
                <a:lnTo>
                  <a:pt x="38" y="45"/>
                </a:lnTo>
                <a:lnTo>
                  <a:pt x="43" y="58"/>
                </a:lnTo>
                <a:lnTo>
                  <a:pt x="48" y="73"/>
                </a:lnTo>
                <a:lnTo>
                  <a:pt x="50" y="87"/>
                </a:lnTo>
                <a:lnTo>
                  <a:pt x="51" y="103"/>
                </a:lnTo>
                <a:lnTo>
                  <a:pt x="50" y="119"/>
                </a:lnTo>
                <a:lnTo>
                  <a:pt x="48" y="134"/>
                </a:lnTo>
                <a:lnTo>
                  <a:pt x="43" y="148"/>
                </a:lnTo>
                <a:lnTo>
                  <a:pt x="38" y="162"/>
                </a:lnTo>
                <a:lnTo>
                  <a:pt x="31" y="174"/>
                </a:lnTo>
                <a:lnTo>
                  <a:pt x="21" y="186"/>
                </a:lnTo>
                <a:lnTo>
                  <a:pt x="11" y="197"/>
                </a:lnTo>
                <a:lnTo>
                  <a:pt x="0" y="207"/>
                </a:lnTo>
                <a:lnTo>
                  <a:pt x="190" y="207"/>
                </a:lnTo>
                <a:lnTo>
                  <a:pt x="349" y="207"/>
                </a:lnTo>
                <a:lnTo>
                  <a:pt x="360" y="197"/>
                </a:lnTo>
                <a:lnTo>
                  <a:pt x="370" y="186"/>
                </a:lnTo>
                <a:lnTo>
                  <a:pt x="378" y="174"/>
                </a:lnTo>
                <a:lnTo>
                  <a:pt x="386" y="162"/>
                </a:lnTo>
                <a:lnTo>
                  <a:pt x="392" y="148"/>
                </a:lnTo>
                <a:lnTo>
                  <a:pt x="397" y="134"/>
                </a:lnTo>
                <a:lnTo>
                  <a:pt x="399" y="119"/>
                </a:lnTo>
                <a:lnTo>
                  <a:pt x="400" y="103"/>
                </a:lnTo>
                <a:lnTo>
                  <a:pt x="399" y="87"/>
                </a:lnTo>
                <a:lnTo>
                  <a:pt x="397" y="73"/>
                </a:lnTo>
                <a:lnTo>
                  <a:pt x="392" y="58"/>
                </a:lnTo>
                <a:lnTo>
                  <a:pt x="386" y="45"/>
                </a:lnTo>
                <a:lnTo>
                  <a:pt x="378" y="33"/>
                </a:lnTo>
                <a:lnTo>
                  <a:pt x="370" y="20"/>
                </a:lnTo>
                <a:lnTo>
                  <a:pt x="360" y="9"/>
                </a:lnTo>
                <a:lnTo>
                  <a:pt x="349" y="0"/>
                </a:lnTo>
                <a:close/>
              </a:path>
            </a:pathLst>
          </a:custGeom>
          <a:solidFill>
            <a:schemeClr val="bg1">
              <a:lumMod val="85000"/>
            </a:schemeClr>
          </a:solidFill>
          <a:ln w="9525">
            <a:solidFill>
              <a:schemeClr val="bg1">
                <a:lumMod val="85000"/>
              </a:schemeClr>
            </a:solidFill>
            <a:round/>
            <a:headEnd/>
            <a:tailEnd/>
          </a:ln>
        </p:spPr>
        <p:txBody>
          <a:bodyPr lIns="457200" anchor="ctr"/>
          <a:lstStyle/>
          <a:p>
            <a:pPr>
              <a:defRPr/>
            </a:pPr>
            <a:r>
              <a:rPr lang="nb-NO" sz="1800" b="1" dirty="0">
                <a:solidFill>
                  <a:schemeClr val="tx1">
                    <a:lumMod val="65000"/>
                    <a:lumOff val="35000"/>
                  </a:schemeClr>
                </a:solidFill>
                <a:latin typeface="Calibri" pitchFamily="-109" charset="0"/>
              </a:rPr>
              <a:t>Dynamic Management</a:t>
            </a:r>
            <a:endParaRPr lang="nb-NO" sz="1800" b="1" dirty="0">
              <a:solidFill>
                <a:schemeClr val="tx1">
                  <a:lumMod val="65000"/>
                  <a:lumOff val="35000"/>
                </a:schemeClr>
              </a:solidFill>
              <a:latin typeface="Calibri" pitchFamily="-109" charset="0"/>
              <a:cs typeface="+mn-cs"/>
            </a:endParaRPr>
          </a:p>
        </p:txBody>
      </p:sp>
      <p:sp>
        <p:nvSpPr>
          <p:cNvPr id="28682" name="TextBox 20"/>
          <p:cNvSpPr txBox="1">
            <a:spLocks noChangeArrowheads="1"/>
          </p:cNvSpPr>
          <p:nvPr/>
        </p:nvSpPr>
        <p:spPr bwMode="ltGray">
          <a:xfrm>
            <a:off x="533400" y="2590800"/>
            <a:ext cx="20970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marL="236538" indent="-236538"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Aft>
                <a:spcPts val="800"/>
              </a:spcAft>
              <a:buFont typeface="Arial" charset="0"/>
              <a:buChar char="•"/>
            </a:pPr>
            <a:r>
              <a:rPr lang="en-US" sz="1600">
                <a:solidFill>
                  <a:srgbClr val="4E4845"/>
                </a:solidFill>
                <a:latin typeface="Calibri" pitchFamily="34" charset="0"/>
              </a:rPr>
              <a:t>At-a-glance view displays usage and cost details</a:t>
            </a:r>
          </a:p>
          <a:p>
            <a:pPr eaLnBrk="1" hangingPunct="1">
              <a:spcAft>
                <a:spcPts val="800"/>
              </a:spcAft>
              <a:buFont typeface="Arial" charset="0"/>
              <a:buChar char="•"/>
            </a:pPr>
            <a:r>
              <a:rPr lang="en-US" sz="1600">
                <a:solidFill>
                  <a:srgbClr val="4E4845"/>
                </a:solidFill>
                <a:latin typeface="Calibri" pitchFamily="34" charset="0"/>
              </a:rPr>
              <a:t>Automatically calculates financial savings or impact</a:t>
            </a:r>
          </a:p>
          <a:p>
            <a:pPr eaLnBrk="1" hangingPunct="1">
              <a:spcAft>
                <a:spcPts val="800"/>
              </a:spcAft>
              <a:buFont typeface="Arial" charset="0"/>
              <a:buChar char="•"/>
            </a:pPr>
            <a:r>
              <a:rPr lang="en-US" sz="1600">
                <a:solidFill>
                  <a:srgbClr val="4E4845"/>
                </a:solidFill>
                <a:latin typeface="Calibri" pitchFamily="34" charset="0"/>
              </a:rPr>
              <a:t>Take action by harvesting licenses or buying additional licenses</a:t>
            </a:r>
          </a:p>
        </p:txBody>
      </p:sp>
      <p:grpSp>
        <p:nvGrpSpPr>
          <p:cNvPr id="28683" name="Group 32"/>
          <p:cNvGrpSpPr>
            <a:grpSpLocks/>
          </p:cNvGrpSpPr>
          <p:nvPr/>
        </p:nvGrpSpPr>
        <p:grpSpPr bwMode="auto">
          <a:xfrm>
            <a:off x="3124200" y="2362200"/>
            <a:ext cx="5311775" cy="3475038"/>
            <a:chOff x="3113756" y="2357771"/>
            <a:chExt cx="5312026" cy="3474298"/>
          </a:xfrm>
        </p:grpSpPr>
        <p:grpSp>
          <p:nvGrpSpPr>
            <p:cNvPr id="28684" name="Group 3"/>
            <p:cNvGrpSpPr>
              <a:grpSpLocks/>
            </p:cNvGrpSpPr>
            <p:nvPr/>
          </p:nvGrpSpPr>
          <p:grpSpPr bwMode="auto">
            <a:xfrm>
              <a:off x="3113756" y="2357771"/>
              <a:ext cx="5312026" cy="3474298"/>
              <a:chOff x="3087695" y="2508491"/>
              <a:chExt cx="5312026" cy="3474298"/>
            </a:xfrm>
          </p:grpSpPr>
          <p:grpSp>
            <p:nvGrpSpPr>
              <p:cNvPr id="28686" name="Group 1"/>
              <p:cNvGrpSpPr>
                <a:grpSpLocks/>
              </p:cNvGrpSpPr>
              <p:nvPr/>
            </p:nvGrpSpPr>
            <p:grpSpPr bwMode="auto">
              <a:xfrm>
                <a:off x="3087695" y="2508491"/>
                <a:ext cx="5312026" cy="3474298"/>
                <a:chOff x="3087695" y="2508491"/>
                <a:chExt cx="5312026" cy="3474298"/>
              </a:xfrm>
            </p:grpSpPr>
            <p:grpSp>
              <p:nvGrpSpPr>
                <p:cNvPr id="28688" name="Group 18"/>
                <p:cNvGrpSpPr>
                  <a:grpSpLocks noChangeAspect="1"/>
                </p:cNvGrpSpPr>
                <p:nvPr/>
              </p:nvGrpSpPr>
              <p:grpSpPr bwMode="auto">
                <a:xfrm>
                  <a:off x="3087695" y="2508491"/>
                  <a:ext cx="5312026" cy="3474298"/>
                  <a:chOff x="-3588582" y="977896"/>
                  <a:chExt cx="9593500" cy="6273341"/>
                </a:xfrm>
              </p:grpSpPr>
              <p:pic>
                <p:nvPicPr>
                  <p:cNvPr id="40" name="Picture 39" descr="SymantecConsole-ActivityCenter-SoftwareLicenseSummary.png"/>
                  <p:cNvPicPr>
                    <a:picLocks noChangeAspect="1"/>
                  </p:cNvPicPr>
                  <p:nvPr/>
                </p:nvPicPr>
                <p:blipFill rotWithShape="1">
                  <a:blip r:embed="rId3"/>
                  <a:srcRect l="853" t="13369" r="788" b="874"/>
                  <a:stretch/>
                </p:blipFill>
                <p:spPr bwMode="auto">
                  <a:xfrm>
                    <a:off x="-3588582" y="977896"/>
                    <a:ext cx="9593500" cy="6273341"/>
                  </a:xfrm>
                  <a:prstGeom prst="rect">
                    <a:avLst/>
                  </a:prstGeom>
                  <a:noFill/>
                  <a:ln>
                    <a:noFill/>
                  </a:ln>
                  <a:effectLst>
                    <a:outerShdw blurRad="292100" dist="139700" dir="2700000" algn="tl" rotWithShape="0">
                      <a:srgbClr val="333333">
                        <a:alpha val="64999"/>
                      </a:srgbClr>
                    </a:outerShdw>
                  </a:effectLst>
                  <a:extLst/>
                </p:spPr>
              </p:pic>
              <p:sp>
                <p:nvSpPr>
                  <p:cNvPr id="41" name="Rectangle 40"/>
                  <p:cNvSpPr/>
                  <p:nvPr/>
                </p:nvSpPr>
                <p:spPr bwMode="auto">
                  <a:xfrm>
                    <a:off x="4714698" y="2757588"/>
                    <a:ext cx="989169" cy="203474"/>
                  </a:xfrm>
                  <a:prstGeom prst="rect">
                    <a:avLst/>
                  </a:prstGeom>
                  <a:solidFill>
                    <a:srgbClr val="F4F4F4"/>
                  </a:solidFill>
                  <a:ln w="19050" cap="flat" cmpd="sng" algn="ctr">
                    <a:noFill/>
                    <a:prstDash val="solid"/>
                    <a:round/>
                    <a:headEnd type="none" w="med" len="med"/>
                    <a:tailEnd type="none" w="med" len="med"/>
                  </a:ln>
                  <a:effectLst/>
                </p:spPr>
                <p:txBody>
                  <a:bodyPr anchor="ctr"/>
                  <a:lstStyle/>
                  <a:p>
                    <a:pPr algn="ctr">
                      <a:lnSpc>
                        <a:spcPct val="90000"/>
                      </a:lnSpc>
                      <a:defRPr/>
                    </a:pPr>
                    <a:endParaRPr lang="en-US" dirty="0">
                      <a:solidFill>
                        <a:schemeClr val="bg1"/>
                      </a:solidFill>
                      <a:latin typeface="+mj-lt"/>
                      <a:ea typeface="ＭＳ Ｐゴシック" pitchFamily="-108" charset="-128"/>
                      <a:cs typeface="+mn-cs"/>
                    </a:endParaRPr>
                  </a:p>
                </p:txBody>
              </p:sp>
            </p:grpSp>
            <p:pic>
              <p:nvPicPr>
                <p:cNvPr id="2868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7695" y="2508491"/>
                  <a:ext cx="5312026" cy="217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868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1172" y="5003125"/>
                <a:ext cx="1097137" cy="837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868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1113" y="2606077"/>
              <a:ext cx="1057223" cy="127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471235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504825" y="1544638"/>
            <a:ext cx="8166100" cy="4619625"/>
          </a:xfrm>
          <a:prstGeom prst="rect">
            <a:avLst/>
          </a:prstGeom>
          <a:noFill/>
          <a:ln w="9525">
            <a:solidFill>
              <a:schemeClr val="bg1">
                <a:lumMod val="85000"/>
              </a:schemeClr>
            </a:solidFill>
            <a:miter lim="800000"/>
            <a:headEnd/>
            <a:tailEnd/>
          </a:ln>
        </p:spPr>
        <p:txBody>
          <a:bodyPr anchor="ctr" anchorCtr="1"/>
          <a:lstStyle/>
          <a:p>
            <a:pPr algn="ctr">
              <a:defRPr/>
            </a:pPr>
            <a:endParaRPr lang="en-US" sz="2000" b="1" dirty="0">
              <a:solidFill>
                <a:schemeClr val="bg1"/>
              </a:solidFill>
            </a:endParaRPr>
          </a:p>
        </p:txBody>
      </p:sp>
      <p:sp>
        <p:nvSpPr>
          <p:cNvPr id="29699" name="Rectangle 15"/>
          <p:cNvSpPr>
            <a:spLocks noChangeArrowheads="1"/>
          </p:cNvSpPr>
          <p:nvPr/>
        </p:nvSpPr>
        <p:spPr bwMode="auto">
          <a:xfrm>
            <a:off x="457200" y="1481138"/>
            <a:ext cx="8229600" cy="158750"/>
          </a:xfrm>
          <a:prstGeom prst="rect">
            <a:avLst/>
          </a:prstGeom>
          <a:solidFill>
            <a:schemeClr val="bg1"/>
          </a:solidFill>
          <a:ln w="9525">
            <a:solidFill>
              <a:schemeClr val="bg1"/>
            </a:solidFill>
            <a:miter lim="800000"/>
            <a:headEnd/>
            <a:tailEnd/>
          </a:ln>
        </p:spPr>
        <p:txBody>
          <a:bodyPr anchor="ctr" anchorCtr="1"/>
          <a:lstStyle/>
          <a:p>
            <a:pPr algn="ctr"/>
            <a:endParaRPr lang="en-US" sz="2000" b="1">
              <a:solidFill>
                <a:schemeClr val="bg1"/>
              </a:solidFill>
            </a:endParaRPr>
          </a:p>
        </p:txBody>
      </p:sp>
      <p:sp>
        <p:nvSpPr>
          <p:cNvPr id="29700" name="Title 1"/>
          <p:cNvSpPr>
            <a:spLocks noGrp="1"/>
          </p:cNvSpPr>
          <p:nvPr>
            <p:ph type="title"/>
          </p:nvPr>
        </p:nvSpPr>
        <p:spPr/>
        <p:txBody>
          <a:bodyPr/>
          <a:lstStyle/>
          <a:p>
            <a:pPr eaLnBrk="1" hangingPunct="1"/>
            <a:r>
              <a:rPr lang="en-US" smtClean="0"/>
              <a:t>Measure and improve over time </a:t>
            </a:r>
          </a:p>
        </p:txBody>
      </p:sp>
      <p:sp>
        <p:nvSpPr>
          <p:cNvPr id="14" name="Footer Placeholder 13"/>
          <p:cNvSpPr>
            <a:spLocks noGrp="1"/>
          </p:cNvSpPr>
          <p:nvPr>
            <p:ph type="ftr" sz="quarter" idx="10"/>
          </p:nvPr>
        </p:nvSpPr>
        <p:spPr/>
        <p:txBody>
          <a:bodyPr/>
          <a:lstStyle/>
          <a:p>
            <a:pPr>
              <a:defRPr/>
            </a:pPr>
            <a:r>
              <a:rPr lang="fr-FR"/>
              <a:t>Altiris™ Asset Management Suite 7.1 </a:t>
            </a:r>
            <a:endParaRPr lang="en-US" dirty="0"/>
          </a:p>
        </p:txBody>
      </p:sp>
      <p:sp>
        <p:nvSpPr>
          <p:cNvPr id="2970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fld id="{95FFEED0-B2DC-4107-96F7-221F0CE55267}" type="slidenum">
              <a:rPr lang="en-US" sz="1000" smtClean="0">
                <a:solidFill>
                  <a:schemeClr val="bg1"/>
                </a:solidFill>
                <a:latin typeface="Calibri" pitchFamily="34" charset="0"/>
              </a:rPr>
              <a:pPr/>
              <a:t>13</a:t>
            </a:fld>
            <a:endParaRPr lang="en-US" sz="1000" smtClean="0">
              <a:solidFill>
                <a:schemeClr val="bg1"/>
              </a:solidFill>
              <a:latin typeface="Calibri" pitchFamily="34" charset="0"/>
            </a:endParaRPr>
          </a:p>
        </p:txBody>
      </p:sp>
      <p:sp>
        <p:nvSpPr>
          <p:cNvPr id="7" name="Freeform 8"/>
          <p:cNvSpPr>
            <a:spLocks/>
          </p:cNvSpPr>
          <p:nvPr/>
        </p:nvSpPr>
        <p:spPr bwMode="auto">
          <a:xfrm>
            <a:off x="3160713" y="1308100"/>
            <a:ext cx="2871787" cy="614363"/>
          </a:xfrm>
          <a:custGeom>
            <a:avLst/>
            <a:gdLst>
              <a:gd name="T0" fmla="*/ 2147483647 w 400"/>
              <a:gd name="T1" fmla="*/ 0 h 207"/>
              <a:gd name="T2" fmla="*/ 2147483647 w 400"/>
              <a:gd name="T3" fmla="*/ 0 h 207"/>
              <a:gd name="T4" fmla="*/ 0 w 400"/>
              <a:gd name="T5" fmla="*/ 0 h 207"/>
              <a:gd name="T6" fmla="*/ 0 w 400"/>
              <a:gd name="T7" fmla="*/ 0 h 207"/>
              <a:gd name="T8" fmla="*/ 2147483647 w 400"/>
              <a:gd name="T9" fmla="*/ 2147483647 h 207"/>
              <a:gd name="T10" fmla="*/ 2147483647 w 400"/>
              <a:gd name="T11" fmla="*/ 2147483647 h 207"/>
              <a:gd name="T12" fmla="*/ 2147483647 w 400"/>
              <a:gd name="T13" fmla="*/ 2147483647 h 207"/>
              <a:gd name="T14" fmla="*/ 2147483647 w 400"/>
              <a:gd name="T15" fmla="*/ 2147483647 h 207"/>
              <a:gd name="T16" fmla="*/ 2147483647 w 400"/>
              <a:gd name="T17" fmla="*/ 2147483647 h 207"/>
              <a:gd name="T18" fmla="*/ 2147483647 w 400"/>
              <a:gd name="T19" fmla="*/ 2147483647 h 207"/>
              <a:gd name="T20" fmla="*/ 2147483647 w 400"/>
              <a:gd name="T21" fmla="*/ 2147483647 h 207"/>
              <a:gd name="T22" fmla="*/ 2147483647 w 400"/>
              <a:gd name="T23" fmla="*/ 2147483647 h 207"/>
              <a:gd name="T24" fmla="*/ 2147483647 w 400"/>
              <a:gd name="T25" fmla="*/ 2147483647 h 207"/>
              <a:gd name="T26" fmla="*/ 2147483647 w 400"/>
              <a:gd name="T27" fmla="*/ 2147483647 h 207"/>
              <a:gd name="T28" fmla="*/ 2147483647 w 400"/>
              <a:gd name="T29" fmla="*/ 2147483647 h 207"/>
              <a:gd name="T30" fmla="*/ 2147483647 w 400"/>
              <a:gd name="T31" fmla="*/ 2147483647 h 207"/>
              <a:gd name="T32" fmla="*/ 2147483647 w 400"/>
              <a:gd name="T33" fmla="*/ 2147483647 h 207"/>
              <a:gd name="T34" fmla="*/ 2147483647 w 400"/>
              <a:gd name="T35" fmla="*/ 2147483647 h 207"/>
              <a:gd name="T36" fmla="*/ 2147483647 w 400"/>
              <a:gd name="T37" fmla="*/ 2147483647 h 207"/>
              <a:gd name="T38" fmla="*/ 2147483647 w 400"/>
              <a:gd name="T39" fmla="*/ 2147483647 h 207"/>
              <a:gd name="T40" fmla="*/ 0 w 400"/>
              <a:gd name="T41" fmla="*/ 2147483647 h 207"/>
              <a:gd name="T42" fmla="*/ 2147483647 w 400"/>
              <a:gd name="T43" fmla="*/ 2147483647 h 207"/>
              <a:gd name="T44" fmla="*/ 2147483647 w 400"/>
              <a:gd name="T45" fmla="*/ 2147483647 h 207"/>
              <a:gd name="T46" fmla="*/ 2147483647 w 400"/>
              <a:gd name="T47" fmla="*/ 2147483647 h 207"/>
              <a:gd name="T48" fmla="*/ 2147483647 w 400"/>
              <a:gd name="T49" fmla="*/ 2147483647 h 207"/>
              <a:gd name="T50" fmla="*/ 2147483647 w 400"/>
              <a:gd name="T51" fmla="*/ 2147483647 h 207"/>
              <a:gd name="T52" fmla="*/ 2147483647 w 400"/>
              <a:gd name="T53" fmla="*/ 2147483647 h 207"/>
              <a:gd name="T54" fmla="*/ 2147483647 w 400"/>
              <a:gd name="T55" fmla="*/ 2147483647 h 207"/>
              <a:gd name="T56" fmla="*/ 2147483647 w 400"/>
              <a:gd name="T57" fmla="*/ 2147483647 h 207"/>
              <a:gd name="T58" fmla="*/ 2147483647 w 400"/>
              <a:gd name="T59" fmla="*/ 2147483647 h 207"/>
              <a:gd name="T60" fmla="*/ 2147483647 w 400"/>
              <a:gd name="T61" fmla="*/ 2147483647 h 207"/>
              <a:gd name="T62" fmla="*/ 2147483647 w 400"/>
              <a:gd name="T63" fmla="*/ 2147483647 h 207"/>
              <a:gd name="T64" fmla="*/ 2147483647 w 400"/>
              <a:gd name="T65" fmla="*/ 2147483647 h 207"/>
              <a:gd name="T66" fmla="*/ 2147483647 w 400"/>
              <a:gd name="T67" fmla="*/ 2147483647 h 207"/>
              <a:gd name="T68" fmla="*/ 2147483647 w 400"/>
              <a:gd name="T69" fmla="*/ 2147483647 h 207"/>
              <a:gd name="T70" fmla="*/ 2147483647 w 400"/>
              <a:gd name="T71" fmla="*/ 2147483647 h 207"/>
              <a:gd name="T72" fmla="*/ 2147483647 w 400"/>
              <a:gd name="T73" fmla="*/ 2147483647 h 207"/>
              <a:gd name="T74" fmla="*/ 2147483647 w 400"/>
              <a:gd name="T75" fmla="*/ 2147483647 h 207"/>
              <a:gd name="T76" fmla="*/ 2147483647 w 400"/>
              <a:gd name="T77" fmla="*/ 2147483647 h 207"/>
              <a:gd name="T78" fmla="*/ 2147483647 w 400"/>
              <a:gd name="T79" fmla="*/ 2147483647 h 207"/>
              <a:gd name="T80" fmla="*/ 2147483647 w 400"/>
              <a:gd name="T81" fmla="*/ 0 h 207"/>
              <a:gd name="T82" fmla="*/ 2147483647 w 400"/>
              <a:gd name="T83" fmla="*/ 0 h 2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0"/>
              <a:gd name="T127" fmla="*/ 0 h 207"/>
              <a:gd name="T128" fmla="*/ 400 w 400"/>
              <a:gd name="T129" fmla="*/ 207 h 20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0" h="207">
                <a:moveTo>
                  <a:pt x="348" y="0"/>
                </a:moveTo>
                <a:lnTo>
                  <a:pt x="190" y="0"/>
                </a:lnTo>
                <a:lnTo>
                  <a:pt x="0" y="0"/>
                </a:lnTo>
                <a:lnTo>
                  <a:pt x="12" y="9"/>
                </a:lnTo>
                <a:lnTo>
                  <a:pt x="22" y="20"/>
                </a:lnTo>
                <a:lnTo>
                  <a:pt x="30" y="33"/>
                </a:lnTo>
                <a:lnTo>
                  <a:pt x="37" y="45"/>
                </a:lnTo>
                <a:lnTo>
                  <a:pt x="43" y="58"/>
                </a:lnTo>
                <a:lnTo>
                  <a:pt x="47" y="73"/>
                </a:lnTo>
                <a:lnTo>
                  <a:pt x="50" y="87"/>
                </a:lnTo>
                <a:lnTo>
                  <a:pt x="51" y="103"/>
                </a:lnTo>
                <a:lnTo>
                  <a:pt x="50" y="119"/>
                </a:lnTo>
                <a:lnTo>
                  <a:pt x="47" y="134"/>
                </a:lnTo>
                <a:lnTo>
                  <a:pt x="43" y="148"/>
                </a:lnTo>
                <a:lnTo>
                  <a:pt x="37" y="162"/>
                </a:lnTo>
                <a:lnTo>
                  <a:pt x="30" y="174"/>
                </a:lnTo>
                <a:lnTo>
                  <a:pt x="22" y="186"/>
                </a:lnTo>
                <a:lnTo>
                  <a:pt x="12" y="197"/>
                </a:lnTo>
                <a:lnTo>
                  <a:pt x="0" y="207"/>
                </a:lnTo>
                <a:lnTo>
                  <a:pt x="190" y="207"/>
                </a:lnTo>
                <a:lnTo>
                  <a:pt x="348" y="207"/>
                </a:lnTo>
                <a:lnTo>
                  <a:pt x="359" y="197"/>
                </a:lnTo>
                <a:lnTo>
                  <a:pt x="370" y="186"/>
                </a:lnTo>
                <a:lnTo>
                  <a:pt x="379" y="174"/>
                </a:lnTo>
                <a:lnTo>
                  <a:pt x="386" y="162"/>
                </a:lnTo>
                <a:lnTo>
                  <a:pt x="391" y="148"/>
                </a:lnTo>
                <a:lnTo>
                  <a:pt x="396" y="134"/>
                </a:lnTo>
                <a:lnTo>
                  <a:pt x="398" y="119"/>
                </a:lnTo>
                <a:lnTo>
                  <a:pt x="400" y="103"/>
                </a:lnTo>
                <a:lnTo>
                  <a:pt x="398" y="87"/>
                </a:lnTo>
                <a:lnTo>
                  <a:pt x="396" y="73"/>
                </a:lnTo>
                <a:lnTo>
                  <a:pt x="391" y="58"/>
                </a:lnTo>
                <a:lnTo>
                  <a:pt x="386" y="45"/>
                </a:lnTo>
                <a:lnTo>
                  <a:pt x="379" y="33"/>
                </a:lnTo>
                <a:lnTo>
                  <a:pt x="370" y="20"/>
                </a:lnTo>
                <a:lnTo>
                  <a:pt x="359" y="9"/>
                </a:lnTo>
                <a:lnTo>
                  <a:pt x="348" y="0"/>
                </a:lnTo>
                <a:close/>
              </a:path>
            </a:pathLst>
          </a:custGeom>
          <a:gradFill>
            <a:gsLst>
              <a:gs pos="0">
                <a:srgbClr val="FCCA8E"/>
              </a:gs>
              <a:gs pos="50000">
                <a:srgbClr val="FAAB4C"/>
              </a:gs>
              <a:gs pos="100000">
                <a:srgbClr val="E98306"/>
              </a:gs>
            </a:gsLst>
            <a:lin ang="5400000" scaled="0"/>
          </a:gradFill>
          <a:ln w="9525">
            <a:solidFill>
              <a:schemeClr val="bg1">
                <a:lumMod val="85000"/>
              </a:schemeClr>
            </a:solidFill>
            <a:round/>
            <a:headEnd/>
            <a:tailEnd/>
          </a:ln>
        </p:spPr>
        <p:txBody>
          <a:bodyPr lIns="457200" anchor="ctr"/>
          <a:lstStyle/>
          <a:p>
            <a:pPr>
              <a:defRPr/>
            </a:pPr>
            <a:r>
              <a:rPr lang="nb-NO" sz="1800" b="1" dirty="0">
                <a:solidFill>
                  <a:schemeClr val="tx1">
                    <a:lumMod val="65000"/>
                    <a:lumOff val="35000"/>
                  </a:schemeClr>
                </a:solidFill>
                <a:latin typeface="Calibri" pitchFamily="-109" charset="0"/>
                <a:cs typeface="+mn-cs"/>
              </a:rPr>
              <a:t>Advanced Analytics</a:t>
            </a:r>
          </a:p>
        </p:txBody>
      </p:sp>
      <p:sp>
        <p:nvSpPr>
          <p:cNvPr id="10" name="Freeform 9"/>
          <p:cNvSpPr>
            <a:spLocks/>
          </p:cNvSpPr>
          <p:nvPr/>
        </p:nvSpPr>
        <p:spPr bwMode="auto">
          <a:xfrm>
            <a:off x="504825" y="1308100"/>
            <a:ext cx="2863850" cy="614363"/>
          </a:xfrm>
          <a:custGeom>
            <a:avLst/>
            <a:gdLst>
              <a:gd name="T0" fmla="*/ 2147483647 w 399"/>
              <a:gd name="T1" fmla="*/ 0 h 207"/>
              <a:gd name="T2" fmla="*/ 2147483647 w 399"/>
              <a:gd name="T3" fmla="*/ 0 h 207"/>
              <a:gd name="T4" fmla="*/ 2147483647 w 399"/>
              <a:gd name="T5" fmla="*/ 0 h 207"/>
              <a:gd name="T6" fmla="*/ 0 w 399"/>
              <a:gd name="T7" fmla="*/ 0 h 207"/>
              <a:gd name="T8" fmla="*/ 0 w 399"/>
              <a:gd name="T9" fmla="*/ 2147483647 h 207"/>
              <a:gd name="T10" fmla="*/ 0 w 399"/>
              <a:gd name="T11" fmla="*/ 2147483647 h 207"/>
              <a:gd name="T12" fmla="*/ 0 w 399"/>
              <a:gd name="T13" fmla="*/ 2147483647 h 207"/>
              <a:gd name="T14" fmla="*/ 0 w 399"/>
              <a:gd name="T15" fmla="*/ 2147483647 h 207"/>
              <a:gd name="T16" fmla="*/ 2147483647 w 399"/>
              <a:gd name="T17" fmla="*/ 2147483647 h 207"/>
              <a:gd name="T18" fmla="*/ 2147483647 w 399"/>
              <a:gd name="T19" fmla="*/ 2147483647 h 207"/>
              <a:gd name="T20" fmla="*/ 2147483647 w 399"/>
              <a:gd name="T21" fmla="*/ 2147483647 h 207"/>
              <a:gd name="T22" fmla="*/ 2147483647 w 399"/>
              <a:gd name="T23" fmla="*/ 2147483647 h 207"/>
              <a:gd name="T24" fmla="*/ 2147483647 w 399"/>
              <a:gd name="T25" fmla="*/ 2147483647 h 207"/>
              <a:gd name="T26" fmla="*/ 2147483647 w 399"/>
              <a:gd name="T27" fmla="*/ 2147483647 h 207"/>
              <a:gd name="T28" fmla="*/ 2147483647 w 399"/>
              <a:gd name="T29" fmla="*/ 2147483647 h 207"/>
              <a:gd name="T30" fmla="*/ 2147483647 w 399"/>
              <a:gd name="T31" fmla="*/ 2147483647 h 207"/>
              <a:gd name="T32" fmla="*/ 2147483647 w 399"/>
              <a:gd name="T33" fmla="*/ 2147483647 h 207"/>
              <a:gd name="T34" fmla="*/ 2147483647 w 399"/>
              <a:gd name="T35" fmla="*/ 2147483647 h 207"/>
              <a:gd name="T36" fmla="*/ 2147483647 w 399"/>
              <a:gd name="T37" fmla="*/ 2147483647 h 207"/>
              <a:gd name="T38" fmla="*/ 2147483647 w 399"/>
              <a:gd name="T39" fmla="*/ 2147483647 h 207"/>
              <a:gd name="T40" fmla="*/ 2147483647 w 399"/>
              <a:gd name="T41" fmla="*/ 2147483647 h 207"/>
              <a:gd name="T42" fmla="*/ 2147483647 w 399"/>
              <a:gd name="T43" fmla="*/ 2147483647 h 207"/>
              <a:gd name="T44" fmla="*/ 2147483647 w 399"/>
              <a:gd name="T45" fmla="*/ 2147483647 h 207"/>
              <a:gd name="T46" fmla="*/ 2147483647 w 399"/>
              <a:gd name="T47" fmla="*/ 2147483647 h 207"/>
              <a:gd name="T48" fmla="*/ 2147483647 w 399"/>
              <a:gd name="T49" fmla="*/ 2147483647 h 207"/>
              <a:gd name="T50" fmla="*/ 2147483647 w 399"/>
              <a:gd name="T51" fmla="*/ 2147483647 h 207"/>
              <a:gd name="T52" fmla="*/ 2147483647 w 399"/>
              <a:gd name="T53" fmla="*/ 2147483647 h 207"/>
              <a:gd name="T54" fmla="*/ 2147483647 w 399"/>
              <a:gd name="T55" fmla="*/ 2147483647 h 207"/>
              <a:gd name="T56" fmla="*/ 2147483647 w 399"/>
              <a:gd name="T57" fmla="*/ 0 h 207"/>
              <a:gd name="T58" fmla="*/ 2147483647 w 399"/>
              <a:gd name="T59" fmla="*/ 0 h 20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99"/>
              <a:gd name="T91" fmla="*/ 0 h 207"/>
              <a:gd name="T92" fmla="*/ 399 w 399"/>
              <a:gd name="T93" fmla="*/ 207 h 20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99" h="207">
                <a:moveTo>
                  <a:pt x="348" y="0"/>
                </a:moveTo>
                <a:lnTo>
                  <a:pt x="189" y="0"/>
                </a:lnTo>
                <a:lnTo>
                  <a:pt x="56" y="0"/>
                </a:lnTo>
                <a:lnTo>
                  <a:pt x="0" y="0"/>
                </a:lnTo>
                <a:lnTo>
                  <a:pt x="0" y="207"/>
                </a:lnTo>
                <a:lnTo>
                  <a:pt x="56" y="207"/>
                </a:lnTo>
                <a:lnTo>
                  <a:pt x="189" y="207"/>
                </a:lnTo>
                <a:lnTo>
                  <a:pt x="348" y="207"/>
                </a:lnTo>
                <a:lnTo>
                  <a:pt x="360" y="197"/>
                </a:lnTo>
                <a:lnTo>
                  <a:pt x="370" y="186"/>
                </a:lnTo>
                <a:lnTo>
                  <a:pt x="378" y="174"/>
                </a:lnTo>
                <a:lnTo>
                  <a:pt x="385" y="162"/>
                </a:lnTo>
                <a:lnTo>
                  <a:pt x="392" y="148"/>
                </a:lnTo>
                <a:lnTo>
                  <a:pt x="395" y="134"/>
                </a:lnTo>
                <a:lnTo>
                  <a:pt x="398" y="119"/>
                </a:lnTo>
                <a:lnTo>
                  <a:pt x="399" y="103"/>
                </a:lnTo>
                <a:lnTo>
                  <a:pt x="398" y="87"/>
                </a:lnTo>
                <a:lnTo>
                  <a:pt x="395" y="73"/>
                </a:lnTo>
                <a:lnTo>
                  <a:pt x="392" y="58"/>
                </a:lnTo>
                <a:lnTo>
                  <a:pt x="385" y="45"/>
                </a:lnTo>
                <a:lnTo>
                  <a:pt x="378" y="33"/>
                </a:lnTo>
                <a:lnTo>
                  <a:pt x="370" y="20"/>
                </a:lnTo>
                <a:lnTo>
                  <a:pt x="360" y="9"/>
                </a:lnTo>
                <a:lnTo>
                  <a:pt x="348" y="0"/>
                </a:lnTo>
                <a:close/>
              </a:path>
            </a:pathLst>
          </a:custGeom>
          <a:solidFill>
            <a:schemeClr val="bg1">
              <a:lumMod val="85000"/>
            </a:schemeClr>
          </a:solidFill>
          <a:ln w="9525">
            <a:solidFill>
              <a:schemeClr val="bg1">
                <a:lumMod val="85000"/>
              </a:schemeClr>
            </a:solidFill>
            <a:round/>
            <a:headEnd/>
            <a:tailEnd/>
          </a:ln>
        </p:spPr>
        <p:txBody>
          <a:bodyPr anchor="ctr"/>
          <a:lstStyle/>
          <a:p>
            <a:pPr>
              <a:defRPr/>
            </a:pPr>
            <a:r>
              <a:rPr lang="nb-NO" sz="1800" b="1" dirty="0">
                <a:solidFill>
                  <a:schemeClr val="tx1">
                    <a:lumMod val="65000"/>
                    <a:lumOff val="35000"/>
                  </a:schemeClr>
                </a:solidFill>
                <a:latin typeface="Calibri" pitchFamily="-109" charset="0"/>
                <a:cs typeface="+mn-cs"/>
              </a:rPr>
              <a:t>At-a-glance Compliance</a:t>
            </a:r>
          </a:p>
        </p:txBody>
      </p:sp>
      <p:sp>
        <p:nvSpPr>
          <p:cNvPr id="13" name="Freeform 10"/>
          <p:cNvSpPr>
            <a:spLocks/>
          </p:cNvSpPr>
          <p:nvPr/>
        </p:nvSpPr>
        <p:spPr bwMode="auto">
          <a:xfrm>
            <a:off x="5816600" y="1308100"/>
            <a:ext cx="2871788" cy="614363"/>
          </a:xfrm>
          <a:custGeom>
            <a:avLst/>
            <a:gdLst>
              <a:gd name="T0" fmla="*/ 2147483647 w 400"/>
              <a:gd name="T1" fmla="*/ 0 h 207"/>
              <a:gd name="T2" fmla="*/ 2147483647 w 400"/>
              <a:gd name="T3" fmla="*/ 0 h 207"/>
              <a:gd name="T4" fmla="*/ 0 w 400"/>
              <a:gd name="T5" fmla="*/ 0 h 207"/>
              <a:gd name="T6" fmla="*/ 0 w 400"/>
              <a:gd name="T7" fmla="*/ 0 h 207"/>
              <a:gd name="T8" fmla="*/ 2147483647 w 400"/>
              <a:gd name="T9" fmla="*/ 2147483647 h 207"/>
              <a:gd name="T10" fmla="*/ 2147483647 w 400"/>
              <a:gd name="T11" fmla="*/ 2147483647 h 207"/>
              <a:gd name="T12" fmla="*/ 2147483647 w 400"/>
              <a:gd name="T13" fmla="*/ 2147483647 h 207"/>
              <a:gd name="T14" fmla="*/ 2147483647 w 400"/>
              <a:gd name="T15" fmla="*/ 2147483647 h 207"/>
              <a:gd name="T16" fmla="*/ 2147483647 w 400"/>
              <a:gd name="T17" fmla="*/ 2147483647 h 207"/>
              <a:gd name="T18" fmla="*/ 2147483647 w 400"/>
              <a:gd name="T19" fmla="*/ 2147483647 h 207"/>
              <a:gd name="T20" fmla="*/ 2147483647 w 400"/>
              <a:gd name="T21" fmla="*/ 2147483647 h 207"/>
              <a:gd name="T22" fmla="*/ 2147483647 w 400"/>
              <a:gd name="T23" fmla="*/ 2147483647 h 207"/>
              <a:gd name="T24" fmla="*/ 2147483647 w 400"/>
              <a:gd name="T25" fmla="*/ 2147483647 h 207"/>
              <a:gd name="T26" fmla="*/ 2147483647 w 400"/>
              <a:gd name="T27" fmla="*/ 2147483647 h 207"/>
              <a:gd name="T28" fmla="*/ 2147483647 w 400"/>
              <a:gd name="T29" fmla="*/ 2147483647 h 207"/>
              <a:gd name="T30" fmla="*/ 2147483647 w 400"/>
              <a:gd name="T31" fmla="*/ 2147483647 h 207"/>
              <a:gd name="T32" fmla="*/ 2147483647 w 400"/>
              <a:gd name="T33" fmla="*/ 2147483647 h 207"/>
              <a:gd name="T34" fmla="*/ 2147483647 w 400"/>
              <a:gd name="T35" fmla="*/ 2147483647 h 207"/>
              <a:gd name="T36" fmla="*/ 2147483647 w 400"/>
              <a:gd name="T37" fmla="*/ 2147483647 h 207"/>
              <a:gd name="T38" fmla="*/ 2147483647 w 400"/>
              <a:gd name="T39" fmla="*/ 2147483647 h 207"/>
              <a:gd name="T40" fmla="*/ 0 w 400"/>
              <a:gd name="T41" fmla="*/ 2147483647 h 207"/>
              <a:gd name="T42" fmla="*/ 2147483647 w 400"/>
              <a:gd name="T43" fmla="*/ 2147483647 h 207"/>
              <a:gd name="T44" fmla="*/ 2147483647 w 400"/>
              <a:gd name="T45" fmla="*/ 2147483647 h 207"/>
              <a:gd name="T46" fmla="*/ 2147483647 w 400"/>
              <a:gd name="T47" fmla="*/ 2147483647 h 207"/>
              <a:gd name="T48" fmla="*/ 2147483647 w 400"/>
              <a:gd name="T49" fmla="*/ 2147483647 h 207"/>
              <a:gd name="T50" fmla="*/ 2147483647 w 400"/>
              <a:gd name="T51" fmla="*/ 2147483647 h 207"/>
              <a:gd name="T52" fmla="*/ 2147483647 w 400"/>
              <a:gd name="T53" fmla="*/ 2147483647 h 207"/>
              <a:gd name="T54" fmla="*/ 2147483647 w 400"/>
              <a:gd name="T55" fmla="*/ 2147483647 h 207"/>
              <a:gd name="T56" fmla="*/ 2147483647 w 400"/>
              <a:gd name="T57" fmla="*/ 2147483647 h 207"/>
              <a:gd name="T58" fmla="*/ 2147483647 w 400"/>
              <a:gd name="T59" fmla="*/ 2147483647 h 207"/>
              <a:gd name="T60" fmla="*/ 2147483647 w 400"/>
              <a:gd name="T61" fmla="*/ 2147483647 h 207"/>
              <a:gd name="T62" fmla="*/ 2147483647 w 400"/>
              <a:gd name="T63" fmla="*/ 2147483647 h 207"/>
              <a:gd name="T64" fmla="*/ 2147483647 w 400"/>
              <a:gd name="T65" fmla="*/ 2147483647 h 207"/>
              <a:gd name="T66" fmla="*/ 2147483647 w 400"/>
              <a:gd name="T67" fmla="*/ 2147483647 h 207"/>
              <a:gd name="T68" fmla="*/ 2147483647 w 400"/>
              <a:gd name="T69" fmla="*/ 2147483647 h 207"/>
              <a:gd name="T70" fmla="*/ 2147483647 w 400"/>
              <a:gd name="T71" fmla="*/ 2147483647 h 207"/>
              <a:gd name="T72" fmla="*/ 2147483647 w 400"/>
              <a:gd name="T73" fmla="*/ 2147483647 h 207"/>
              <a:gd name="T74" fmla="*/ 2147483647 w 400"/>
              <a:gd name="T75" fmla="*/ 2147483647 h 207"/>
              <a:gd name="T76" fmla="*/ 2147483647 w 400"/>
              <a:gd name="T77" fmla="*/ 2147483647 h 207"/>
              <a:gd name="T78" fmla="*/ 2147483647 w 400"/>
              <a:gd name="T79" fmla="*/ 2147483647 h 207"/>
              <a:gd name="T80" fmla="*/ 2147483647 w 400"/>
              <a:gd name="T81" fmla="*/ 0 h 207"/>
              <a:gd name="T82" fmla="*/ 2147483647 w 400"/>
              <a:gd name="T83" fmla="*/ 0 h 2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0"/>
              <a:gd name="T127" fmla="*/ 0 h 207"/>
              <a:gd name="T128" fmla="*/ 400 w 400"/>
              <a:gd name="T129" fmla="*/ 207 h 20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0" h="207">
                <a:moveTo>
                  <a:pt x="349" y="0"/>
                </a:moveTo>
                <a:lnTo>
                  <a:pt x="190" y="0"/>
                </a:lnTo>
                <a:lnTo>
                  <a:pt x="0" y="0"/>
                </a:lnTo>
                <a:lnTo>
                  <a:pt x="11" y="9"/>
                </a:lnTo>
                <a:lnTo>
                  <a:pt x="21" y="20"/>
                </a:lnTo>
                <a:lnTo>
                  <a:pt x="31" y="33"/>
                </a:lnTo>
                <a:lnTo>
                  <a:pt x="38" y="45"/>
                </a:lnTo>
                <a:lnTo>
                  <a:pt x="43" y="58"/>
                </a:lnTo>
                <a:lnTo>
                  <a:pt x="48" y="73"/>
                </a:lnTo>
                <a:lnTo>
                  <a:pt x="50" y="87"/>
                </a:lnTo>
                <a:lnTo>
                  <a:pt x="51" y="103"/>
                </a:lnTo>
                <a:lnTo>
                  <a:pt x="50" y="119"/>
                </a:lnTo>
                <a:lnTo>
                  <a:pt x="48" y="134"/>
                </a:lnTo>
                <a:lnTo>
                  <a:pt x="43" y="148"/>
                </a:lnTo>
                <a:lnTo>
                  <a:pt x="38" y="162"/>
                </a:lnTo>
                <a:lnTo>
                  <a:pt x="31" y="174"/>
                </a:lnTo>
                <a:lnTo>
                  <a:pt x="21" y="186"/>
                </a:lnTo>
                <a:lnTo>
                  <a:pt x="11" y="197"/>
                </a:lnTo>
                <a:lnTo>
                  <a:pt x="0" y="207"/>
                </a:lnTo>
                <a:lnTo>
                  <a:pt x="190" y="207"/>
                </a:lnTo>
                <a:lnTo>
                  <a:pt x="349" y="207"/>
                </a:lnTo>
                <a:lnTo>
                  <a:pt x="360" y="197"/>
                </a:lnTo>
                <a:lnTo>
                  <a:pt x="370" y="186"/>
                </a:lnTo>
                <a:lnTo>
                  <a:pt x="378" y="174"/>
                </a:lnTo>
                <a:lnTo>
                  <a:pt x="386" y="162"/>
                </a:lnTo>
                <a:lnTo>
                  <a:pt x="392" y="148"/>
                </a:lnTo>
                <a:lnTo>
                  <a:pt x="397" y="134"/>
                </a:lnTo>
                <a:lnTo>
                  <a:pt x="399" y="119"/>
                </a:lnTo>
                <a:lnTo>
                  <a:pt x="400" y="103"/>
                </a:lnTo>
                <a:lnTo>
                  <a:pt x="399" y="87"/>
                </a:lnTo>
                <a:lnTo>
                  <a:pt x="397" y="73"/>
                </a:lnTo>
                <a:lnTo>
                  <a:pt x="392" y="58"/>
                </a:lnTo>
                <a:lnTo>
                  <a:pt x="386" y="45"/>
                </a:lnTo>
                <a:lnTo>
                  <a:pt x="378" y="33"/>
                </a:lnTo>
                <a:lnTo>
                  <a:pt x="370" y="20"/>
                </a:lnTo>
                <a:lnTo>
                  <a:pt x="360" y="9"/>
                </a:lnTo>
                <a:lnTo>
                  <a:pt x="349" y="0"/>
                </a:lnTo>
                <a:close/>
              </a:path>
            </a:pathLst>
          </a:custGeom>
          <a:solidFill>
            <a:schemeClr val="bg1">
              <a:lumMod val="85000"/>
            </a:schemeClr>
          </a:solidFill>
          <a:ln w="9525">
            <a:solidFill>
              <a:schemeClr val="bg1">
                <a:lumMod val="85000"/>
              </a:schemeClr>
            </a:solidFill>
            <a:round/>
            <a:headEnd/>
            <a:tailEnd/>
          </a:ln>
        </p:spPr>
        <p:txBody>
          <a:bodyPr lIns="457200" anchor="ctr"/>
          <a:lstStyle/>
          <a:p>
            <a:pPr>
              <a:defRPr/>
            </a:pPr>
            <a:r>
              <a:rPr lang="nb-NO" sz="1800" b="1" dirty="0">
                <a:solidFill>
                  <a:schemeClr val="tx1">
                    <a:lumMod val="65000"/>
                    <a:lumOff val="35000"/>
                  </a:schemeClr>
                </a:solidFill>
                <a:latin typeface="Calibri" pitchFamily="-109" charset="0"/>
                <a:cs typeface="+mn-cs"/>
              </a:rPr>
              <a:t>Dynamic Management</a:t>
            </a:r>
          </a:p>
        </p:txBody>
      </p:sp>
      <p:sp>
        <p:nvSpPr>
          <p:cNvPr id="29706" name="TextBox 17"/>
          <p:cNvSpPr txBox="1">
            <a:spLocks noChangeArrowheads="1"/>
          </p:cNvSpPr>
          <p:nvPr/>
        </p:nvSpPr>
        <p:spPr bwMode="ltGray">
          <a:xfrm>
            <a:off x="520700" y="2238375"/>
            <a:ext cx="20970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marL="236538" indent="-236538"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Aft>
                <a:spcPts val="800"/>
              </a:spcAft>
              <a:buFont typeface="Arial" charset="0"/>
              <a:buChar char="•"/>
            </a:pPr>
            <a:r>
              <a:rPr lang="en-US" sz="1600">
                <a:solidFill>
                  <a:srgbClr val="4E4845"/>
                </a:solidFill>
                <a:latin typeface="Calibri" pitchFamily="34" charset="0"/>
              </a:rPr>
              <a:t>Use advanced analytics to track key performance indicators, analyze trends or create professional reports</a:t>
            </a:r>
          </a:p>
          <a:p>
            <a:pPr eaLnBrk="1" hangingPunct="1">
              <a:spcAft>
                <a:spcPts val="800"/>
              </a:spcAft>
              <a:buFont typeface="Arial" charset="0"/>
              <a:buChar char="•"/>
            </a:pPr>
            <a:r>
              <a:rPr lang="en-US" sz="1600">
                <a:solidFill>
                  <a:srgbClr val="4E4845"/>
                </a:solidFill>
                <a:latin typeface="Calibri" pitchFamily="34" charset="0"/>
              </a:rPr>
              <a:t>Quickly generate reports for audits or contract negotiations</a:t>
            </a:r>
          </a:p>
          <a:p>
            <a:pPr eaLnBrk="1" hangingPunct="1">
              <a:spcAft>
                <a:spcPts val="800"/>
              </a:spcAft>
              <a:buFont typeface="Arial" charset="0"/>
              <a:buChar char="•"/>
            </a:pPr>
            <a:r>
              <a:rPr lang="en-US" sz="1600">
                <a:solidFill>
                  <a:srgbClr val="4E4845"/>
                </a:solidFill>
                <a:latin typeface="Calibri" pitchFamily="34" charset="0"/>
              </a:rPr>
              <a:t>Achieve consistent buying patterns </a:t>
            </a:r>
          </a:p>
        </p:txBody>
      </p:sp>
      <p:grpSp>
        <p:nvGrpSpPr>
          <p:cNvPr id="29707" name="Group 18"/>
          <p:cNvGrpSpPr>
            <a:grpSpLocks/>
          </p:cNvGrpSpPr>
          <p:nvPr/>
        </p:nvGrpSpPr>
        <p:grpSpPr bwMode="auto">
          <a:xfrm>
            <a:off x="3124200" y="2209800"/>
            <a:ext cx="4872038" cy="2792413"/>
            <a:chOff x="2913063" y="1966913"/>
            <a:chExt cx="4872037" cy="2792412"/>
          </a:xfrm>
        </p:grpSpPr>
        <p:pic>
          <p:nvPicPr>
            <p:cNvPr id="20" name="Content Placeholder 5"/>
            <p:cNvPicPr>
              <a:picLocks noChangeAspect="1"/>
            </p:cNvPicPr>
            <p:nvPr/>
          </p:nvPicPr>
          <p:blipFill>
            <a:blip r:embed="rId3"/>
            <a:srcRect/>
            <a:stretch>
              <a:fillRect/>
            </a:stretch>
          </p:blipFill>
          <p:spPr bwMode="auto">
            <a:xfrm>
              <a:off x="2913063" y="1966913"/>
              <a:ext cx="4872037" cy="2792412"/>
            </a:xfrm>
            <a:prstGeom prst="rect">
              <a:avLst/>
            </a:prstGeom>
            <a:noFill/>
            <a:ln>
              <a:noFill/>
            </a:ln>
            <a:effectLst>
              <a:outerShdw blurRad="292100" dist="139700" dir="2700000" algn="tl" rotWithShape="0">
                <a:srgbClr val="333333">
                  <a:alpha val="64999"/>
                </a:srgbClr>
              </a:outerShdw>
            </a:effectLst>
            <a:extLst/>
          </p:spPr>
        </p:pic>
        <p:pic>
          <p:nvPicPr>
            <p:cNvPr id="297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3478" y="1975578"/>
              <a:ext cx="4835764" cy="199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4"/>
          <p:cNvGrpSpPr>
            <a:grpSpLocks/>
          </p:cNvGrpSpPr>
          <p:nvPr/>
        </p:nvGrpSpPr>
        <p:grpSpPr bwMode="auto">
          <a:xfrm>
            <a:off x="3657600" y="3200400"/>
            <a:ext cx="4816475" cy="2809875"/>
            <a:chOff x="3027363" y="2355850"/>
            <a:chExt cx="4816475" cy="2809875"/>
          </a:xfrm>
        </p:grpSpPr>
        <p:pic>
          <p:nvPicPr>
            <p:cNvPr id="26" name="Picture 5" descr="ApplicationMeteringCube1.png"/>
            <p:cNvPicPr>
              <a:picLocks noChangeAspect="1"/>
            </p:cNvPicPr>
            <p:nvPr/>
          </p:nvPicPr>
          <p:blipFill>
            <a:blip r:embed="rId5"/>
            <a:srcRect/>
            <a:stretch>
              <a:fillRect/>
            </a:stretch>
          </p:blipFill>
          <p:spPr bwMode="auto">
            <a:xfrm>
              <a:off x="3027363" y="2355850"/>
              <a:ext cx="4816475" cy="2809875"/>
            </a:xfrm>
            <a:prstGeom prst="rect">
              <a:avLst/>
            </a:prstGeom>
            <a:noFill/>
            <a:ln>
              <a:noFill/>
            </a:ln>
            <a:effectLst>
              <a:outerShdw blurRad="292100" dist="139700" dir="2700000" algn="tl" rotWithShape="0">
                <a:srgbClr val="333333">
                  <a:alpha val="64999"/>
                </a:srgbClr>
              </a:outerShdw>
            </a:effectLst>
            <a:extLst/>
          </p:spPr>
        </p:pic>
        <p:pic>
          <p:nvPicPr>
            <p:cNvPr id="297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7098" y="2368571"/>
              <a:ext cx="4759445" cy="195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544026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504825" y="1544638"/>
            <a:ext cx="8166100" cy="4619625"/>
          </a:xfrm>
          <a:prstGeom prst="rect">
            <a:avLst/>
          </a:prstGeom>
          <a:noFill/>
          <a:ln w="9525">
            <a:solidFill>
              <a:schemeClr val="bg1">
                <a:lumMod val="85000"/>
              </a:schemeClr>
            </a:solidFill>
            <a:miter lim="800000"/>
            <a:headEnd/>
            <a:tailEnd/>
          </a:ln>
        </p:spPr>
        <p:txBody>
          <a:bodyPr anchor="ctr" anchorCtr="1"/>
          <a:lstStyle/>
          <a:p>
            <a:pPr algn="ctr">
              <a:defRPr/>
            </a:pPr>
            <a:endParaRPr lang="en-US" sz="2000" b="1" dirty="0">
              <a:solidFill>
                <a:schemeClr val="bg1"/>
              </a:solidFill>
            </a:endParaRPr>
          </a:p>
        </p:txBody>
      </p:sp>
      <p:sp>
        <p:nvSpPr>
          <p:cNvPr id="30723" name="Rectangle 15"/>
          <p:cNvSpPr>
            <a:spLocks noChangeArrowheads="1"/>
          </p:cNvSpPr>
          <p:nvPr/>
        </p:nvSpPr>
        <p:spPr bwMode="auto">
          <a:xfrm>
            <a:off x="457200" y="1481138"/>
            <a:ext cx="8229600" cy="158750"/>
          </a:xfrm>
          <a:prstGeom prst="rect">
            <a:avLst/>
          </a:prstGeom>
          <a:solidFill>
            <a:schemeClr val="bg1"/>
          </a:solidFill>
          <a:ln w="9525">
            <a:solidFill>
              <a:schemeClr val="bg1"/>
            </a:solidFill>
            <a:miter lim="800000"/>
            <a:headEnd/>
            <a:tailEnd/>
          </a:ln>
        </p:spPr>
        <p:txBody>
          <a:bodyPr anchor="ctr" anchorCtr="1"/>
          <a:lstStyle/>
          <a:p>
            <a:pPr algn="ctr"/>
            <a:endParaRPr lang="en-US" sz="2000" b="1">
              <a:solidFill>
                <a:schemeClr val="bg1"/>
              </a:solidFill>
            </a:endParaRPr>
          </a:p>
        </p:txBody>
      </p:sp>
      <p:sp>
        <p:nvSpPr>
          <p:cNvPr id="30724" name="Title 1"/>
          <p:cNvSpPr>
            <a:spLocks noGrp="1"/>
          </p:cNvSpPr>
          <p:nvPr>
            <p:ph type="title"/>
          </p:nvPr>
        </p:nvSpPr>
        <p:spPr/>
        <p:txBody>
          <a:bodyPr/>
          <a:lstStyle/>
          <a:p>
            <a:pPr eaLnBrk="1" hangingPunct="1"/>
            <a:r>
              <a:rPr lang="en-US" smtClean="0"/>
              <a:t>Dynamically deliver and manage software</a:t>
            </a:r>
          </a:p>
        </p:txBody>
      </p:sp>
      <p:sp>
        <p:nvSpPr>
          <p:cNvPr id="14" name="Footer Placeholder 13"/>
          <p:cNvSpPr>
            <a:spLocks noGrp="1"/>
          </p:cNvSpPr>
          <p:nvPr>
            <p:ph type="ftr" sz="quarter" idx="10"/>
          </p:nvPr>
        </p:nvSpPr>
        <p:spPr/>
        <p:txBody>
          <a:bodyPr/>
          <a:lstStyle/>
          <a:p>
            <a:pPr>
              <a:defRPr/>
            </a:pPr>
            <a:r>
              <a:rPr lang="fr-FR"/>
              <a:t>Altiris™ Asset Management Suite 7.1 </a:t>
            </a:r>
            <a:endParaRPr lang="en-US" dirty="0"/>
          </a:p>
        </p:txBody>
      </p:sp>
      <p:sp>
        <p:nvSpPr>
          <p:cNvPr id="3072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fld id="{025E83BB-218A-4846-903F-B80E98C90CA9}" type="slidenum">
              <a:rPr lang="en-US" sz="1000" smtClean="0">
                <a:solidFill>
                  <a:schemeClr val="bg1"/>
                </a:solidFill>
                <a:latin typeface="Calibri" pitchFamily="34" charset="0"/>
              </a:rPr>
              <a:pPr/>
              <a:t>14</a:t>
            </a:fld>
            <a:endParaRPr lang="en-US" sz="1000" smtClean="0">
              <a:solidFill>
                <a:schemeClr val="bg1"/>
              </a:solidFill>
              <a:latin typeface="Calibri" pitchFamily="34" charset="0"/>
            </a:endParaRPr>
          </a:p>
        </p:txBody>
      </p:sp>
      <p:sp>
        <p:nvSpPr>
          <p:cNvPr id="7" name="Freeform 8"/>
          <p:cNvSpPr>
            <a:spLocks/>
          </p:cNvSpPr>
          <p:nvPr/>
        </p:nvSpPr>
        <p:spPr bwMode="auto">
          <a:xfrm>
            <a:off x="3160713" y="1308100"/>
            <a:ext cx="2871787" cy="614363"/>
          </a:xfrm>
          <a:custGeom>
            <a:avLst/>
            <a:gdLst>
              <a:gd name="T0" fmla="*/ 2147483647 w 400"/>
              <a:gd name="T1" fmla="*/ 0 h 207"/>
              <a:gd name="T2" fmla="*/ 2147483647 w 400"/>
              <a:gd name="T3" fmla="*/ 0 h 207"/>
              <a:gd name="T4" fmla="*/ 0 w 400"/>
              <a:gd name="T5" fmla="*/ 0 h 207"/>
              <a:gd name="T6" fmla="*/ 0 w 400"/>
              <a:gd name="T7" fmla="*/ 0 h 207"/>
              <a:gd name="T8" fmla="*/ 2147483647 w 400"/>
              <a:gd name="T9" fmla="*/ 2147483647 h 207"/>
              <a:gd name="T10" fmla="*/ 2147483647 w 400"/>
              <a:gd name="T11" fmla="*/ 2147483647 h 207"/>
              <a:gd name="T12" fmla="*/ 2147483647 w 400"/>
              <a:gd name="T13" fmla="*/ 2147483647 h 207"/>
              <a:gd name="T14" fmla="*/ 2147483647 w 400"/>
              <a:gd name="T15" fmla="*/ 2147483647 h 207"/>
              <a:gd name="T16" fmla="*/ 2147483647 w 400"/>
              <a:gd name="T17" fmla="*/ 2147483647 h 207"/>
              <a:gd name="T18" fmla="*/ 2147483647 w 400"/>
              <a:gd name="T19" fmla="*/ 2147483647 h 207"/>
              <a:gd name="T20" fmla="*/ 2147483647 w 400"/>
              <a:gd name="T21" fmla="*/ 2147483647 h 207"/>
              <a:gd name="T22" fmla="*/ 2147483647 w 400"/>
              <a:gd name="T23" fmla="*/ 2147483647 h 207"/>
              <a:gd name="T24" fmla="*/ 2147483647 w 400"/>
              <a:gd name="T25" fmla="*/ 2147483647 h 207"/>
              <a:gd name="T26" fmla="*/ 2147483647 w 400"/>
              <a:gd name="T27" fmla="*/ 2147483647 h 207"/>
              <a:gd name="T28" fmla="*/ 2147483647 w 400"/>
              <a:gd name="T29" fmla="*/ 2147483647 h 207"/>
              <a:gd name="T30" fmla="*/ 2147483647 w 400"/>
              <a:gd name="T31" fmla="*/ 2147483647 h 207"/>
              <a:gd name="T32" fmla="*/ 2147483647 w 400"/>
              <a:gd name="T33" fmla="*/ 2147483647 h 207"/>
              <a:gd name="T34" fmla="*/ 2147483647 w 400"/>
              <a:gd name="T35" fmla="*/ 2147483647 h 207"/>
              <a:gd name="T36" fmla="*/ 2147483647 w 400"/>
              <a:gd name="T37" fmla="*/ 2147483647 h 207"/>
              <a:gd name="T38" fmla="*/ 2147483647 w 400"/>
              <a:gd name="T39" fmla="*/ 2147483647 h 207"/>
              <a:gd name="T40" fmla="*/ 0 w 400"/>
              <a:gd name="T41" fmla="*/ 2147483647 h 207"/>
              <a:gd name="T42" fmla="*/ 2147483647 w 400"/>
              <a:gd name="T43" fmla="*/ 2147483647 h 207"/>
              <a:gd name="T44" fmla="*/ 2147483647 w 400"/>
              <a:gd name="T45" fmla="*/ 2147483647 h 207"/>
              <a:gd name="T46" fmla="*/ 2147483647 w 400"/>
              <a:gd name="T47" fmla="*/ 2147483647 h 207"/>
              <a:gd name="T48" fmla="*/ 2147483647 w 400"/>
              <a:gd name="T49" fmla="*/ 2147483647 h 207"/>
              <a:gd name="T50" fmla="*/ 2147483647 w 400"/>
              <a:gd name="T51" fmla="*/ 2147483647 h 207"/>
              <a:gd name="T52" fmla="*/ 2147483647 w 400"/>
              <a:gd name="T53" fmla="*/ 2147483647 h 207"/>
              <a:gd name="T54" fmla="*/ 2147483647 w 400"/>
              <a:gd name="T55" fmla="*/ 2147483647 h 207"/>
              <a:gd name="T56" fmla="*/ 2147483647 w 400"/>
              <a:gd name="T57" fmla="*/ 2147483647 h 207"/>
              <a:gd name="T58" fmla="*/ 2147483647 w 400"/>
              <a:gd name="T59" fmla="*/ 2147483647 h 207"/>
              <a:gd name="T60" fmla="*/ 2147483647 w 400"/>
              <a:gd name="T61" fmla="*/ 2147483647 h 207"/>
              <a:gd name="T62" fmla="*/ 2147483647 w 400"/>
              <a:gd name="T63" fmla="*/ 2147483647 h 207"/>
              <a:gd name="T64" fmla="*/ 2147483647 w 400"/>
              <a:gd name="T65" fmla="*/ 2147483647 h 207"/>
              <a:gd name="T66" fmla="*/ 2147483647 w 400"/>
              <a:gd name="T67" fmla="*/ 2147483647 h 207"/>
              <a:gd name="T68" fmla="*/ 2147483647 w 400"/>
              <a:gd name="T69" fmla="*/ 2147483647 h 207"/>
              <a:gd name="T70" fmla="*/ 2147483647 w 400"/>
              <a:gd name="T71" fmla="*/ 2147483647 h 207"/>
              <a:gd name="T72" fmla="*/ 2147483647 w 400"/>
              <a:gd name="T73" fmla="*/ 2147483647 h 207"/>
              <a:gd name="T74" fmla="*/ 2147483647 w 400"/>
              <a:gd name="T75" fmla="*/ 2147483647 h 207"/>
              <a:gd name="T76" fmla="*/ 2147483647 w 400"/>
              <a:gd name="T77" fmla="*/ 2147483647 h 207"/>
              <a:gd name="T78" fmla="*/ 2147483647 w 400"/>
              <a:gd name="T79" fmla="*/ 2147483647 h 207"/>
              <a:gd name="T80" fmla="*/ 2147483647 w 400"/>
              <a:gd name="T81" fmla="*/ 0 h 207"/>
              <a:gd name="T82" fmla="*/ 2147483647 w 400"/>
              <a:gd name="T83" fmla="*/ 0 h 2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0"/>
              <a:gd name="T127" fmla="*/ 0 h 207"/>
              <a:gd name="T128" fmla="*/ 400 w 400"/>
              <a:gd name="T129" fmla="*/ 207 h 20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0" h="207">
                <a:moveTo>
                  <a:pt x="348" y="0"/>
                </a:moveTo>
                <a:lnTo>
                  <a:pt x="190" y="0"/>
                </a:lnTo>
                <a:lnTo>
                  <a:pt x="0" y="0"/>
                </a:lnTo>
                <a:lnTo>
                  <a:pt x="12" y="9"/>
                </a:lnTo>
                <a:lnTo>
                  <a:pt x="22" y="20"/>
                </a:lnTo>
                <a:lnTo>
                  <a:pt x="30" y="33"/>
                </a:lnTo>
                <a:lnTo>
                  <a:pt x="37" y="45"/>
                </a:lnTo>
                <a:lnTo>
                  <a:pt x="43" y="58"/>
                </a:lnTo>
                <a:lnTo>
                  <a:pt x="47" y="73"/>
                </a:lnTo>
                <a:lnTo>
                  <a:pt x="50" y="87"/>
                </a:lnTo>
                <a:lnTo>
                  <a:pt x="51" y="103"/>
                </a:lnTo>
                <a:lnTo>
                  <a:pt x="50" y="119"/>
                </a:lnTo>
                <a:lnTo>
                  <a:pt x="47" y="134"/>
                </a:lnTo>
                <a:lnTo>
                  <a:pt x="43" y="148"/>
                </a:lnTo>
                <a:lnTo>
                  <a:pt x="37" y="162"/>
                </a:lnTo>
                <a:lnTo>
                  <a:pt x="30" y="174"/>
                </a:lnTo>
                <a:lnTo>
                  <a:pt x="22" y="186"/>
                </a:lnTo>
                <a:lnTo>
                  <a:pt x="12" y="197"/>
                </a:lnTo>
                <a:lnTo>
                  <a:pt x="0" y="207"/>
                </a:lnTo>
                <a:lnTo>
                  <a:pt x="190" y="207"/>
                </a:lnTo>
                <a:lnTo>
                  <a:pt x="348" y="207"/>
                </a:lnTo>
                <a:lnTo>
                  <a:pt x="359" y="197"/>
                </a:lnTo>
                <a:lnTo>
                  <a:pt x="370" y="186"/>
                </a:lnTo>
                <a:lnTo>
                  <a:pt x="379" y="174"/>
                </a:lnTo>
                <a:lnTo>
                  <a:pt x="386" y="162"/>
                </a:lnTo>
                <a:lnTo>
                  <a:pt x="391" y="148"/>
                </a:lnTo>
                <a:lnTo>
                  <a:pt x="396" y="134"/>
                </a:lnTo>
                <a:lnTo>
                  <a:pt x="398" y="119"/>
                </a:lnTo>
                <a:lnTo>
                  <a:pt x="400" y="103"/>
                </a:lnTo>
                <a:lnTo>
                  <a:pt x="398" y="87"/>
                </a:lnTo>
                <a:lnTo>
                  <a:pt x="396" y="73"/>
                </a:lnTo>
                <a:lnTo>
                  <a:pt x="391" y="58"/>
                </a:lnTo>
                <a:lnTo>
                  <a:pt x="386" y="45"/>
                </a:lnTo>
                <a:lnTo>
                  <a:pt x="379" y="33"/>
                </a:lnTo>
                <a:lnTo>
                  <a:pt x="370" y="20"/>
                </a:lnTo>
                <a:lnTo>
                  <a:pt x="359" y="9"/>
                </a:lnTo>
                <a:lnTo>
                  <a:pt x="348" y="0"/>
                </a:lnTo>
                <a:close/>
              </a:path>
            </a:pathLst>
          </a:custGeom>
          <a:solidFill>
            <a:schemeClr val="bg1">
              <a:lumMod val="85000"/>
            </a:schemeClr>
          </a:solidFill>
          <a:ln w="9525">
            <a:solidFill>
              <a:schemeClr val="bg1">
                <a:lumMod val="85000"/>
              </a:schemeClr>
            </a:solidFill>
            <a:round/>
            <a:headEnd/>
            <a:tailEnd/>
          </a:ln>
        </p:spPr>
        <p:txBody>
          <a:bodyPr lIns="457200" anchor="ctr"/>
          <a:lstStyle/>
          <a:p>
            <a:pPr>
              <a:defRPr/>
            </a:pPr>
            <a:r>
              <a:rPr lang="nb-NO" sz="1800" b="1" dirty="0">
                <a:solidFill>
                  <a:schemeClr val="tx1">
                    <a:lumMod val="65000"/>
                    <a:lumOff val="35000"/>
                  </a:schemeClr>
                </a:solidFill>
                <a:latin typeface="Calibri" pitchFamily="-109" charset="0"/>
                <a:cs typeface="+mn-cs"/>
              </a:rPr>
              <a:t>Advanced Analytics</a:t>
            </a:r>
          </a:p>
        </p:txBody>
      </p:sp>
      <p:sp>
        <p:nvSpPr>
          <p:cNvPr id="10" name="Freeform 9"/>
          <p:cNvSpPr>
            <a:spLocks/>
          </p:cNvSpPr>
          <p:nvPr/>
        </p:nvSpPr>
        <p:spPr bwMode="auto">
          <a:xfrm>
            <a:off x="504825" y="1308100"/>
            <a:ext cx="2863850" cy="614363"/>
          </a:xfrm>
          <a:custGeom>
            <a:avLst/>
            <a:gdLst>
              <a:gd name="T0" fmla="*/ 2147483647 w 399"/>
              <a:gd name="T1" fmla="*/ 0 h 207"/>
              <a:gd name="T2" fmla="*/ 2147483647 w 399"/>
              <a:gd name="T3" fmla="*/ 0 h 207"/>
              <a:gd name="T4" fmla="*/ 2147483647 w 399"/>
              <a:gd name="T5" fmla="*/ 0 h 207"/>
              <a:gd name="T6" fmla="*/ 0 w 399"/>
              <a:gd name="T7" fmla="*/ 0 h 207"/>
              <a:gd name="T8" fmla="*/ 0 w 399"/>
              <a:gd name="T9" fmla="*/ 2147483647 h 207"/>
              <a:gd name="T10" fmla="*/ 0 w 399"/>
              <a:gd name="T11" fmla="*/ 2147483647 h 207"/>
              <a:gd name="T12" fmla="*/ 0 w 399"/>
              <a:gd name="T13" fmla="*/ 2147483647 h 207"/>
              <a:gd name="T14" fmla="*/ 0 w 399"/>
              <a:gd name="T15" fmla="*/ 2147483647 h 207"/>
              <a:gd name="T16" fmla="*/ 2147483647 w 399"/>
              <a:gd name="T17" fmla="*/ 2147483647 h 207"/>
              <a:gd name="T18" fmla="*/ 2147483647 w 399"/>
              <a:gd name="T19" fmla="*/ 2147483647 h 207"/>
              <a:gd name="T20" fmla="*/ 2147483647 w 399"/>
              <a:gd name="T21" fmla="*/ 2147483647 h 207"/>
              <a:gd name="T22" fmla="*/ 2147483647 w 399"/>
              <a:gd name="T23" fmla="*/ 2147483647 h 207"/>
              <a:gd name="T24" fmla="*/ 2147483647 w 399"/>
              <a:gd name="T25" fmla="*/ 2147483647 h 207"/>
              <a:gd name="T26" fmla="*/ 2147483647 w 399"/>
              <a:gd name="T27" fmla="*/ 2147483647 h 207"/>
              <a:gd name="T28" fmla="*/ 2147483647 w 399"/>
              <a:gd name="T29" fmla="*/ 2147483647 h 207"/>
              <a:gd name="T30" fmla="*/ 2147483647 w 399"/>
              <a:gd name="T31" fmla="*/ 2147483647 h 207"/>
              <a:gd name="T32" fmla="*/ 2147483647 w 399"/>
              <a:gd name="T33" fmla="*/ 2147483647 h 207"/>
              <a:gd name="T34" fmla="*/ 2147483647 w 399"/>
              <a:gd name="T35" fmla="*/ 2147483647 h 207"/>
              <a:gd name="T36" fmla="*/ 2147483647 w 399"/>
              <a:gd name="T37" fmla="*/ 2147483647 h 207"/>
              <a:gd name="T38" fmla="*/ 2147483647 w 399"/>
              <a:gd name="T39" fmla="*/ 2147483647 h 207"/>
              <a:gd name="T40" fmla="*/ 2147483647 w 399"/>
              <a:gd name="T41" fmla="*/ 2147483647 h 207"/>
              <a:gd name="T42" fmla="*/ 2147483647 w 399"/>
              <a:gd name="T43" fmla="*/ 2147483647 h 207"/>
              <a:gd name="T44" fmla="*/ 2147483647 w 399"/>
              <a:gd name="T45" fmla="*/ 2147483647 h 207"/>
              <a:gd name="T46" fmla="*/ 2147483647 w 399"/>
              <a:gd name="T47" fmla="*/ 2147483647 h 207"/>
              <a:gd name="T48" fmla="*/ 2147483647 w 399"/>
              <a:gd name="T49" fmla="*/ 2147483647 h 207"/>
              <a:gd name="T50" fmla="*/ 2147483647 w 399"/>
              <a:gd name="T51" fmla="*/ 2147483647 h 207"/>
              <a:gd name="T52" fmla="*/ 2147483647 w 399"/>
              <a:gd name="T53" fmla="*/ 2147483647 h 207"/>
              <a:gd name="T54" fmla="*/ 2147483647 w 399"/>
              <a:gd name="T55" fmla="*/ 2147483647 h 207"/>
              <a:gd name="T56" fmla="*/ 2147483647 w 399"/>
              <a:gd name="T57" fmla="*/ 0 h 207"/>
              <a:gd name="T58" fmla="*/ 2147483647 w 399"/>
              <a:gd name="T59" fmla="*/ 0 h 20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99"/>
              <a:gd name="T91" fmla="*/ 0 h 207"/>
              <a:gd name="T92" fmla="*/ 399 w 399"/>
              <a:gd name="T93" fmla="*/ 207 h 20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99" h="207">
                <a:moveTo>
                  <a:pt x="348" y="0"/>
                </a:moveTo>
                <a:lnTo>
                  <a:pt x="189" y="0"/>
                </a:lnTo>
                <a:lnTo>
                  <a:pt x="56" y="0"/>
                </a:lnTo>
                <a:lnTo>
                  <a:pt x="0" y="0"/>
                </a:lnTo>
                <a:lnTo>
                  <a:pt x="0" y="207"/>
                </a:lnTo>
                <a:lnTo>
                  <a:pt x="56" y="207"/>
                </a:lnTo>
                <a:lnTo>
                  <a:pt x="189" y="207"/>
                </a:lnTo>
                <a:lnTo>
                  <a:pt x="348" y="207"/>
                </a:lnTo>
                <a:lnTo>
                  <a:pt x="360" y="197"/>
                </a:lnTo>
                <a:lnTo>
                  <a:pt x="370" y="186"/>
                </a:lnTo>
                <a:lnTo>
                  <a:pt x="378" y="174"/>
                </a:lnTo>
                <a:lnTo>
                  <a:pt x="385" y="162"/>
                </a:lnTo>
                <a:lnTo>
                  <a:pt x="392" y="148"/>
                </a:lnTo>
                <a:lnTo>
                  <a:pt x="395" y="134"/>
                </a:lnTo>
                <a:lnTo>
                  <a:pt x="398" y="119"/>
                </a:lnTo>
                <a:lnTo>
                  <a:pt x="399" y="103"/>
                </a:lnTo>
                <a:lnTo>
                  <a:pt x="398" y="87"/>
                </a:lnTo>
                <a:lnTo>
                  <a:pt x="395" y="73"/>
                </a:lnTo>
                <a:lnTo>
                  <a:pt x="392" y="58"/>
                </a:lnTo>
                <a:lnTo>
                  <a:pt x="385" y="45"/>
                </a:lnTo>
                <a:lnTo>
                  <a:pt x="378" y="33"/>
                </a:lnTo>
                <a:lnTo>
                  <a:pt x="370" y="20"/>
                </a:lnTo>
                <a:lnTo>
                  <a:pt x="360" y="9"/>
                </a:lnTo>
                <a:lnTo>
                  <a:pt x="348" y="0"/>
                </a:lnTo>
                <a:close/>
              </a:path>
            </a:pathLst>
          </a:custGeom>
          <a:solidFill>
            <a:schemeClr val="bg1">
              <a:lumMod val="85000"/>
            </a:schemeClr>
          </a:solidFill>
          <a:ln w="9525">
            <a:solidFill>
              <a:schemeClr val="bg1">
                <a:lumMod val="85000"/>
              </a:schemeClr>
            </a:solidFill>
            <a:round/>
            <a:headEnd/>
            <a:tailEnd/>
          </a:ln>
        </p:spPr>
        <p:txBody>
          <a:bodyPr anchor="ctr"/>
          <a:lstStyle/>
          <a:p>
            <a:pPr>
              <a:defRPr/>
            </a:pPr>
            <a:r>
              <a:rPr lang="nb-NO" sz="1800" b="1" dirty="0">
                <a:solidFill>
                  <a:schemeClr val="tx1">
                    <a:lumMod val="65000"/>
                    <a:lumOff val="35000"/>
                  </a:schemeClr>
                </a:solidFill>
                <a:latin typeface="Calibri" pitchFamily="-109" charset="0"/>
                <a:cs typeface="+mn-cs"/>
              </a:rPr>
              <a:t>At-a-glance Compliance</a:t>
            </a:r>
          </a:p>
        </p:txBody>
      </p:sp>
      <p:sp>
        <p:nvSpPr>
          <p:cNvPr id="13" name="Freeform 10"/>
          <p:cNvSpPr>
            <a:spLocks/>
          </p:cNvSpPr>
          <p:nvPr/>
        </p:nvSpPr>
        <p:spPr bwMode="auto">
          <a:xfrm>
            <a:off x="5816600" y="1308100"/>
            <a:ext cx="2871788" cy="614363"/>
          </a:xfrm>
          <a:custGeom>
            <a:avLst/>
            <a:gdLst>
              <a:gd name="T0" fmla="*/ 2147483647 w 400"/>
              <a:gd name="T1" fmla="*/ 0 h 207"/>
              <a:gd name="T2" fmla="*/ 2147483647 w 400"/>
              <a:gd name="T3" fmla="*/ 0 h 207"/>
              <a:gd name="T4" fmla="*/ 0 w 400"/>
              <a:gd name="T5" fmla="*/ 0 h 207"/>
              <a:gd name="T6" fmla="*/ 0 w 400"/>
              <a:gd name="T7" fmla="*/ 0 h 207"/>
              <a:gd name="T8" fmla="*/ 2147483647 w 400"/>
              <a:gd name="T9" fmla="*/ 2147483647 h 207"/>
              <a:gd name="T10" fmla="*/ 2147483647 w 400"/>
              <a:gd name="T11" fmla="*/ 2147483647 h 207"/>
              <a:gd name="T12" fmla="*/ 2147483647 w 400"/>
              <a:gd name="T13" fmla="*/ 2147483647 h 207"/>
              <a:gd name="T14" fmla="*/ 2147483647 w 400"/>
              <a:gd name="T15" fmla="*/ 2147483647 h 207"/>
              <a:gd name="T16" fmla="*/ 2147483647 w 400"/>
              <a:gd name="T17" fmla="*/ 2147483647 h 207"/>
              <a:gd name="T18" fmla="*/ 2147483647 w 400"/>
              <a:gd name="T19" fmla="*/ 2147483647 h 207"/>
              <a:gd name="T20" fmla="*/ 2147483647 w 400"/>
              <a:gd name="T21" fmla="*/ 2147483647 h 207"/>
              <a:gd name="T22" fmla="*/ 2147483647 w 400"/>
              <a:gd name="T23" fmla="*/ 2147483647 h 207"/>
              <a:gd name="T24" fmla="*/ 2147483647 w 400"/>
              <a:gd name="T25" fmla="*/ 2147483647 h 207"/>
              <a:gd name="T26" fmla="*/ 2147483647 w 400"/>
              <a:gd name="T27" fmla="*/ 2147483647 h 207"/>
              <a:gd name="T28" fmla="*/ 2147483647 w 400"/>
              <a:gd name="T29" fmla="*/ 2147483647 h 207"/>
              <a:gd name="T30" fmla="*/ 2147483647 w 400"/>
              <a:gd name="T31" fmla="*/ 2147483647 h 207"/>
              <a:gd name="T32" fmla="*/ 2147483647 w 400"/>
              <a:gd name="T33" fmla="*/ 2147483647 h 207"/>
              <a:gd name="T34" fmla="*/ 2147483647 w 400"/>
              <a:gd name="T35" fmla="*/ 2147483647 h 207"/>
              <a:gd name="T36" fmla="*/ 2147483647 w 400"/>
              <a:gd name="T37" fmla="*/ 2147483647 h 207"/>
              <a:gd name="T38" fmla="*/ 2147483647 w 400"/>
              <a:gd name="T39" fmla="*/ 2147483647 h 207"/>
              <a:gd name="T40" fmla="*/ 0 w 400"/>
              <a:gd name="T41" fmla="*/ 2147483647 h 207"/>
              <a:gd name="T42" fmla="*/ 2147483647 w 400"/>
              <a:gd name="T43" fmla="*/ 2147483647 h 207"/>
              <a:gd name="T44" fmla="*/ 2147483647 w 400"/>
              <a:gd name="T45" fmla="*/ 2147483647 h 207"/>
              <a:gd name="T46" fmla="*/ 2147483647 w 400"/>
              <a:gd name="T47" fmla="*/ 2147483647 h 207"/>
              <a:gd name="T48" fmla="*/ 2147483647 w 400"/>
              <a:gd name="T49" fmla="*/ 2147483647 h 207"/>
              <a:gd name="T50" fmla="*/ 2147483647 w 400"/>
              <a:gd name="T51" fmla="*/ 2147483647 h 207"/>
              <a:gd name="T52" fmla="*/ 2147483647 w 400"/>
              <a:gd name="T53" fmla="*/ 2147483647 h 207"/>
              <a:gd name="T54" fmla="*/ 2147483647 w 400"/>
              <a:gd name="T55" fmla="*/ 2147483647 h 207"/>
              <a:gd name="T56" fmla="*/ 2147483647 w 400"/>
              <a:gd name="T57" fmla="*/ 2147483647 h 207"/>
              <a:gd name="T58" fmla="*/ 2147483647 w 400"/>
              <a:gd name="T59" fmla="*/ 2147483647 h 207"/>
              <a:gd name="T60" fmla="*/ 2147483647 w 400"/>
              <a:gd name="T61" fmla="*/ 2147483647 h 207"/>
              <a:gd name="T62" fmla="*/ 2147483647 w 400"/>
              <a:gd name="T63" fmla="*/ 2147483647 h 207"/>
              <a:gd name="T64" fmla="*/ 2147483647 w 400"/>
              <a:gd name="T65" fmla="*/ 2147483647 h 207"/>
              <a:gd name="T66" fmla="*/ 2147483647 w 400"/>
              <a:gd name="T67" fmla="*/ 2147483647 h 207"/>
              <a:gd name="T68" fmla="*/ 2147483647 w 400"/>
              <a:gd name="T69" fmla="*/ 2147483647 h 207"/>
              <a:gd name="T70" fmla="*/ 2147483647 w 400"/>
              <a:gd name="T71" fmla="*/ 2147483647 h 207"/>
              <a:gd name="T72" fmla="*/ 2147483647 w 400"/>
              <a:gd name="T73" fmla="*/ 2147483647 h 207"/>
              <a:gd name="T74" fmla="*/ 2147483647 w 400"/>
              <a:gd name="T75" fmla="*/ 2147483647 h 207"/>
              <a:gd name="T76" fmla="*/ 2147483647 w 400"/>
              <a:gd name="T77" fmla="*/ 2147483647 h 207"/>
              <a:gd name="T78" fmla="*/ 2147483647 w 400"/>
              <a:gd name="T79" fmla="*/ 2147483647 h 207"/>
              <a:gd name="T80" fmla="*/ 2147483647 w 400"/>
              <a:gd name="T81" fmla="*/ 0 h 207"/>
              <a:gd name="T82" fmla="*/ 2147483647 w 400"/>
              <a:gd name="T83" fmla="*/ 0 h 2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0"/>
              <a:gd name="T127" fmla="*/ 0 h 207"/>
              <a:gd name="T128" fmla="*/ 400 w 400"/>
              <a:gd name="T129" fmla="*/ 207 h 20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0" h="207">
                <a:moveTo>
                  <a:pt x="349" y="0"/>
                </a:moveTo>
                <a:lnTo>
                  <a:pt x="190" y="0"/>
                </a:lnTo>
                <a:lnTo>
                  <a:pt x="0" y="0"/>
                </a:lnTo>
                <a:lnTo>
                  <a:pt x="11" y="9"/>
                </a:lnTo>
                <a:lnTo>
                  <a:pt x="21" y="20"/>
                </a:lnTo>
                <a:lnTo>
                  <a:pt x="31" y="33"/>
                </a:lnTo>
                <a:lnTo>
                  <a:pt x="38" y="45"/>
                </a:lnTo>
                <a:lnTo>
                  <a:pt x="43" y="58"/>
                </a:lnTo>
                <a:lnTo>
                  <a:pt x="48" y="73"/>
                </a:lnTo>
                <a:lnTo>
                  <a:pt x="50" y="87"/>
                </a:lnTo>
                <a:lnTo>
                  <a:pt x="51" y="103"/>
                </a:lnTo>
                <a:lnTo>
                  <a:pt x="50" y="119"/>
                </a:lnTo>
                <a:lnTo>
                  <a:pt x="48" y="134"/>
                </a:lnTo>
                <a:lnTo>
                  <a:pt x="43" y="148"/>
                </a:lnTo>
                <a:lnTo>
                  <a:pt x="38" y="162"/>
                </a:lnTo>
                <a:lnTo>
                  <a:pt x="31" y="174"/>
                </a:lnTo>
                <a:lnTo>
                  <a:pt x="21" y="186"/>
                </a:lnTo>
                <a:lnTo>
                  <a:pt x="11" y="197"/>
                </a:lnTo>
                <a:lnTo>
                  <a:pt x="0" y="207"/>
                </a:lnTo>
                <a:lnTo>
                  <a:pt x="190" y="207"/>
                </a:lnTo>
                <a:lnTo>
                  <a:pt x="349" y="207"/>
                </a:lnTo>
                <a:lnTo>
                  <a:pt x="360" y="197"/>
                </a:lnTo>
                <a:lnTo>
                  <a:pt x="370" y="186"/>
                </a:lnTo>
                <a:lnTo>
                  <a:pt x="378" y="174"/>
                </a:lnTo>
                <a:lnTo>
                  <a:pt x="386" y="162"/>
                </a:lnTo>
                <a:lnTo>
                  <a:pt x="392" y="148"/>
                </a:lnTo>
                <a:lnTo>
                  <a:pt x="397" y="134"/>
                </a:lnTo>
                <a:lnTo>
                  <a:pt x="399" y="119"/>
                </a:lnTo>
                <a:lnTo>
                  <a:pt x="400" y="103"/>
                </a:lnTo>
                <a:lnTo>
                  <a:pt x="399" y="87"/>
                </a:lnTo>
                <a:lnTo>
                  <a:pt x="397" y="73"/>
                </a:lnTo>
                <a:lnTo>
                  <a:pt x="392" y="58"/>
                </a:lnTo>
                <a:lnTo>
                  <a:pt x="386" y="45"/>
                </a:lnTo>
                <a:lnTo>
                  <a:pt x="378" y="33"/>
                </a:lnTo>
                <a:lnTo>
                  <a:pt x="370" y="20"/>
                </a:lnTo>
                <a:lnTo>
                  <a:pt x="360" y="9"/>
                </a:lnTo>
                <a:lnTo>
                  <a:pt x="349" y="0"/>
                </a:lnTo>
                <a:close/>
              </a:path>
            </a:pathLst>
          </a:custGeom>
          <a:gradFill>
            <a:gsLst>
              <a:gs pos="0">
                <a:srgbClr val="FCCA8E"/>
              </a:gs>
              <a:gs pos="50000">
                <a:srgbClr val="FAAB4C"/>
              </a:gs>
              <a:gs pos="100000">
                <a:srgbClr val="E98306"/>
              </a:gs>
            </a:gsLst>
            <a:lin ang="5400000" scaled="0"/>
          </a:gradFill>
          <a:ln w="9525">
            <a:solidFill>
              <a:schemeClr val="bg1">
                <a:lumMod val="85000"/>
              </a:schemeClr>
            </a:solidFill>
            <a:round/>
            <a:headEnd/>
            <a:tailEnd/>
          </a:ln>
        </p:spPr>
        <p:txBody>
          <a:bodyPr lIns="457200" anchor="ctr"/>
          <a:lstStyle/>
          <a:p>
            <a:pPr>
              <a:defRPr/>
            </a:pPr>
            <a:r>
              <a:rPr lang="nb-NO" sz="1800" b="1" dirty="0">
                <a:solidFill>
                  <a:schemeClr val="tx1">
                    <a:lumMod val="65000"/>
                    <a:lumOff val="35000"/>
                  </a:schemeClr>
                </a:solidFill>
                <a:latin typeface="Calibri" pitchFamily="-109" charset="0"/>
              </a:rPr>
              <a:t>Dynamic Management</a:t>
            </a:r>
            <a:endParaRPr lang="nb-NO" sz="1800" b="1" dirty="0">
              <a:solidFill>
                <a:schemeClr val="tx1">
                  <a:lumMod val="65000"/>
                  <a:lumOff val="35000"/>
                </a:schemeClr>
              </a:solidFill>
              <a:latin typeface="Calibri" pitchFamily="-109" charset="0"/>
              <a:cs typeface="+mn-cs"/>
            </a:endParaRPr>
          </a:p>
        </p:txBody>
      </p:sp>
      <p:sp>
        <p:nvSpPr>
          <p:cNvPr id="30" name="TextBox 29"/>
          <p:cNvSpPr txBox="1"/>
          <p:nvPr/>
        </p:nvSpPr>
        <p:spPr bwMode="ltGray">
          <a:xfrm>
            <a:off x="533400" y="2667000"/>
            <a:ext cx="2603500" cy="914400"/>
          </a:xfrm>
          <a:prstGeom prst="rect">
            <a:avLst/>
          </a:prstGeom>
          <a:noFill/>
          <a:ln w="9525">
            <a:noFill/>
            <a:miter lim="800000"/>
            <a:headEnd/>
            <a:tailEnd/>
          </a:ln>
        </p:spPr>
        <p:txBody>
          <a:bodyPr lIns="91419" tIns="45710" rIns="91419" bIns="45710"/>
          <a:lstStyle/>
          <a:p>
            <a:pPr>
              <a:spcBef>
                <a:spcPts val="0"/>
              </a:spcBef>
              <a:spcAft>
                <a:spcPts val="800"/>
              </a:spcAft>
              <a:defRPr/>
            </a:pPr>
            <a:r>
              <a:rPr lang="en-US" sz="1600" dirty="0">
                <a:solidFill>
                  <a:srgbClr val="4E4845"/>
                </a:solidFill>
                <a:latin typeface="Calibri" charset="0"/>
                <a:cs typeface="+mn-cs"/>
              </a:rPr>
              <a:t>Extend Asset Management with Workspace Streaming</a:t>
            </a:r>
          </a:p>
          <a:p>
            <a:pPr marL="236538" indent="-236538">
              <a:spcBef>
                <a:spcPts val="0"/>
              </a:spcBef>
              <a:spcAft>
                <a:spcPts val="800"/>
              </a:spcAft>
              <a:buFont typeface="Arial" pitchFamily="34" charset="0"/>
              <a:buChar char="•"/>
              <a:defRPr/>
            </a:pPr>
            <a:r>
              <a:rPr lang="en-US" sz="1600" dirty="0">
                <a:solidFill>
                  <a:srgbClr val="4E4845"/>
                </a:solidFill>
                <a:latin typeface="Calibri" charset="0"/>
                <a:cs typeface="+mn-cs"/>
              </a:rPr>
              <a:t>On-demand application streaming</a:t>
            </a:r>
          </a:p>
          <a:p>
            <a:pPr marL="236538" indent="-236538">
              <a:spcBef>
                <a:spcPts val="0"/>
              </a:spcBef>
              <a:spcAft>
                <a:spcPts val="800"/>
              </a:spcAft>
              <a:buFont typeface="Arial" pitchFamily="34" charset="0"/>
              <a:buChar char="•"/>
              <a:defRPr/>
            </a:pPr>
            <a:r>
              <a:rPr lang="en-US" sz="1600" dirty="0">
                <a:solidFill>
                  <a:srgbClr val="4E4845"/>
                </a:solidFill>
                <a:latin typeface="Calibri" charset="0"/>
                <a:cs typeface="+mn-cs"/>
              </a:rPr>
              <a:t>User-based provisioning</a:t>
            </a:r>
          </a:p>
          <a:p>
            <a:pPr marL="236538" indent="-236538">
              <a:spcBef>
                <a:spcPts val="0"/>
              </a:spcBef>
              <a:spcAft>
                <a:spcPts val="800"/>
              </a:spcAft>
              <a:buFont typeface="Arial" pitchFamily="34" charset="0"/>
              <a:buChar char="•"/>
              <a:defRPr/>
            </a:pPr>
            <a:r>
              <a:rPr lang="en-US" sz="1600" dirty="0">
                <a:solidFill>
                  <a:srgbClr val="4E4845"/>
                </a:solidFill>
                <a:latin typeface="Calibri" charset="0"/>
                <a:cs typeface="+mn-cs"/>
              </a:rPr>
              <a:t>Dynamic License Management</a:t>
            </a:r>
          </a:p>
          <a:p>
            <a:pPr marL="236538" indent="-236538">
              <a:spcBef>
                <a:spcPts val="0"/>
              </a:spcBef>
              <a:spcAft>
                <a:spcPts val="800"/>
              </a:spcAft>
              <a:buFont typeface="Arial" pitchFamily="34" charset="0"/>
              <a:buChar char="•"/>
              <a:defRPr/>
            </a:pPr>
            <a:r>
              <a:rPr lang="en-US" sz="1600" dirty="0">
                <a:solidFill>
                  <a:srgbClr val="4E4845"/>
                </a:solidFill>
                <a:latin typeface="Calibri" charset="0"/>
                <a:cs typeface="+mn-cs"/>
              </a:rPr>
              <a:t>License cost optimization</a:t>
            </a:r>
          </a:p>
        </p:txBody>
      </p:sp>
      <p:pic>
        <p:nvPicPr>
          <p:cNvPr id="30731" name="Content Placeholder 5" descr="Streaming Screensho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209800"/>
            <a:ext cx="4953000"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2670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Definitions</a:t>
            </a:r>
            <a:endParaRPr lang="en-US" dirty="0"/>
          </a:p>
        </p:txBody>
      </p:sp>
      <p:sp>
        <p:nvSpPr>
          <p:cNvPr id="3" name="TextBox 2"/>
          <p:cNvSpPr txBox="1"/>
          <p:nvPr/>
        </p:nvSpPr>
        <p:spPr>
          <a:xfrm>
            <a:off x="1981200" y="1905000"/>
            <a:ext cx="7010400" cy="1754326"/>
          </a:xfrm>
          <a:prstGeom prst="rect">
            <a:avLst/>
          </a:prstGeom>
          <a:noFill/>
        </p:spPr>
        <p:txBody>
          <a:bodyPr wrap="square" rtlCol="0">
            <a:spAutoFit/>
          </a:bodyPr>
          <a:lstStyle/>
          <a:p>
            <a:r>
              <a:rPr lang="en-US" b="1" dirty="0" smtClean="0"/>
              <a:t>Software Product: </a:t>
            </a:r>
            <a:r>
              <a:rPr lang="en-US" dirty="0" smtClean="0"/>
              <a:t>A master software entity which can be tracked, metered, delivered and licensed.  i.e.: Adobe Reader 9</a:t>
            </a:r>
          </a:p>
          <a:p>
            <a:endParaRPr lang="en-US" dirty="0"/>
          </a:p>
          <a:p>
            <a:r>
              <a:rPr lang="en-US" b="1" dirty="0" smtClean="0"/>
              <a:t>Software Component: </a:t>
            </a:r>
            <a:r>
              <a:rPr lang="en-US" dirty="0" smtClean="0"/>
              <a:t>A version of software or release of a version of software which can be delivered, managed, published, metered, and tracked.</a:t>
            </a:r>
            <a:r>
              <a:rPr lang="en-US" b="1" dirty="0" smtClean="0"/>
              <a:t>  </a:t>
            </a:r>
            <a:r>
              <a:rPr lang="en-US" dirty="0" smtClean="0"/>
              <a:t>i.e. Adobe Reader 9 English</a:t>
            </a:r>
          </a:p>
        </p:txBody>
      </p:sp>
    </p:spTree>
    <p:extLst>
      <p:ext uri="{BB962C8B-B14F-4D97-AF65-F5344CB8AC3E}">
        <p14:creationId xmlns:p14="http://schemas.microsoft.com/office/powerpoint/2010/main" val="22457230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MY" dirty="0" smtClean="0"/>
              <a:t>DEMO: Discovered To Managed Software</a:t>
            </a:r>
            <a:endParaRPr lang="en-MY"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p:txBody>
          <a:bodyPr/>
          <a:lstStyle/>
          <a:p>
            <a:r>
              <a:rPr lang="en-MY" dirty="0" smtClean="0"/>
              <a:t>Importing Software Components</a:t>
            </a:r>
            <a:endParaRPr lang="en-MY" dirty="0"/>
          </a:p>
        </p:txBody>
      </p:sp>
      <p:sp>
        <p:nvSpPr>
          <p:cNvPr id="11269" name="Rectangle 5"/>
          <p:cNvSpPr>
            <a:spLocks noGrp="1" noChangeArrowheads="1"/>
          </p:cNvSpPr>
          <p:nvPr>
            <p:ph type="body" sz="half" idx="1"/>
          </p:nvPr>
        </p:nvSpPr>
        <p:spPr>
          <a:xfrm>
            <a:off x="457200" y="2209800"/>
            <a:ext cx="2057400" cy="2514600"/>
          </a:xfrm>
        </p:spPr>
        <p:txBody>
          <a:bodyPr/>
          <a:lstStyle/>
          <a:p>
            <a:r>
              <a:rPr lang="en-MY" sz="1500" dirty="0" smtClean="0"/>
              <a:t>Did you know that in 6.x and 7.0, we relied exclusively on Software components to track software license compliance?</a:t>
            </a:r>
            <a:endParaRPr lang="en-MY" sz="1500" dirty="0"/>
          </a:p>
        </p:txBody>
      </p:sp>
      <p:sp>
        <p:nvSpPr>
          <p:cNvPr id="11270" name="Rectangle 6"/>
          <p:cNvSpPr>
            <a:spLocks noGrp="1" noChangeArrowheads="1"/>
          </p:cNvSpPr>
          <p:nvPr>
            <p:ph type="body" sz="half" idx="2"/>
          </p:nvPr>
        </p:nvSpPr>
        <p:spPr>
          <a:xfrm>
            <a:off x="2667000" y="1676400"/>
            <a:ext cx="6019800" cy="4449763"/>
          </a:xfrm>
        </p:spPr>
        <p:txBody>
          <a:bodyPr/>
          <a:lstStyle/>
          <a:p>
            <a:r>
              <a:rPr lang="en-MY" sz="1500" dirty="0" smtClean="0"/>
              <a:t>If you’ve created a software library in earlier versions of Software &amp; Asset Management, titles can be managed by either:</a:t>
            </a:r>
            <a:endParaRPr lang="en-MY" sz="1500" dirty="0"/>
          </a:p>
          <a:p>
            <a:r>
              <a:rPr lang="en-MY" sz="1500" dirty="0" smtClean="0"/>
              <a:t>Moving the titles from Un-Managed to Managed when discovered by Inventory</a:t>
            </a:r>
          </a:p>
          <a:p>
            <a:r>
              <a:rPr lang="en-MY" sz="1500" dirty="0" smtClean="0"/>
              <a:t>Importing the Software components from your library of gold standard MSI/executable packages</a:t>
            </a:r>
          </a:p>
          <a:p>
            <a:r>
              <a:rPr lang="en-MY" sz="1500" dirty="0" smtClean="0"/>
              <a:t>OR: Importing existing component resources from your 6.x backup &amp; migration</a:t>
            </a:r>
          </a:p>
          <a:p>
            <a:endParaRPr lang="en-MY" sz="1500" dirty="0"/>
          </a:p>
          <a:p>
            <a:endParaRPr lang="en-MY" sz="1500" dirty="0" smtClean="0"/>
          </a:p>
          <a:p>
            <a:endParaRPr lang="en-MY" sz="1100" dirty="0"/>
          </a:p>
        </p:txBody>
      </p:sp>
    </p:spTree>
    <p:extLst>
      <p:ext uri="{BB962C8B-B14F-4D97-AF65-F5344CB8AC3E}">
        <p14:creationId xmlns:p14="http://schemas.microsoft.com/office/powerpoint/2010/main" val="30145480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MY" dirty="0" smtClean="0"/>
              <a:t>DEMO: Importing Software Component – Open Project</a:t>
            </a:r>
            <a:endParaRPr lang="en-MY" dirty="0"/>
          </a:p>
        </p:txBody>
      </p:sp>
    </p:spTree>
    <p:extLst>
      <p:ext uri="{BB962C8B-B14F-4D97-AF65-F5344CB8AC3E}">
        <p14:creationId xmlns:p14="http://schemas.microsoft.com/office/powerpoint/2010/main" val="3502407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MY" dirty="0" smtClean="0"/>
              <a:t>Exploring the Pull Out Menu</a:t>
            </a:r>
            <a:endParaRPr lang="en-MY" dirty="0"/>
          </a:p>
        </p:txBody>
      </p:sp>
      <p:sp>
        <p:nvSpPr>
          <p:cNvPr id="13315" name="Rectangle 3"/>
          <p:cNvSpPr>
            <a:spLocks noGrp="1" noChangeArrowheads="1"/>
          </p:cNvSpPr>
          <p:nvPr>
            <p:ph type="body" idx="1"/>
          </p:nvPr>
        </p:nvSpPr>
        <p:spPr/>
        <p:txBody>
          <a:bodyPr/>
          <a:lstStyle/>
          <a:p>
            <a:r>
              <a:rPr lang="en-MY" dirty="0" smtClean="0"/>
              <a:t>Easily Blacklist Known Bad Applications</a:t>
            </a:r>
          </a:p>
          <a:p>
            <a:r>
              <a:rPr lang="en-MY" dirty="0" smtClean="0"/>
              <a:t>Create Filters by Component on the Fly</a:t>
            </a:r>
          </a:p>
          <a:p>
            <a:pPr lvl="1"/>
            <a:r>
              <a:rPr lang="en-MY" dirty="0" smtClean="0"/>
              <a:t>Set </a:t>
            </a:r>
            <a:r>
              <a:rPr lang="en-MY" dirty="0" err="1" smtClean="0"/>
              <a:t>Supercedence</a:t>
            </a:r>
            <a:endParaRPr lang="en-MY" dirty="0" smtClean="0"/>
          </a:p>
          <a:p>
            <a:pPr lvl="1"/>
            <a:r>
              <a:rPr lang="en-MY" dirty="0" smtClean="0"/>
              <a:t>Set Update Component Rules</a:t>
            </a:r>
            <a:endParaRPr lang="en-MY" dirty="0" smtClean="0"/>
          </a:p>
          <a:p>
            <a:r>
              <a:rPr lang="en-MY" dirty="0" smtClean="0"/>
              <a:t>Create Delivery Tasks by Component on the Fly</a:t>
            </a:r>
          </a:p>
          <a:p>
            <a:endParaRPr lang="en-MY" dirty="0" smtClean="0"/>
          </a:p>
          <a:p>
            <a:endParaRPr lang="en-MY"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p:txBody>
          <a:bodyPr/>
          <a:lstStyle/>
          <a:p>
            <a:r>
              <a:rPr lang="en-MY" dirty="0" smtClean="0"/>
              <a:t>Today’s Agenda</a:t>
            </a:r>
            <a:endParaRPr lang="en-MY" dirty="0"/>
          </a:p>
        </p:txBody>
      </p:sp>
      <p:sp>
        <p:nvSpPr>
          <p:cNvPr id="11269" name="Rectangle 5"/>
          <p:cNvSpPr>
            <a:spLocks noGrp="1" noChangeArrowheads="1"/>
          </p:cNvSpPr>
          <p:nvPr>
            <p:ph type="body" sz="half" idx="1"/>
          </p:nvPr>
        </p:nvSpPr>
        <p:spPr>
          <a:xfrm>
            <a:off x="457200" y="2209800"/>
            <a:ext cx="2057400" cy="2514600"/>
          </a:xfrm>
        </p:spPr>
        <p:txBody>
          <a:bodyPr/>
          <a:lstStyle/>
          <a:p>
            <a:r>
              <a:rPr lang="en-MY" sz="1500" dirty="0" smtClean="0"/>
              <a:t> 1990 ‘Software manager’ job description:  </a:t>
            </a:r>
            <a:r>
              <a:rPr lang="en-MY" sz="1500" b="0" dirty="0" smtClean="0"/>
              <a:t>Track and maintain software media library titles, ensuring clear label legibility             </a:t>
            </a:r>
            <a:r>
              <a:rPr lang="en-MY" sz="1500" b="0" i="1" dirty="0" smtClean="0"/>
              <a:t>-Internet Archive</a:t>
            </a:r>
            <a:endParaRPr lang="en-MY" sz="1500" b="0" i="1" dirty="0"/>
          </a:p>
        </p:txBody>
      </p:sp>
      <p:sp>
        <p:nvSpPr>
          <p:cNvPr id="11270" name="Rectangle 6"/>
          <p:cNvSpPr>
            <a:spLocks noGrp="1" noChangeArrowheads="1"/>
          </p:cNvSpPr>
          <p:nvPr>
            <p:ph type="body" sz="half" idx="2"/>
          </p:nvPr>
        </p:nvSpPr>
        <p:spPr>
          <a:xfrm>
            <a:off x="2667000" y="1676400"/>
            <a:ext cx="6019800" cy="4449763"/>
          </a:xfrm>
        </p:spPr>
        <p:txBody>
          <a:bodyPr/>
          <a:lstStyle/>
          <a:p>
            <a:r>
              <a:rPr lang="en-MY" sz="3100" dirty="0" smtClean="0"/>
              <a:t>The Evolution of Software Management</a:t>
            </a:r>
          </a:p>
          <a:p>
            <a:r>
              <a:rPr lang="en-MY" sz="3100" dirty="0" smtClean="0"/>
              <a:t>Explain the 7.1 SP1 Software Management Framework Features and Functionality</a:t>
            </a:r>
          </a:p>
          <a:p>
            <a:r>
              <a:rPr lang="en-MY" sz="3100" dirty="0" smtClean="0"/>
              <a:t>Discuss The Five Laws of Software Management 7.1</a:t>
            </a:r>
            <a:endParaRPr lang="en-MY" sz="31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MY" dirty="0" smtClean="0"/>
              <a:t>The Five Laws</a:t>
            </a:r>
            <a:endParaRPr lang="en-MY" dirty="0"/>
          </a:p>
        </p:txBody>
      </p:sp>
    </p:spTree>
    <p:extLst>
      <p:ext uri="{BB962C8B-B14F-4D97-AF65-F5344CB8AC3E}">
        <p14:creationId xmlns:p14="http://schemas.microsoft.com/office/powerpoint/2010/main" val="22301960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MY" sz="3600" dirty="0" smtClean="0"/>
              <a:t>Law 1: To Modify My Software, I must Double-Click. (Or know Law 2)</a:t>
            </a:r>
            <a:r>
              <a:rPr lang="en-MY" dirty="0" smtClean="0"/>
              <a:t> </a:t>
            </a:r>
            <a:endParaRPr lang="en-MY" dirty="0"/>
          </a:p>
        </p:txBody>
      </p:sp>
      <p:sp>
        <p:nvSpPr>
          <p:cNvPr id="2" name="TextBox 1"/>
          <p:cNvSpPr txBox="1"/>
          <p:nvPr/>
        </p:nvSpPr>
        <p:spPr>
          <a:xfrm>
            <a:off x="3124200" y="3505200"/>
            <a:ext cx="5638800" cy="1477328"/>
          </a:xfrm>
          <a:prstGeom prst="rect">
            <a:avLst/>
          </a:prstGeom>
          <a:noFill/>
        </p:spPr>
        <p:txBody>
          <a:bodyPr wrap="square" rtlCol="0">
            <a:spAutoFit/>
          </a:bodyPr>
          <a:lstStyle/>
          <a:p>
            <a:r>
              <a:rPr lang="en-US" dirty="0" smtClean="0"/>
              <a:t>Right-</a:t>
            </a:r>
            <a:r>
              <a:rPr lang="en-US" dirty="0" err="1" smtClean="0"/>
              <a:t>clickability</a:t>
            </a:r>
            <a:r>
              <a:rPr lang="en-US" dirty="0" smtClean="0"/>
              <a:t>, a tenet of our 6.x and 7.0 platforms, has left many customers a-wondering how, how, they just got into the Managed Software they created yesterday.  Surely there was a right-click or menu option to manage this.  Alas, there was not. </a:t>
            </a:r>
            <a:endParaRPr lang="en-US" dirty="0"/>
          </a:p>
        </p:txBody>
      </p:sp>
    </p:spTree>
    <p:extLst>
      <p:ext uri="{BB962C8B-B14F-4D97-AF65-F5344CB8AC3E}">
        <p14:creationId xmlns:p14="http://schemas.microsoft.com/office/powerpoint/2010/main" val="21286936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MY" dirty="0" smtClean="0"/>
              <a:t>Law 2: To Import, I must Right-Click in the White Left Zone . </a:t>
            </a:r>
            <a:endParaRPr lang="en-MY" dirty="0"/>
          </a:p>
        </p:txBody>
      </p:sp>
      <p:sp>
        <p:nvSpPr>
          <p:cNvPr id="2" name="TextBox 1"/>
          <p:cNvSpPr txBox="1"/>
          <p:nvPr/>
        </p:nvSpPr>
        <p:spPr>
          <a:xfrm>
            <a:off x="3124200" y="3505200"/>
            <a:ext cx="5638800" cy="2585323"/>
          </a:xfrm>
          <a:prstGeom prst="rect">
            <a:avLst/>
          </a:prstGeom>
          <a:noFill/>
        </p:spPr>
        <p:txBody>
          <a:bodyPr wrap="square" rtlCol="0">
            <a:spAutoFit/>
          </a:bodyPr>
          <a:lstStyle/>
          <a:p>
            <a:r>
              <a:rPr lang="en-US" dirty="0" smtClean="0"/>
              <a:t>Job security is something that asset and software managers both enjoy, and our product and the people who support them, must in this economy especially, be assured of. So making such a key task so invisibly active was arranged with your happiness in mind.  Why White Left Zone? It’s a bizarre name, that will hopefully stay in your brain so that when you face this </a:t>
            </a:r>
            <a:r>
              <a:rPr lang="en-US" dirty="0" err="1" smtClean="0"/>
              <a:t>quandry</a:t>
            </a:r>
            <a:r>
              <a:rPr lang="en-US" dirty="0" smtClean="0"/>
              <a:t>, law two will shine through.  Hey, that rhymes.</a:t>
            </a:r>
            <a:endParaRPr lang="en-US" dirty="0"/>
          </a:p>
        </p:txBody>
      </p:sp>
    </p:spTree>
    <p:extLst>
      <p:ext uri="{BB962C8B-B14F-4D97-AF65-F5344CB8AC3E}">
        <p14:creationId xmlns:p14="http://schemas.microsoft.com/office/powerpoint/2010/main" val="14744034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MY" dirty="0" smtClean="0"/>
              <a:t>Law 3: To Begin, I must start with key high value applications.</a:t>
            </a:r>
            <a:endParaRPr lang="en-MY" dirty="0"/>
          </a:p>
        </p:txBody>
      </p:sp>
      <p:sp>
        <p:nvSpPr>
          <p:cNvPr id="2" name="TextBox 1"/>
          <p:cNvSpPr txBox="1"/>
          <p:nvPr/>
        </p:nvSpPr>
        <p:spPr>
          <a:xfrm>
            <a:off x="3124200" y="3505200"/>
            <a:ext cx="5638800" cy="1477328"/>
          </a:xfrm>
          <a:prstGeom prst="rect">
            <a:avLst/>
          </a:prstGeom>
          <a:noFill/>
        </p:spPr>
        <p:txBody>
          <a:bodyPr wrap="square" rtlCol="0">
            <a:spAutoFit/>
          </a:bodyPr>
          <a:lstStyle/>
          <a:p>
            <a:r>
              <a:rPr lang="en-US" dirty="0" smtClean="0"/>
              <a:t>Software management can be, in many ways, overwhelming at first.  My most successful customers have started small, with several high-value target applications.  Graphics, legal, and HR apps normally top this list. </a:t>
            </a:r>
            <a:endParaRPr lang="en-US" dirty="0"/>
          </a:p>
        </p:txBody>
      </p:sp>
    </p:spTree>
    <p:extLst>
      <p:ext uri="{BB962C8B-B14F-4D97-AF65-F5344CB8AC3E}">
        <p14:creationId xmlns:p14="http://schemas.microsoft.com/office/powerpoint/2010/main" val="17129895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MY" dirty="0" smtClean="0"/>
              <a:t>Law 4: Thou shalt </a:t>
            </a:r>
            <a:r>
              <a:rPr lang="en-MY" dirty="0" err="1" smtClean="0"/>
              <a:t>giveth</a:t>
            </a:r>
            <a:r>
              <a:rPr lang="en-MY" dirty="0" smtClean="0"/>
              <a:t> your asset management folks a lab</a:t>
            </a:r>
            <a:endParaRPr lang="en-MY" dirty="0"/>
          </a:p>
        </p:txBody>
      </p:sp>
      <p:sp>
        <p:nvSpPr>
          <p:cNvPr id="2" name="TextBox 1"/>
          <p:cNvSpPr txBox="1"/>
          <p:nvPr/>
        </p:nvSpPr>
        <p:spPr>
          <a:xfrm>
            <a:off x="3124200" y="3505200"/>
            <a:ext cx="5638800" cy="2308324"/>
          </a:xfrm>
          <a:prstGeom prst="rect">
            <a:avLst/>
          </a:prstGeom>
          <a:noFill/>
        </p:spPr>
        <p:txBody>
          <a:bodyPr wrap="square" rtlCol="0">
            <a:spAutoFit/>
          </a:bodyPr>
          <a:lstStyle/>
          <a:p>
            <a:r>
              <a:rPr lang="en-US" dirty="0" smtClean="0"/>
              <a:t>Asset managers love the 7.1 interface.  Some have actually cried at its beauty.  Literally. To keep your asset folks happy, I recommend a lab environment for them to play and test in.  When you include things like virtualization AND workflow, with some nice asset management workflow components out of the box?  These things are best understood by doing… and by doing I mean in a lab. </a:t>
            </a:r>
            <a:endParaRPr lang="en-US" dirty="0"/>
          </a:p>
        </p:txBody>
      </p:sp>
    </p:spTree>
    <p:extLst>
      <p:ext uri="{BB962C8B-B14F-4D97-AF65-F5344CB8AC3E}">
        <p14:creationId xmlns:p14="http://schemas.microsoft.com/office/powerpoint/2010/main" val="40348314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MY" sz="3600" dirty="0" smtClean="0"/>
              <a:t>Law 5: Asset Managers and Software Packagers succeed together.</a:t>
            </a:r>
            <a:endParaRPr lang="en-MY" sz="3600" dirty="0"/>
          </a:p>
        </p:txBody>
      </p:sp>
      <p:sp>
        <p:nvSpPr>
          <p:cNvPr id="2" name="TextBox 1"/>
          <p:cNvSpPr txBox="1"/>
          <p:nvPr/>
        </p:nvSpPr>
        <p:spPr>
          <a:xfrm>
            <a:off x="3124200" y="3505200"/>
            <a:ext cx="5638800" cy="2308324"/>
          </a:xfrm>
          <a:prstGeom prst="rect">
            <a:avLst/>
          </a:prstGeom>
          <a:noFill/>
        </p:spPr>
        <p:txBody>
          <a:bodyPr wrap="square" rtlCol="0">
            <a:spAutoFit/>
          </a:bodyPr>
          <a:lstStyle/>
          <a:p>
            <a:r>
              <a:rPr lang="en-US" dirty="0" smtClean="0"/>
              <a:t>The great thing about 7.1 and this integrated visibility?  Everyone can see everything they need to effectively do their jobs. </a:t>
            </a:r>
            <a:r>
              <a:rPr lang="en-US" dirty="0" err="1" smtClean="0"/>
              <a:t>Asseteers</a:t>
            </a:r>
            <a:r>
              <a:rPr lang="en-US" dirty="0" smtClean="0"/>
              <a:t> and </a:t>
            </a:r>
            <a:r>
              <a:rPr lang="en-US" dirty="0" err="1" smtClean="0"/>
              <a:t>Packageers</a:t>
            </a:r>
            <a:r>
              <a:rPr lang="en-US" dirty="0" smtClean="0"/>
              <a:t> are the gateway defense to rogue, new applications making their way into the environment. </a:t>
            </a:r>
            <a:r>
              <a:rPr lang="en-US" dirty="0"/>
              <a:t> </a:t>
            </a:r>
            <a:r>
              <a:rPr lang="en-US" dirty="0" smtClean="0"/>
              <a:t>Working as a team, they can ensure a happy, managed enterprise infrastructure. Gatekeepers and key masters living in harmony.</a:t>
            </a:r>
            <a:endParaRPr lang="en-US" dirty="0"/>
          </a:p>
        </p:txBody>
      </p:sp>
    </p:spTree>
    <p:extLst>
      <p:ext uri="{BB962C8B-B14F-4D97-AF65-F5344CB8AC3E}">
        <p14:creationId xmlns:p14="http://schemas.microsoft.com/office/powerpoint/2010/main" val="16468302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 &amp; A</a:t>
            </a:r>
            <a:endParaRPr lang="en-US" dirty="0"/>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12329767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MY" dirty="0" smtClean="0"/>
              <a:t>Software Management</a:t>
            </a:r>
            <a:endParaRPr lang="en-MY" dirty="0"/>
          </a:p>
        </p:txBody>
      </p:sp>
      <p:sp>
        <p:nvSpPr>
          <p:cNvPr id="13315" name="Rectangle 3"/>
          <p:cNvSpPr>
            <a:spLocks noGrp="1" noChangeArrowheads="1"/>
          </p:cNvSpPr>
          <p:nvPr>
            <p:ph type="body" idx="1"/>
          </p:nvPr>
        </p:nvSpPr>
        <p:spPr/>
        <p:txBody>
          <a:bodyPr/>
          <a:lstStyle/>
          <a:p>
            <a:r>
              <a:rPr lang="en-MY" sz="3200" dirty="0" smtClean="0"/>
              <a:t>Group Question:  What is software management?</a:t>
            </a:r>
          </a:p>
          <a:p>
            <a:endParaRPr lang="en-MY" dirty="0" smtClean="0"/>
          </a:p>
          <a:p>
            <a:endParaRPr lang="en-MY" dirty="0" smtClean="0"/>
          </a:p>
          <a:p>
            <a:endParaRPr lang="en-MY" dirty="0"/>
          </a:p>
        </p:txBody>
      </p:sp>
    </p:spTree>
    <p:extLst>
      <p:ext uri="{BB962C8B-B14F-4D97-AF65-F5344CB8AC3E}">
        <p14:creationId xmlns:p14="http://schemas.microsoft.com/office/powerpoint/2010/main" val="9423534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MY" dirty="0" smtClean="0"/>
              <a:t>Software Management</a:t>
            </a:r>
            <a:endParaRPr lang="en-MY" dirty="0"/>
          </a:p>
        </p:txBody>
      </p:sp>
      <p:sp>
        <p:nvSpPr>
          <p:cNvPr id="13315" name="Rectangle 3"/>
          <p:cNvSpPr>
            <a:spLocks noGrp="1" noChangeArrowheads="1"/>
          </p:cNvSpPr>
          <p:nvPr>
            <p:ph type="body" idx="1"/>
          </p:nvPr>
        </p:nvSpPr>
        <p:spPr/>
        <p:txBody>
          <a:bodyPr/>
          <a:lstStyle/>
          <a:p>
            <a:pPr marL="0" indent="0">
              <a:buNone/>
            </a:pPr>
            <a:endParaRPr lang="en-MY" sz="3200" dirty="0" smtClean="0"/>
          </a:p>
          <a:p>
            <a:r>
              <a:rPr lang="en-MY" sz="3200" dirty="0" smtClean="0"/>
              <a:t>6.x Architecture and Feature Whiteboard Discussion</a:t>
            </a:r>
          </a:p>
          <a:p>
            <a:endParaRPr lang="en-MY" sz="3200" dirty="0" smtClean="0"/>
          </a:p>
          <a:p>
            <a:r>
              <a:rPr lang="en-MY" sz="3200" dirty="0" smtClean="0"/>
              <a:t>Customer Feedback MF 2008 &amp; Today’s Software Management Solution</a:t>
            </a:r>
          </a:p>
          <a:p>
            <a:endParaRPr lang="en-MY" dirty="0" smtClean="0"/>
          </a:p>
          <a:p>
            <a:endParaRPr lang="en-MY" dirty="0" smtClean="0"/>
          </a:p>
          <a:p>
            <a:endParaRPr lang="en-MY" dirty="0"/>
          </a:p>
        </p:txBody>
      </p:sp>
    </p:spTree>
    <p:extLst>
      <p:ext uri="{BB962C8B-B14F-4D97-AF65-F5344CB8AC3E}">
        <p14:creationId xmlns:p14="http://schemas.microsoft.com/office/powerpoint/2010/main" val="17071504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4145" name="Group 209"/>
          <p:cNvGrpSpPr>
            <a:grpSpLocks/>
          </p:cNvGrpSpPr>
          <p:nvPr/>
        </p:nvGrpSpPr>
        <p:grpSpPr bwMode="auto">
          <a:xfrm>
            <a:off x="3276600" y="1319213"/>
            <a:ext cx="2624138" cy="4953000"/>
            <a:chOff x="2064" y="831"/>
            <a:chExt cx="1653" cy="3120"/>
          </a:xfrm>
        </p:grpSpPr>
        <p:sp>
          <p:nvSpPr>
            <p:cNvPr id="134268" name="Rectangle 3"/>
            <p:cNvSpPr>
              <a:spLocks noChangeArrowheads="1"/>
            </p:cNvSpPr>
            <p:nvPr/>
          </p:nvSpPr>
          <p:spPr bwMode="auto">
            <a:xfrm>
              <a:off x="2077" y="3679"/>
              <a:ext cx="1628" cy="170"/>
            </a:xfrm>
            <a:prstGeom prst="rect">
              <a:avLst/>
            </a:prstGeom>
            <a:gradFill rotWithShape="1">
              <a:gsLst>
                <a:gs pos="0">
                  <a:srgbClr val="000000"/>
                </a:gs>
                <a:gs pos="100000">
                  <a:srgbClr val="FFFFFF">
                    <a:alpha val="0"/>
                  </a:srgbClr>
                </a:gs>
              </a:gsLst>
              <a:path path="shape">
                <a:fillToRect l="50000" t="50000" r="50000" b="50000"/>
              </a:path>
            </a:gradFill>
            <a:ln w="12700" algn="ctr">
              <a:noFill/>
              <a:miter lim="800000"/>
              <a:headEnd/>
              <a:tailEnd/>
            </a:ln>
          </p:spPr>
          <p:txBody>
            <a:bodyPr anchor="ctr"/>
            <a:lstStyle/>
            <a:p>
              <a:pPr algn="ctr"/>
              <a:endParaRPr lang="en-US" baseline="-25000">
                <a:solidFill>
                  <a:srgbClr val="000000"/>
                </a:solidFill>
              </a:endParaRPr>
            </a:p>
          </p:txBody>
        </p:sp>
        <p:sp>
          <p:nvSpPr>
            <p:cNvPr id="134269" name="Rectangle 5"/>
            <p:cNvSpPr>
              <a:spLocks noChangeArrowheads="1"/>
            </p:cNvSpPr>
            <p:nvPr/>
          </p:nvSpPr>
          <p:spPr bwMode="auto">
            <a:xfrm>
              <a:off x="2077" y="3679"/>
              <a:ext cx="1628" cy="170"/>
            </a:xfrm>
            <a:prstGeom prst="rect">
              <a:avLst/>
            </a:prstGeom>
            <a:gradFill rotWithShape="1">
              <a:gsLst>
                <a:gs pos="0">
                  <a:srgbClr val="000000"/>
                </a:gs>
                <a:gs pos="100000">
                  <a:srgbClr val="FFFFFF">
                    <a:alpha val="0"/>
                  </a:srgbClr>
                </a:gs>
              </a:gsLst>
              <a:path path="shape">
                <a:fillToRect l="50000" t="50000" r="50000" b="50000"/>
              </a:path>
            </a:gradFill>
            <a:ln w="12700" algn="ctr">
              <a:noFill/>
              <a:miter lim="800000"/>
              <a:headEnd/>
              <a:tailEnd/>
            </a:ln>
          </p:spPr>
          <p:txBody>
            <a:bodyPr anchor="ctr"/>
            <a:lstStyle/>
            <a:p>
              <a:pPr algn="ctr"/>
              <a:endParaRPr lang="en-US" baseline="-25000">
                <a:solidFill>
                  <a:srgbClr val="000000"/>
                </a:solidFill>
              </a:endParaRPr>
            </a:p>
          </p:txBody>
        </p:sp>
        <p:sp>
          <p:nvSpPr>
            <p:cNvPr id="134270" name="AutoShape 14"/>
            <p:cNvSpPr>
              <a:spLocks noChangeArrowheads="1"/>
            </p:cNvSpPr>
            <p:nvPr/>
          </p:nvSpPr>
          <p:spPr bwMode="auto">
            <a:xfrm>
              <a:off x="2070" y="831"/>
              <a:ext cx="1647" cy="2986"/>
            </a:xfrm>
            <a:prstGeom prst="roundRect">
              <a:avLst>
                <a:gd name="adj" fmla="val 0"/>
              </a:avLst>
            </a:prstGeom>
            <a:solidFill>
              <a:srgbClr val="DDDDDD"/>
            </a:solidFill>
            <a:ln w="9525">
              <a:noFill/>
              <a:round/>
              <a:headEnd/>
              <a:tailEnd/>
            </a:ln>
          </p:spPr>
          <p:txBody>
            <a:bodyPr wrap="none" anchor="ctr"/>
            <a:lstStyle/>
            <a:p>
              <a:pPr algn="ctr"/>
              <a:endParaRPr lang="en-US" baseline="-25000">
                <a:solidFill>
                  <a:srgbClr val="000000"/>
                </a:solidFill>
              </a:endParaRPr>
            </a:p>
          </p:txBody>
        </p:sp>
        <p:sp>
          <p:nvSpPr>
            <p:cNvPr id="134271" name="Rectangle 13"/>
            <p:cNvSpPr>
              <a:spLocks noChangeArrowheads="1"/>
            </p:cNvSpPr>
            <p:nvPr/>
          </p:nvSpPr>
          <p:spPr bwMode="ltGray">
            <a:xfrm>
              <a:off x="2069" y="831"/>
              <a:ext cx="1648" cy="464"/>
            </a:xfrm>
            <a:prstGeom prst="rect">
              <a:avLst/>
            </a:prstGeom>
            <a:solidFill>
              <a:srgbClr val="4D6883"/>
            </a:solidFill>
            <a:ln w="28575" algn="ctr">
              <a:noFill/>
              <a:round/>
              <a:headEnd/>
              <a:tailEnd/>
            </a:ln>
          </p:spPr>
          <p:txBody>
            <a:bodyPr anchor="ctr"/>
            <a:lstStyle/>
            <a:p>
              <a:pPr algn="ctr"/>
              <a:endParaRPr lang="en-US" sz="1200">
                <a:solidFill>
                  <a:srgbClr val="FFFFFF"/>
                </a:solidFill>
              </a:endParaRPr>
            </a:p>
          </p:txBody>
        </p:sp>
        <p:sp>
          <p:nvSpPr>
            <p:cNvPr id="134272" name="Rectangle 16"/>
            <p:cNvSpPr>
              <a:spLocks noChangeArrowheads="1"/>
            </p:cNvSpPr>
            <p:nvPr/>
          </p:nvSpPr>
          <p:spPr bwMode="auto">
            <a:xfrm rot="10800000">
              <a:off x="2069" y="1295"/>
              <a:ext cx="1648" cy="66"/>
            </a:xfrm>
            <a:prstGeom prst="rect">
              <a:avLst/>
            </a:prstGeom>
            <a:gradFill rotWithShape="1">
              <a:gsLst>
                <a:gs pos="0">
                  <a:srgbClr val="BEBEBE">
                    <a:alpha val="0"/>
                  </a:srgbClr>
                </a:gs>
                <a:gs pos="100000">
                  <a:srgbClr val="000000">
                    <a:alpha val="20000"/>
                  </a:srgbClr>
                </a:gs>
              </a:gsLst>
              <a:lin ang="5400000" scaled="1"/>
            </a:gradFill>
            <a:ln w="12700" algn="ctr">
              <a:noFill/>
              <a:miter lim="800000"/>
              <a:headEnd/>
              <a:tailEnd/>
            </a:ln>
          </p:spPr>
          <p:txBody>
            <a:bodyPr rot="10800000" wrap="none" anchor="ctr"/>
            <a:lstStyle/>
            <a:p>
              <a:pPr algn="ctr"/>
              <a:endParaRPr lang="en-US" baseline="-25000">
                <a:solidFill>
                  <a:srgbClr val="000000"/>
                </a:solidFill>
              </a:endParaRPr>
            </a:p>
          </p:txBody>
        </p:sp>
        <p:sp>
          <p:nvSpPr>
            <p:cNvPr id="134273" name="TextBox 14"/>
            <p:cNvSpPr txBox="1">
              <a:spLocks noChangeArrowheads="1"/>
            </p:cNvSpPr>
            <p:nvPr/>
          </p:nvSpPr>
          <p:spPr bwMode="auto">
            <a:xfrm>
              <a:off x="2064" y="908"/>
              <a:ext cx="1632" cy="215"/>
            </a:xfrm>
            <a:prstGeom prst="rect">
              <a:avLst/>
            </a:prstGeom>
            <a:noFill/>
            <a:ln w="9525">
              <a:noFill/>
              <a:miter lim="800000"/>
              <a:headEnd/>
              <a:tailEnd/>
            </a:ln>
          </p:spPr>
          <p:txBody>
            <a:bodyPr anchor="ctr" anchorCtr="1">
              <a:spAutoFit/>
            </a:bodyPr>
            <a:lstStyle/>
            <a:p>
              <a:pPr algn="ctr" eaLnBrk="0" hangingPunct="0">
                <a:lnSpc>
                  <a:spcPct val="90000"/>
                </a:lnSpc>
                <a:spcBef>
                  <a:spcPct val="35000"/>
                </a:spcBef>
              </a:pPr>
              <a:r>
                <a:rPr lang="en-US" sz="1800" b="1">
                  <a:solidFill>
                    <a:srgbClr val="FFFFFF"/>
                  </a:solidFill>
                </a:rPr>
                <a:t>Better Distribution</a:t>
              </a:r>
            </a:p>
          </p:txBody>
        </p:sp>
        <p:sp>
          <p:nvSpPr>
            <p:cNvPr id="134274" name="Rectangle 25"/>
            <p:cNvSpPr>
              <a:spLocks noChangeArrowheads="1"/>
            </p:cNvSpPr>
            <p:nvPr/>
          </p:nvSpPr>
          <p:spPr bwMode="auto">
            <a:xfrm>
              <a:off x="2127" y="1361"/>
              <a:ext cx="1536" cy="2590"/>
            </a:xfrm>
            <a:prstGeom prst="rect">
              <a:avLst/>
            </a:prstGeom>
            <a:noFill/>
            <a:ln w="9525">
              <a:noFill/>
              <a:miter lim="800000"/>
              <a:headEnd/>
              <a:tailEnd/>
            </a:ln>
          </p:spPr>
          <p:txBody>
            <a:bodyPr/>
            <a:lstStyle/>
            <a:p>
              <a:pPr marL="171450" indent="-171450">
                <a:lnSpc>
                  <a:spcPct val="95000"/>
                </a:lnSpc>
                <a:spcAft>
                  <a:spcPct val="35000"/>
                </a:spcAft>
                <a:buClr>
                  <a:srgbClr val="678BA8"/>
                </a:buClr>
                <a:buFontTx/>
                <a:buChar char="•"/>
              </a:pPr>
              <a:r>
                <a:rPr lang="en-US" sz="1400" dirty="0">
                  <a:solidFill>
                    <a:srgbClr val="000000"/>
                  </a:solidFill>
                </a:rPr>
                <a:t>Virtualizes applications on the fly</a:t>
              </a:r>
            </a:p>
            <a:p>
              <a:pPr marL="171450" indent="-171450">
                <a:lnSpc>
                  <a:spcPct val="95000"/>
                </a:lnSpc>
                <a:spcAft>
                  <a:spcPct val="35000"/>
                </a:spcAft>
                <a:buClr>
                  <a:srgbClr val="678BA8"/>
                </a:buClr>
                <a:buFontTx/>
                <a:buChar char="•"/>
              </a:pPr>
              <a:r>
                <a:rPr lang="en-US" sz="1400" dirty="0">
                  <a:solidFill>
                    <a:srgbClr val="000000"/>
                  </a:solidFill>
                </a:rPr>
                <a:t>Ensures distribution of the latest versions &amp; updates</a:t>
              </a:r>
            </a:p>
            <a:p>
              <a:pPr marL="171450" indent="-171450">
                <a:lnSpc>
                  <a:spcPct val="95000"/>
                </a:lnSpc>
                <a:spcAft>
                  <a:spcPct val="35000"/>
                </a:spcAft>
                <a:buClr>
                  <a:srgbClr val="678BA8"/>
                </a:buClr>
                <a:buFontTx/>
                <a:buChar char="•"/>
              </a:pPr>
              <a:r>
                <a:rPr lang="en-US" sz="1400" dirty="0">
                  <a:solidFill>
                    <a:srgbClr val="000000"/>
                  </a:solidFill>
                </a:rPr>
                <a:t>Includes all pre-requisites</a:t>
              </a:r>
            </a:p>
            <a:p>
              <a:pPr marL="171450" indent="-171450">
                <a:lnSpc>
                  <a:spcPct val="95000"/>
                </a:lnSpc>
                <a:spcAft>
                  <a:spcPct val="35000"/>
                </a:spcAft>
                <a:buClr>
                  <a:srgbClr val="678BA8"/>
                </a:buClr>
                <a:buFontTx/>
                <a:buChar char="•"/>
              </a:pPr>
              <a:r>
                <a:rPr lang="en-US" sz="1400" dirty="0">
                  <a:solidFill>
                    <a:srgbClr val="000000"/>
                  </a:solidFill>
                </a:rPr>
                <a:t>Only downloads what’s not already installed</a:t>
              </a:r>
            </a:p>
            <a:p>
              <a:pPr marL="171450" indent="-171450">
                <a:lnSpc>
                  <a:spcPct val="95000"/>
                </a:lnSpc>
                <a:spcAft>
                  <a:spcPct val="35000"/>
                </a:spcAft>
                <a:buClr>
                  <a:srgbClr val="678BA8"/>
                </a:buClr>
                <a:buFontTx/>
                <a:buChar char="•"/>
              </a:pPr>
              <a:r>
                <a:rPr lang="en-US" sz="1400" dirty="0">
                  <a:solidFill>
                    <a:srgbClr val="000000"/>
                  </a:solidFill>
                </a:rPr>
                <a:t>Makes sure the software stays installed</a:t>
              </a:r>
            </a:p>
          </p:txBody>
        </p:sp>
        <p:sp>
          <p:nvSpPr>
            <p:cNvPr id="706" name="Rectangle 17"/>
            <p:cNvSpPr>
              <a:spLocks noChangeArrowheads="1"/>
            </p:cNvSpPr>
            <p:nvPr/>
          </p:nvSpPr>
          <p:spPr bwMode="auto">
            <a:xfrm>
              <a:off x="2084" y="850"/>
              <a:ext cx="1615" cy="146"/>
            </a:xfrm>
            <a:prstGeom prst="rect">
              <a:avLst/>
            </a:prstGeom>
            <a:gradFill rotWithShape="1">
              <a:gsLst>
                <a:gs pos="0">
                  <a:schemeClr val="bg1">
                    <a:alpha val="63000"/>
                  </a:schemeClr>
                </a:gs>
                <a:gs pos="100000">
                  <a:schemeClr val="bg1">
                    <a:gamma/>
                    <a:tint val="25490"/>
                    <a:invGamma/>
                    <a:alpha val="0"/>
                  </a:schemeClr>
                </a:gs>
              </a:gsLst>
              <a:lin ang="5400000" scaled="1"/>
            </a:gradFill>
            <a:ln w="12700" algn="ctr">
              <a:noFill/>
              <a:miter lim="800000"/>
              <a:headEnd/>
              <a:tailEnd/>
            </a:ln>
            <a:effectLst/>
          </p:spPr>
          <p:txBody>
            <a:bodyPr wrap="none" anchor="ctr"/>
            <a:lstStyle/>
            <a:p>
              <a:pPr algn="ctr">
                <a:defRPr/>
              </a:pPr>
              <a:endParaRPr lang="en-US" baseline="-25000">
                <a:cs typeface="+mn-cs"/>
              </a:endParaRPr>
            </a:p>
          </p:txBody>
        </p:sp>
      </p:grpSp>
      <p:sp>
        <p:nvSpPr>
          <p:cNvPr id="134146" name="Rectangle 293"/>
          <p:cNvSpPr>
            <a:spLocks noChangeArrowheads="1"/>
          </p:cNvSpPr>
          <p:nvPr/>
        </p:nvSpPr>
        <p:spPr bwMode="auto">
          <a:xfrm>
            <a:off x="3460750" y="4410075"/>
            <a:ext cx="2262188" cy="1535113"/>
          </a:xfrm>
          <a:prstGeom prst="rect">
            <a:avLst/>
          </a:prstGeom>
          <a:solidFill>
            <a:srgbClr val="9A918C">
              <a:alpha val="32156"/>
            </a:srgbClr>
          </a:solidFill>
          <a:ln w="12700" algn="ctr">
            <a:noFill/>
            <a:miter lim="800000"/>
            <a:headEnd/>
            <a:tailEnd/>
          </a:ln>
        </p:spPr>
        <p:txBody>
          <a:bodyPr wrap="none" lIns="91423" tIns="45711" rIns="91423" bIns="45711" anchor="ctr"/>
          <a:lstStyle/>
          <a:p>
            <a:endParaRPr lang="en-US" sz="2000">
              <a:solidFill>
                <a:srgbClr val="FFFFFF"/>
              </a:solidFill>
            </a:endParaRPr>
          </a:p>
        </p:txBody>
      </p:sp>
      <p:sp>
        <p:nvSpPr>
          <p:cNvPr id="134147" name="Rectangle 17"/>
          <p:cNvSpPr>
            <a:spLocks noChangeArrowheads="1"/>
          </p:cNvSpPr>
          <p:nvPr/>
        </p:nvSpPr>
        <p:spPr bwMode="auto">
          <a:xfrm>
            <a:off x="3311525" y="1352550"/>
            <a:ext cx="2563813" cy="231775"/>
          </a:xfrm>
          <a:prstGeom prst="rect">
            <a:avLst/>
          </a:prstGeom>
          <a:gradFill rotWithShape="1">
            <a:gsLst>
              <a:gs pos="0">
                <a:srgbClr val="FFFFFF">
                  <a:alpha val="62999"/>
                </a:srgbClr>
              </a:gs>
              <a:gs pos="100000">
                <a:srgbClr val="FFFFFF">
                  <a:alpha val="0"/>
                </a:srgbClr>
              </a:gs>
            </a:gsLst>
            <a:lin ang="5400000" scaled="1"/>
          </a:gradFill>
          <a:ln w="12700" algn="ctr">
            <a:noFill/>
            <a:miter lim="800000"/>
            <a:headEnd/>
            <a:tailEnd/>
          </a:ln>
        </p:spPr>
        <p:txBody>
          <a:bodyPr wrap="none" anchor="ctr"/>
          <a:lstStyle/>
          <a:p>
            <a:pPr algn="ctr"/>
            <a:endParaRPr lang="en-US" baseline="-25000">
              <a:solidFill>
                <a:srgbClr val="000000"/>
              </a:solidFill>
            </a:endParaRPr>
          </a:p>
        </p:txBody>
      </p:sp>
      <p:sp>
        <p:nvSpPr>
          <p:cNvPr id="134148" name="Rectangle 6"/>
          <p:cNvSpPr>
            <a:spLocks noChangeArrowheads="1"/>
          </p:cNvSpPr>
          <p:nvPr/>
        </p:nvSpPr>
        <p:spPr bwMode="auto">
          <a:xfrm>
            <a:off x="442913" y="5840413"/>
            <a:ext cx="2584450" cy="269875"/>
          </a:xfrm>
          <a:prstGeom prst="rect">
            <a:avLst/>
          </a:prstGeom>
          <a:gradFill rotWithShape="1">
            <a:gsLst>
              <a:gs pos="0">
                <a:srgbClr val="000000"/>
              </a:gs>
              <a:gs pos="100000">
                <a:srgbClr val="FFFFFF">
                  <a:alpha val="0"/>
                </a:srgbClr>
              </a:gs>
            </a:gsLst>
            <a:path path="shape">
              <a:fillToRect l="50000" t="50000" r="50000" b="50000"/>
            </a:path>
          </a:gradFill>
          <a:ln w="12700" algn="ctr">
            <a:noFill/>
            <a:miter lim="800000"/>
            <a:headEnd/>
            <a:tailEnd/>
          </a:ln>
        </p:spPr>
        <p:txBody>
          <a:bodyPr anchor="ctr"/>
          <a:lstStyle/>
          <a:p>
            <a:pPr algn="ctr"/>
            <a:endParaRPr lang="en-US" baseline="-25000">
              <a:solidFill>
                <a:srgbClr val="000000"/>
              </a:solidFill>
            </a:endParaRPr>
          </a:p>
        </p:txBody>
      </p:sp>
      <p:sp>
        <p:nvSpPr>
          <p:cNvPr id="134149" name="Rectangle 7"/>
          <p:cNvSpPr>
            <a:spLocks noChangeArrowheads="1"/>
          </p:cNvSpPr>
          <p:nvPr/>
        </p:nvSpPr>
        <p:spPr bwMode="auto">
          <a:xfrm>
            <a:off x="442913" y="5840413"/>
            <a:ext cx="2584450" cy="269875"/>
          </a:xfrm>
          <a:prstGeom prst="rect">
            <a:avLst/>
          </a:prstGeom>
          <a:gradFill rotWithShape="1">
            <a:gsLst>
              <a:gs pos="0">
                <a:srgbClr val="000000"/>
              </a:gs>
              <a:gs pos="100000">
                <a:srgbClr val="FFFFFF">
                  <a:alpha val="0"/>
                </a:srgbClr>
              </a:gs>
            </a:gsLst>
            <a:path path="shape">
              <a:fillToRect l="50000" t="50000" r="50000" b="50000"/>
            </a:path>
          </a:gradFill>
          <a:ln w="12700" algn="ctr">
            <a:noFill/>
            <a:miter lim="800000"/>
            <a:headEnd/>
            <a:tailEnd/>
          </a:ln>
        </p:spPr>
        <p:txBody>
          <a:bodyPr anchor="ctr"/>
          <a:lstStyle/>
          <a:p>
            <a:pPr algn="ctr"/>
            <a:endParaRPr lang="en-US" baseline="-25000">
              <a:solidFill>
                <a:srgbClr val="000000"/>
              </a:solidFill>
            </a:endParaRPr>
          </a:p>
        </p:txBody>
      </p:sp>
      <p:sp>
        <p:nvSpPr>
          <p:cNvPr id="134150" name="AutoShape 9"/>
          <p:cNvSpPr>
            <a:spLocks noChangeArrowheads="1"/>
          </p:cNvSpPr>
          <p:nvPr/>
        </p:nvSpPr>
        <p:spPr bwMode="auto">
          <a:xfrm>
            <a:off x="438150" y="1319213"/>
            <a:ext cx="2614613" cy="4740275"/>
          </a:xfrm>
          <a:prstGeom prst="roundRect">
            <a:avLst>
              <a:gd name="adj" fmla="val 0"/>
            </a:avLst>
          </a:prstGeom>
          <a:solidFill>
            <a:srgbClr val="DDDDDD"/>
          </a:solidFill>
          <a:ln w="9525">
            <a:noFill/>
            <a:round/>
            <a:headEnd/>
            <a:tailEnd/>
          </a:ln>
        </p:spPr>
        <p:txBody>
          <a:bodyPr wrap="none" anchor="ctr"/>
          <a:lstStyle/>
          <a:p>
            <a:pPr algn="ctr"/>
            <a:endParaRPr lang="en-US" baseline="-25000">
              <a:solidFill>
                <a:srgbClr val="000000"/>
              </a:solidFill>
            </a:endParaRPr>
          </a:p>
        </p:txBody>
      </p:sp>
      <p:sp>
        <p:nvSpPr>
          <p:cNvPr id="134151" name="Rectangle 13"/>
          <p:cNvSpPr>
            <a:spLocks noChangeArrowheads="1"/>
          </p:cNvSpPr>
          <p:nvPr/>
        </p:nvSpPr>
        <p:spPr bwMode="ltGray">
          <a:xfrm>
            <a:off x="436563" y="1319213"/>
            <a:ext cx="2616200" cy="728662"/>
          </a:xfrm>
          <a:prstGeom prst="rect">
            <a:avLst/>
          </a:prstGeom>
          <a:solidFill>
            <a:srgbClr val="848561"/>
          </a:solidFill>
          <a:ln w="9525" algn="ctr">
            <a:noFill/>
            <a:round/>
            <a:headEnd/>
            <a:tailEnd/>
          </a:ln>
        </p:spPr>
        <p:txBody>
          <a:bodyPr anchor="ctr"/>
          <a:lstStyle/>
          <a:p>
            <a:pPr algn="ctr"/>
            <a:endParaRPr lang="en-US" sz="1200">
              <a:solidFill>
                <a:srgbClr val="FFFFFF"/>
              </a:solidFill>
            </a:endParaRPr>
          </a:p>
        </p:txBody>
      </p:sp>
      <p:sp>
        <p:nvSpPr>
          <p:cNvPr id="134152" name="Rectangle 11"/>
          <p:cNvSpPr>
            <a:spLocks noChangeArrowheads="1"/>
          </p:cNvSpPr>
          <p:nvPr/>
        </p:nvSpPr>
        <p:spPr bwMode="auto">
          <a:xfrm rot="10800000">
            <a:off x="436563" y="2047875"/>
            <a:ext cx="2616200" cy="104775"/>
          </a:xfrm>
          <a:prstGeom prst="rect">
            <a:avLst/>
          </a:prstGeom>
          <a:gradFill rotWithShape="1">
            <a:gsLst>
              <a:gs pos="0">
                <a:srgbClr val="BEBEBE">
                  <a:alpha val="0"/>
                </a:srgbClr>
              </a:gs>
              <a:gs pos="100000">
                <a:srgbClr val="000000">
                  <a:alpha val="20000"/>
                </a:srgbClr>
              </a:gs>
            </a:gsLst>
            <a:lin ang="5400000" scaled="1"/>
          </a:gradFill>
          <a:ln w="12700" algn="ctr">
            <a:noFill/>
            <a:miter lim="800000"/>
            <a:headEnd/>
            <a:tailEnd/>
          </a:ln>
        </p:spPr>
        <p:txBody>
          <a:bodyPr rot="10800000" wrap="none" anchor="ctr"/>
          <a:lstStyle/>
          <a:p>
            <a:pPr algn="ctr"/>
            <a:endParaRPr lang="en-US" baseline="-25000">
              <a:solidFill>
                <a:srgbClr val="000000"/>
              </a:solidFill>
            </a:endParaRPr>
          </a:p>
        </p:txBody>
      </p:sp>
      <p:sp>
        <p:nvSpPr>
          <p:cNvPr id="134153" name="Rectangle 12"/>
          <p:cNvSpPr>
            <a:spLocks noChangeArrowheads="1"/>
          </p:cNvSpPr>
          <p:nvPr/>
        </p:nvSpPr>
        <p:spPr bwMode="auto">
          <a:xfrm>
            <a:off x="463550" y="1352550"/>
            <a:ext cx="2563813" cy="231775"/>
          </a:xfrm>
          <a:prstGeom prst="rect">
            <a:avLst/>
          </a:prstGeom>
          <a:gradFill rotWithShape="1">
            <a:gsLst>
              <a:gs pos="0">
                <a:srgbClr val="FFFFFF">
                  <a:alpha val="62999"/>
                </a:srgbClr>
              </a:gs>
              <a:gs pos="100000">
                <a:srgbClr val="FFFFFF">
                  <a:alpha val="0"/>
                </a:srgbClr>
              </a:gs>
            </a:gsLst>
            <a:lin ang="5400000" scaled="1"/>
          </a:gradFill>
          <a:ln w="12700" algn="ctr">
            <a:noFill/>
            <a:miter lim="800000"/>
            <a:headEnd/>
            <a:tailEnd/>
          </a:ln>
        </p:spPr>
        <p:txBody>
          <a:bodyPr wrap="none" anchor="ctr"/>
          <a:lstStyle/>
          <a:p>
            <a:pPr algn="ctr"/>
            <a:endParaRPr lang="en-US" baseline="-25000">
              <a:solidFill>
                <a:srgbClr val="000000"/>
              </a:solidFill>
            </a:endParaRPr>
          </a:p>
        </p:txBody>
      </p:sp>
      <p:sp>
        <p:nvSpPr>
          <p:cNvPr id="134154" name="TextBox 14"/>
          <p:cNvSpPr txBox="1">
            <a:spLocks noChangeArrowheads="1"/>
          </p:cNvSpPr>
          <p:nvPr/>
        </p:nvSpPr>
        <p:spPr bwMode="auto">
          <a:xfrm>
            <a:off x="428625" y="1443038"/>
            <a:ext cx="2590800" cy="590550"/>
          </a:xfrm>
          <a:prstGeom prst="rect">
            <a:avLst/>
          </a:prstGeom>
          <a:noFill/>
          <a:ln w="9525">
            <a:noFill/>
            <a:miter lim="800000"/>
            <a:headEnd/>
            <a:tailEnd/>
          </a:ln>
        </p:spPr>
        <p:txBody>
          <a:bodyPr anchor="ctr" anchorCtr="1">
            <a:spAutoFit/>
          </a:bodyPr>
          <a:lstStyle/>
          <a:p>
            <a:pPr algn="ctr" eaLnBrk="0" hangingPunct="0">
              <a:lnSpc>
                <a:spcPct val="90000"/>
              </a:lnSpc>
              <a:spcBef>
                <a:spcPct val="35000"/>
              </a:spcBef>
            </a:pPr>
            <a:r>
              <a:rPr lang="en-US" sz="1800" b="1">
                <a:solidFill>
                  <a:srgbClr val="FFFFFF"/>
                </a:solidFill>
              </a:rPr>
              <a:t>Better Detection </a:t>
            </a:r>
            <a:br>
              <a:rPr lang="en-US" sz="1800" b="1">
                <a:solidFill>
                  <a:srgbClr val="FFFFFF"/>
                </a:solidFill>
              </a:rPr>
            </a:br>
            <a:r>
              <a:rPr lang="en-US" sz="1800" b="1">
                <a:solidFill>
                  <a:srgbClr val="FFFFFF"/>
                </a:solidFill>
              </a:rPr>
              <a:t>and Analysis</a:t>
            </a:r>
          </a:p>
        </p:txBody>
      </p:sp>
      <p:sp>
        <p:nvSpPr>
          <p:cNvPr id="134155" name="Rectangle 24"/>
          <p:cNvSpPr txBox="1">
            <a:spLocks noChangeArrowheads="1"/>
          </p:cNvSpPr>
          <p:nvPr/>
        </p:nvSpPr>
        <p:spPr bwMode="auto">
          <a:xfrm>
            <a:off x="528638" y="2152650"/>
            <a:ext cx="2438400" cy="2619375"/>
          </a:xfrm>
          <a:prstGeom prst="rect">
            <a:avLst/>
          </a:prstGeom>
          <a:noFill/>
          <a:ln w="9525">
            <a:noFill/>
            <a:miter lim="800000"/>
            <a:headEnd/>
            <a:tailEnd/>
          </a:ln>
        </p:spPr>
        <p:txBody>
          <a:bodyPr/>
          <a:lstStyle/>
          <a:p>
            <a:pPr marL="171450" indent="-171450">
              <a:lnSpc>
                <a:spcPct val="95000"/>
              </a:lnSpc>
              <a:spcAft>
                <a:spcPct val="35000"/>
              </a:spcAft>
              <a:buClr>
                <a:srgbClr val="678BA8"/>
              </a:buClr>
              <a:buFontTx/>
              <a:buChar char="•"/>
            </a:pPr>
            <a:r>
              <a:rPr lang="en-US" sz="1400" dirty="0">
                <a:solidFill>
                  <a:srgbClr val="000000"/>
                </a:solidFill>
              </a:rPr>
              <a:t>Enables quick and easy software audits</a:t>
            </a:r>
          </a:p>
          <a:p>
            <a:pPr marL="171450" indent="-171450">
              <a:lnSpc>
                <a:spcPct val="95000"/>
              </a:lnSpc>
              <a:spcAft>
                <a:spcPct val="35000"/>
              </a:spcAft>
              <a:buClr>
                <a:srgbClr val="678BA8"/>
              </a:buClr>
              <a:buFontTx/>
              <a:buChar char="•"/>
            </a:pPr>
            <a:r>
              <a:rPr lang="en-US" sz="1400" dirty="0">
                <a:solidFill>
                  <a:srgbClr val="000000"/>
                </a:solidFill>
              </a:rPr>
              <a:t>More accurately identifies software</a:t>
            </a:r>
          </a:p>
          <a:p>
            <a:pPr marL="171450" indent="-171450">
              <a:lnSpc>
                <a:spcPct val="95000"/>
              </a:lnSpc>
              <a:spcAft>
                <a:spcPct val="35000"/>
              </a:spcAft>
              <a:buClr>
                <a:srgbClr val="678BA8"/>
              </a:buClr>
              <a:buFontTx/>
              <a:buChar char="•"/>
            </a:pPr>
            <a:r>
              <a:rPr lang="en-US" sz="1400" dirty="0">
                <a:solidFill>
                  <a:srgbClr val="000000"/>
                </a:solidFill>
              </a:rPr>
              <a:t>Understands relationships between software </a:t>
            </a:r>
            <a:r>
              <a:rPr lang="en-US" sz="1200" dirty="0">
                <a:solidFill>
                  <a:srgbClr val="000000"/>
                </a:solidFill>
              </a:rPr>
              <a:t>(e.g., suites vs. point products)</a:t>
            </a:r>
          </a:p>
        </p:txBody>
      </p:sp>
      <p:sp>
        <p:nvSpPr>
          <p:cNvPr id="134156" name="Rectangle 293"/>
          <p:cNvSpPr>
            <a:spLocks noChangeArrowheads="1"/>
          </p:cNvSpPr>
          <p:nvPr/>
        </p:nvSpPr>
        <p:spPr bwMode="auto">
          <a:xfrm>
            <a:off x="614363" y="4395788"/>
            <a:ext cx="2262187" cy="1535112"/>
          </a:xfrm>
          <a:prstGeom prst="rect">
            <a:avLst/>
          </a:prstGeom>
          <a:solidFill>
            <a:srgbClr val="9A918C">
              <a:alpha val="32156"/>
            </a:srgbClr>
          </a:solidFill>
          <a:ln w="12700" algn="ctr">
            <a:noFill/>
            <a:miter lim="800000"/>
            <a:headEnd/>
            <a:tailEnd/>
          </a:ln>
        </p:spPr>
        <p:txBody>
          <a:bodyPr wrap="none" lIns="91423" tIns="45711" rIns="91423" bIns="45711" anchor="ctr"/>
          <a:lstStyle/>
          <a:p>
            <a:endParaRPr lang="en-US" sz="2000">
              <a:solidFill>
                <a:srgbClr val="FFFFFF"/>
              </a:solidFill>
            </a:endParaRPr>
          </a:p>
        </p:txBody>
      </p:sp>
      <p:sp>
        <p:nvSpPr>
          <p:cNvPr id="134157" name="Rectangle 2"/>
          <p:cNvSpPr>
            <a:spLocks noChangeArrowheads="1"/>
          </p:cNvSpPr>
          <p:nvPr/>
        </p:nvSpPr>
        <p:spPr bwMode="auto">
          <a:xfrm>
            <a:off x="6115050" y="5846763"/>
            <a:ext cx="2584450" cy="269875"/>
          </a:xfrm>
          <a:prstGeom prst="rect">
            <a:avLst/>
          </a:prstGeom>
          <a:gradFill rotWithShape="1">
            <a:gsLst>
              <a:gs pos="0">
                <a:srgbClr val="000000"/>
              </a:gs>
              <a:gs pos="100000">
                <a:srgbClr val="FFFFFF">
                  <a:alpha val="0"/>
                </a:srgbClr>
              </a:gs>
            </a:gsLst>
            <a:path path="shape">
              <a:fillToRect l="50000" t="50000" r="50000" b="50000"/>
            </a:path>
          </a:gradFill>
          <a:ln w="12700" algn="ctr">
            <a:noFill/>
            <a:miter lim="800000"/>
            <a:headEnd/>
            <a:tailEnd/>
          </a:ln>
        </p:spPr>
        <p:txBody>
          <a:bodyPr anchor="ctr"/>
          <a:lstStyle/>
          <a:p>
            <a:pPr algn="ctr"/>
            <a:endParaRPr lang="en-US" sz="1600" b="1">
              <a:solidFill>
                <a:srgbClr val="FFFFFF"/>
              </a:solidFill>
            </a:endParaRPr>
          </a:p>
        </p:txBody>
      </p:sp>
      <p:sp>
        <p:nvSpPr>
          <p:cNvPr id="134158" name="Rectangle 4"/>
          <p:cNvSpPr>
            <a:spLocks noChangeArrowheads="1"/>
          </p:cNvSpPr>
          <p:nvPr/>
        </p:nvSpPr>
        <p:spPr bwMode="auto">
          <a:xfrm>
            <a:off x="6115050" y="5846763"/>
            <a:ext cx="2584450" cy="269875"/>
          </a:xfrm>
          <a:prstGeom prst="rect">
            <a:avLst/>
          </a:prstGeom>
          <a:gradFill rotWithShape="1">
            <a:gsLst>
              <a:gs pos="0">
                <a:srgbClr val="000000"/>
              </a:gs>
              <a:gs pos="100000">
                <a:srgbClr val="FFFFFF">
                  <a:alpha val="0"/>
                </a:srgbClr>
              </a:gs>
            </a:gsLst>
            <a:path path="shape">
              <a:fillToRect l="50000" t="50000" r="50000" b="50000"/>
            </a:path>
          </a:gradFill>
          <a:ln w="12700" algn="ctr">
            <a:noFill/>
            <a:miter lim="800000"/>
            <a:headEnd/>
            <a:tailEnd/>
          </a:ln>
        </p:spPr>
        <p:txBody>
          <a:bodyPr anchor="ctr"/>
          <a:lstStyle/>
          <a:p>
            <a:pPr algn="ctr"/>
            <a:endParaRPr lang="en-US" sz="1600" b="1">
              <a:solidFill>
                <a:srgbClr val="FFFFFF"/>
              </a:solidFill>
            </a:endParaRPr>
          </a:p>
        </p:txBody>
      </p:sp>
      <p:sp>
        <p:nvSpPr>
          <p:cNvPr id="134159" name="AutoShape 19"/>
          <p:cNvSpPr>
            <a:spLocks noChangeArrowheads="1"/>
          </p:cNvSpPr>
          <p:nvPr/>
        </p:nvSpPr>
        <p:spPr bwMode="auto">
          <a:xfrm>
            <a:off x="6110288" y="1325563"/>
            <a:ext cx="2614612" cy="4740275"/>
          </a:xfrm>
          <a:prstGeom prst="roundRect">
            <a:avLst>
              <a:gd name="adj" fmla="val 0"/>
            </a:avLst>
          </a:prstGeom>
          <a:solidFill>
            <a:srgbClr val="DDDDDD"/>
          </a:solidFill>
          <a:ln w="9525">
            <a:noFill/>
            <a:round/>
            <a:headEnd/>
            <a:tailEnd/>
          </a:ln>
        </p:spPr>
        <p:txBody>
          <a:bodyPr wrap="none" anchor="ctr"/>
          <a:lstStyle/>
          <a:p>
            <a:pPr algn="ctr"/>
            <a:endParaRPr lang="en-US" sz="1600" b="1">
              <a:solidFill>
                <a:srgbClr val="FFFFFF"/>
              </a:solidFill>
            </a:endParaRPr>
          </a:p>
        </p:txBody>
      </p:sp>
      <p:sp>
        <p:nvSpPr>
          <p:cNvPr id="134160" name="Rectangle 13"/>
          <p:cNvSpPr>
            <a:spLocks noChangeArrowheads="1"/>
          </p:cNvSpPr>
          <p:nvPr/>
        </p:nvSpPr>
        <p:spPr bwMode="auto">
          <a:xfrm>
            <a:off x="6108700" y="1325563"/>
            <a:ext cx="2616200" cy="730250"/>
          </a:xfrm>
          <a:prstGeom prst="rect">
            <a:avLst/>
          </a:prstGeom>
          <a:solidFill>
            <a:srgbClr val="F27F1A"/>
          </a:solidFill>
          <a:ln w="12700" algn="ctr">
            <a:noFill/>
            <a:round/>
            <a:headEnd/>
            <a:tailEnd/>
          </a:ln>
        </p:spPr>
        <p:txBody>
          <a:bodyPr anchor="ctr"/>
          <a:lstStyle/>
          <a:p>
            <a:pPr algn="ctr" eaLnBrk="0" hangingPunct="0"/>
            <a:endParaRPr lang="en-US" sz="1200">
              <a:solidFill>
                <a:srgbClr val="000000"/>
              </a:solidFill>
            </a:endParaRPr>
          </a:p>
        </p:txBody>
      </p:sp>
      <p:sp>
        <p:nvSpPr>
          <p:cNvPr id="134161" name="Rectangle 21"/>
          <p:cNvSpPr>
            <a:spLocks noChangeArrowheads="1"/>
          </p:cNvSpPr>
          <p:nvPr/>
        </p:nvSpPr>
        <p:spPr bwMode="auto">
          <a:xfrm rot="10800000">
            <a:off x="6108700" y="2035175"/>
            <a:ext cx="2616200" cy="104775"/>
          </a:xfrm>
          <a:prstGeom prst="rect">
            <a:avLst/>
          </a:prstGeom>
          <a:gradFill rotWithShape="1">
            <a:gsLst>
              <a:gs pos="0">
                <a:srgbClr val="BEBEBE">
                  <a:alpha val="0"/>
                </a:srgbClr>
              </a:gs>
              <a:gs pos="100000">
                <a:srgbClr val="000000">
                  <a:alpha val="20000"/>
                </a:srgbClr>
              </a:gs>
            </a:gsLst>
            <a:lin ang="5400000" scaled="1"/>
          </a:gradFill>
          <a:ln w="12700" algn="ctr">
            <a:noFill/>
            <a:miter lim="800000"/>
            <a:headEnd/>
            <a:tailEnd/>
          </a:ln>
        </p:spPr>
        <p:txBody>
          <a:bodyPr rot="10800000" wrap="none" anchor="ctr"/>
          <a:lstStyle/>
          <a:p>
            <a:pPr algn="ctr"/>
            <a:endParaRPr lang="en-US" sz="1600" b="1">
              <a:solidFill>
                <a:srgbClr val="FFFFFF"/>
              </a:solidFill>
            </a:endParaRPr>
          </a:p>
        </p:txBody>
      </p:sp>
      <p:sp>
        <p:nvSpPr>
          <p:cNvPr id="134162" name="Rectangle 22"/>
          <p:cNvSpPr>
            <a:spLocks noChangeArrowheads="1"/>
          </p:cNvSpPr>
          <p:nvPr/>
        </p:nvSpPr>
        <p:spPr bwMode="auto">
          <a:xfrm>
            <a:off x="6134100" y="1360488"/>
            <a:ext cx="2563813" cy="231775"/>
          </a:xfrm>
          <a:prstGeom prst="rect">
            <a:avLst/>
          </a:prstGeom>
          <a:gradFill rotWithShape="1">
            <a:gsLst>
              <a:gs pos="0">
                <a:srgbClr val="FFFFFF">
                  <a:alpha val="62999"/>
                </a:srgbClr>
              </a:gs>
              <a:gs pos="100000">
                <a:srgbClr val="FFFFFF">
                  <a:alpha val="0"/>
                </a:srgbClr>
              </a:gs>
            </a:gsLst>
            <a:lin ang="5400000" scaled="1"/>
          </a:gradFill>
          <a:ln w="12700" algn="ctr">
            <a:noFill/>
            <a:miter lim="800000"/>
            <a:headEnd/>
            <a:tailEnd/>
          </a:ln>
        </p:spPr>
        <p:txBody>
          <a:bodyPr wrap="none" anchor="ctr"/>
          <a:lstStyle/>
          <a:p>
            <a:pPr algn="ctr"/>
            <a:endParaRPr lang="en-US" sz="1600" b="1">
              <a:solidFill>
                <a:srgbClr val="FFFFFF"/>
              </a:solidFill>
            </a:endParaRPr>
          </a:p>
        </p:txBody>
      </p:sp>
      <p:sp>
        <p:nvSpPr>
          <p:cNvPr id="134163" name="TextBox 14"/>
          <p:cNvSpPr txBox="1">
            <a:spLocks noChangeArrowheads="1"/>
          </p:cNvSpPr>
          <p:nvPr/>
        </p:nvSpPr>
        <p:spPr bwMode="auto">
          <a:xfrm>
            <a:off x="6122988" y="1447800"/>
            <a:ext cx="2590800" cy="339725"/>
          </a:xfrm>
          <a:prstGeom prst="rect">
            <a:avLst/>
          </a:prstGeom>
          <a:noFill/>
          <a:ln w="9525">
            <a:noFill/>
            <a:miter lim="800000"/>
            <a:headEnd/>
            <a:tailEnd/>
          </a:ln>
        </p:spPr>
        <p:txBody>
          <a:bodyPr anchor="ctr" anchorCtr="1">
            <a:spAutoFit/>
          </a:bodyPr>
          <a:lstStyle/>
          <a:p>
            <a:pPr algn="ctr" eaLnBrk="0" hangingPunct="0">
              <a:lnSpc>
                <a:spcPct val="90000"/>
              </a:lnSpc>
              <a:spcBef>
                <a:spcPct val="35000"/>
              </a:spcBef>
            </a:pPr>
            <a:r>
              <a:rPr lang="en-US" sz="1800" b="1">
                <a:solidFill>
                  <a:srgbClr val="000000"/>
                </a:solidFill>
              </a:rPr>
              <a:t>Better Compliance</a:t>
            </a:r>
          </a:p>
        </p:txBody>
      </p:sp>
      <p:sp>
        <p:nvSpPr>
          <p:cNvPr id="134164" name="Rectangle 26"/>
          <p:cNvSpPr>
            <a:spLocks noChangeArrowheads="1"/>
          </p:cNvSpPr>
          <p:nvPr/>
        </p:nvSpPr>
        <p:spPr bwMode="auto">
          <a:xfrm>
            <a:off x="6210300" y="2160588"/>
            <a:ext cx="2438400" cy="4117975"/>
          </a:xfrm>
          <a:prstGeom prst="rect">
            <a:avLst/>
          </a:prstGeom>
          <a:noFill/>
          <a:ln w="9525">
            <a:noFill/>
            <a:miter lim="800000"/>
            <a:headEnd/>
            <a:tailEnd/>
          </a:ln>
        </p:spPr>
        <p:txBody>
          <a:bodyPr/>
          <a:lstStyle/>
          <a:p>
            <a:pPr marL="171450" indent="-171450">
              <a:lnSpc>
                <a:spcPct val="95000"/>
              </a:lnSpc>
              <a:spcAft>
                <a:spcPct val="35000"/>
              </a:spcAft>
              <a:buClr>
                <a:srgbClr val="678BA8"/>
              </a:buClr>
              <a:buFontTx/>
              <a:buChar char="•"/>
            </a:pPr>
            <a:r>
              <a:rPr lang="en-US" sz="1600">
                <a:solidFill>
                  <a:srgbClr val="000000"/>
                </a:solidFill>
              </a:rPr>
              <a:t>Lets you simply right click to blacklist</a:t>
            </a:r>
          </a:p>
          <a:p>
            <a:pPr marL="171450" indent="-171450">
              <a:lnSpc>
                <a:spcPct val="95000"/>
              </a:lnSpc>
              <a:spcAft>
                <a:spcPct val="35000"/>
              </a:spcAft>
              <a:buClr>
                <a:srgbClr val="678BA8"/>
              </a:buClr>
              <a:buFontTx/>
              <a:buChar char="•"/>
            </a:pPr>
            <a:r>
              <a:rPr lang="en-US" sz="1600">
                <a:solidFill>
                  <a:srgbClr val="000000"/>
                </a:solidFill>
              </a:rPr>
              <a:t>Ensures distributed applications remain installed and working</a:t>
            </a:r>
          </a:p>
        </p:txBody>
      </p:sp>
      <p:sp>
        <p:nvSpPr>
          <p:cNvPr id="134165" name="Rectangle 293"/>
          <p:cNvSpPr>
            <a:spLocks noChangeArrowheads="1"/>
          </p:cNvSpPr>
          <p:nvPr/>
        </p:nvSpPr>
        <p:spPr bwMode="auto">
          <a:xfrm>
            <a:off x="6305550" y="4395788"/>
            <a:ext cx="2262188" cy="1535112"/>
          </a:xfrm>
          <a:prstGeom prst="rect">
            <a:avLst/>
          </a:prstGeom>
          <a:solidFill>
            <a:srgbClr val="9A918C">
              <a:alpha val="32156"/>
            </a:srgbClr>
          </a:solidFill>
          <a:ln w="12700" algn="ctr">
            <a:noFill/>
            <a:miter lim="800000"/>
            <a:headEnd/>
            <a:tailEnd/>
          </a:ln>
        </p:spPr>
        <p:txBody>
          <a:bodyPr wrap="none" lIns="91423" tIns="45711" rIns="91423" bIns="45711" anchor="ctr"/>
          <a:lstStyle/>
          <a:p>
            <a:endParaRPr lang="en-US" sz="2000">
              <a:solidFill>
                <a:srgbClr val="FFFFFF"/>
              </a:solidFill>
            </a:endParaRPr>
          </a:p>
        </p:txBody>
      </p:sp>
      <p:sp>
        <p:nvSpPr>
          <p:cNvPr id="138445" name="Text Box 205"/>
          <p:cNvSpPr txBox="1">
            <a:spLocks noChangeArrowheads="1"/>
          </p:cNvSpPr>
          <p:nvPr/>
        </p:nvSpPr>
        <p:spPr bwMode="auto">
          <a:xfrm>
            <a:off x="2252663" y="838200"/>
            <a:ext cx="6686550" cy="3365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sz="1600" b="1" dirty="0">
                <a:solidFill>
                  <a:schemeClr val="bg1"/>
                </a:solidFill>
                <a:latin typeface="Arial" pitchFamily="34" charset="0"/>
                <a:cs typeface="+mn-cs"/>
              </a:rPr>
              <a:t>It’s more than just delivering software</a:t>
            </a:r>
          </a:p>
        </p:txBody>
      </p:sp>
      <p:sp>
        <p:nvSpPr>
          <p:cNvPr id="134170" name="Title 2"/>
          <p:cNvSpPr>
            <a:spLocks/>
          </p:cNvSpPr>
          <p:nvPr/>
        </p:nvSpPr>
        <p:spPr bwMode="white">
          <a:xfrm>
            <a:off x="2252663" y="152400"/>
            <a:ext cx="6699250" cy="952500"/>
          </a:xfrm>
          <a:prstGeom prst="rect">
            <a:avLst/>
          </a:prstGeom>
          <a:noFill/>
          <a:ln w="9525">
            <a:noFill/>
            <a:miter lim="800000"/>
            <a:headEnd/>
            <a:tailEnd/>
          </a:ln>
        </p:spPr>
        <p:txBody>
          <a:bodyPr anchor="ctr"/>
          <a:lstStyle/>
          <a:p>
            <a:r>
              <a:rPr lang="en-US" sz="2800" b="1" dirty="0" smtClean="0">
                <a:solidFill>
                  <a:schemeClr val="bg1"/>
                </a:solidFill>
              </a:rPr>
              <a:t>We Want Smart</a:t>
            </a:r>
            <a:r>
              <a:rPr lang="en-US" sz="2800" b="1" dirty="0" smtClean="0">
                <a:solidFill>
                  <a:schemeClr val="bg1"/>
                </a:solidFill>
              </a:rPr>
              <a:t> </a:t>
            </a:r>
            <a:r>
              <a:rPr lang="en-US" sz="2800" b="1" dirty="0">
                <a:solidFill>
                  <a:schemeClr val="bg1"/>
                </a:solidFill>
              </a:rPr>
              <a:t>Software Management</a:t>
            </a:r>
          </a:p>
        </p:txBody>
      </p:sp>
      <p:grpSp>
        <p:nvGrpSpPr>
          <p:cNvPr id="134171" name="Group 140"/>
          <p:cNvGrpSpPr>
            <a:grpSpLocks/>
          </p:cNvGrpSpPr>
          <p:nvPr/>
        </p:nvGrpSpPr>
        <p:grpSpPr bwMode="auto">
          <a:xfrm>
            <a:off x="3860800" y="4838700"/>
            <a:ext cx="1536700" cy="647700"/>
            <a:chOff x="2432" y="3048"/>
            <a:chExt cx="968" cy="480"/>
          </a:xfrm>
        </p:grpSpPr>
        <p:sp>
          <p:nvSpPr>
            <p:cNvPr id="134265" name="Line 135"/>
            <p:cNvSpPr>
              <a:spLocks noChangeShapeType="1"/>
            </p:cNvSpPr>
            <p:nvPr/>
          </p:nvSpPr>
          <p:spPr bwMode="auto">
            <a:xfrm>
              <a:off x="2912" y="3048"/>
              <a:ext cx="0" cy="480"/>
            </a:xfrm>
            <a:prstGeom prst="line">
              <a:avLst/>
            </a:prstGeom>
            <a:noFill/>
            <a:ln w="34925">
              <a:solidFill>
                <a:schemeClr val="bg2"/>
              </a:solidFill>
              <a:round/>
              <a:headEnd/>
              <a:tailEnd type="triangle" w="med" len="med"/>
            </a:ln>
          </p:spPr>
          <p:txBody>
            <a:bodyPr/>
            <a:lstStyle/>
            <a:p>
              <a:endParaRPr lang="en-US"/>
            </a:p>
          </p:txBody>
        </p:sp>
        <p:sp>
          <p:nvSpPr>
            <p:cNvPr id="134266" name="Freeform 138"/>
            <p:cNvSpPr>
              <a:spLocks/>
            </p:cNvSpPr>
            <p:nvPr/>
          </p:nvSpPr>
          <p:spPr bwMode="auto">
            <a:xfrm>
              <a:off x="2432" y="3280"/>
              <a:ext cx="488" cy="232"/>
            </a:xfrm>
            <a:custGeom>
              <a:avLst/>
              <a:gdLst>
                <a:gd name="T0" fmla="*/ 488 w 488"/>
                <a:gd name="T1" fmla="*/ 0 h 232"/>
                <a:gd name="T2" fmla="*/ 0 w 488"/>
                <a:gd name="T3" fmla="*/ 112 h 232"/>
                <a:gd name="T4" fmla="*/ 0 w 488"/>
                <a:gd name="T5" fmla="*/ 232 h 232"/>
                <a:gd name="T6" fmla="*/ 0 60000 65536"/>
                <a:gd name="T7" fmla="*/ 0 60000 65536"/>
                <a:gd name="T8" fmla="*/ 0 60000 65536"/>
                <a:gd name="T9" fmla="*/ 0 w 488"/>
                <a:gd name="T10" fmla="*/ 0 h 232"/>
                <a:gd name="T11" fmla="*/ 488 w 488"/>
                <a:gd name="T12" fmla="*/ 232 h 232"/>
              </a:gdLst>
              <a:ahLst/>
              <a:cxnLst>
                <a:cxn ang="T6">
                  <a:pos x="T0" y="T1"/>
                </a:cxn>
                <a:cxn ang="T7">
                  <a:pos x="T2" y="T3"/>
                </a:cxn>
                <a:cxn ang="T8">
                  <a:pos x="T4" y="T5"/>
                </a:cxn>
              </a:cxnLst>
              <a:rect l="T9" t="T10" r="T11" b="T12"/>
              <a:pathLst>
                <a:path w="488" h="232">
                  <a:moveTo>
                    <a:pt x="488" y="0"/>
                  </a:moveTo>
                  <a:lnTo>
                    <a:pt x="0" y="112"/>
                  </a:lnTo>
                  <a:lnTo>
                    <a:pt x="0" y="232"/>
                  </a:lnTo>
                </a:path>
              </a:pathLst>
            </a:custGeom>
            <a:noFill/>
            <a:ln w="34925">
              <a:solidFill>
                <a:schemeClr val="bg2"/>
              </a:solidFill>
              <a:round/>
              <a:headEnd/>
              <a:tailEnd type="triangle" w="med" len="med"/>
            </a:ln>
          </p:spPr>
          <p:txBody>
            <a:bodyPr/>
            <a:lstStyle/>
            <a:p>
              <a:endParaRPr lang="en-US"/>
            </a:p>
          </p:txBody>
        </p:sp>
        <p:sp>
          <p:nvSpPr>
            <p:cNvPr id="134267" name="Freeform 139"/>
            <p:cNvSpPr>
              <a:spLocks/>
            </p:cNvSpPr>
            <p:nvPr/>
          </p:nvSpPr>
          <p:spPr bwMode="auto">
            <a:xfrm flipH="1">
              <a:off x="2912" y="3280"/>
              <a:ext cx="488" cy="232"/>
            </a:xfrm>
            <a:custGeom>
              <a:avLst/>
              <a:gdLst>
                <a:gd name="T0" fmla="*/ 488 w 488"/>
                <a:gd name="T1" fmla="*/ 0 h 232"/>
                <a:gd name="T2" fmla="*/ 0 w 488"/>
                <a:gd name="T3" fmla="*/ 112 h 232"/>
                <a:gd name="T4" fmla="*/ 0 w 488"/>
                <a:gd name="T5" fmla="*/ 232 h 232"/>
                <a:gd name="T6" fmla="*/ 0 60000 65536"/>
                <a:gd name="T7" fmla="*/ 0 60000 65536"/>
                <a:gd name="T8" fmla="*/ 0 60000 65536"/>
                <a:gd name="T9" fmla="*/ 0 w 488"/>
                <a:gd name="T10" fmla="*/ 0 h 232"/>
                <a:gd name="T11" fmla="*/ 488 w 488"/>
                <a:gd name="T12" fmla="*/ 232 h 232"/>
              </a:gdLst>
              <a:ahLst/>
              <a:cxnLst>
                <a:cxn ang="T6">
                  <a:pos x="T0" y="T1"/>
                </a:cxn>
                <a:cxn ang="T7">
                  <a:pos x="T2" y="T3"/>
                </a:cxn>
                <a:cxn ang="T8">
                  <a:pos x="T4" y="T5"/>
                </a:cxn>
              </a:cxnLst>
              <a:rect l="T9" t="T10" r="T11" b="T12"/>
              <a:pathLst>
                <a:path w="488" h="232">
                  <a:moveTo>
                    <a:pt x="488" y="0"/>
                  </a:moveTo>
                  <a:lnTo>
                    <a:pt x="0" y="112"/>
                  </a:lnTo>
                  <a:lnTo>
                    <a:pt x="0" y="232"/>
                  </a:lnTo>
                </a:path>
              </a:pathLst>
            </a:custGeom>
            <a:noFill/>
            <a:ln w="34925">
              <a:solidFill>
                <a:schemeClr val="bg2"/>
              </a:solidFill>
              <a:round/>
              <a:headEnd/>
              <a:tailEnd type="triangle" w="med" len="med"/>
            </a:ln>
          </p:spPr>
          <p:txBody>
            <a:bodyPr/>
            <a:lstStyle/>
            <a:p>
              <a:endParaRPr lang="en-US"/>
            </a:p>
          </p:txBody>
        </p:sp>
      </p:grpSp>
      <p:grpSp>
        <p:nvGrpSpPr>
          <p:cNvPr id="134172" name="Group 141"/>
          <p:cNvGrpSpPr>
            <a:grpSpLocks/>
          </p:cNvGrpSpPr>
          <p:nvPr/>
        </p:nvGrpSpPr>
        <p:grpSpPr bwMode="auto">
          <a:xfrm>
            <a:off x="3797300" y="4838700"/>
            <a:ext cx="1536700" cy="762000"/>
            <a:chOff x="2432" y="3048"/>
            <a:chExt cx="968" cy="480"/>
          </a:xfrm>
        </p:grpSpPr>
        <p:sp>
          <p:nvSpPr>
            <p:cNvPr id="134262" name="Line 142"/>
            <p:cNvSpPr>
              <a:spLocks noChangeShapeType="1"/>
            </p:cNvSpPr>
            <p:nvPr/>
          </p:nvSpPr>
          <p:spPr bwMode="auto">
            <a:xfrm>
              <a:off x="2912" y="3048"/>
              <a:ext cx="0" cy="480"/>
            </a:xfrm>
            <a:prstGeom prst="line">
              <a:avLst/>
            </a:prstGeom>
            <a:noFill/>
            <a:ln w="34925">
              <a:solidFill>
                <a:schemeClr val="bg2"/>
              </a:solidFill>
              <a:prstDash val="sysDot"/>
              <a:round/>
              <a:headEnd/>
              <a:tailEnd/>
            </a:ln>
          </p:spPr>
          <p:txBody>
            <a:bodyPr/>
            <a:lstStyle/>
            <a:p>
              <a:endParaRPr lang="en-US"/>
            </a:p>
          </p:txBody>
        </p:sp>
        <p:sp>
          <p:nvSpPr>
            <p:cNvPr id="134263" name="Freeform 143"/>
            <p:cNvSpPr>
              <a:spLocks/>
            </p:cNvSpPr>
            <p:nvPr/>
          </p:nvSpPr>
          <p:spPr bwMode="auto">
            <a:xfrm>
              <a:off x="2432" y="3280"/>
              <a:ext cx="488" cy="232"/>
            </a:xfrm>
            <a:custGeom>
              <a:avLst/>
              <a:gdLst>
                <a:gd name="T0" fmla="*/ 488 w 488"/>
                <a:gd name="T1" fmla="*/ 0 h 232"/>
                <a:gd name="T2" fmla="*/ 0 w 488"/>
                <a:gd name="T3" fmla="*/ 112 h 232"/>
                <a:gd name="T4" fmla="*/ 0 w 488"/>
                <a:gd name="T5" fmla="*/ 232 h 232"/>
                <a:gd name="T6" fmla="*/ 0 60000 65536"/>
                <a:gd name="T7" fmla="*/ 0 60000 65536"/>
                <a:gd name="T8" fmla="*/ 0 60000 65536"/>
                <a:gd name="T9" fmla="*/ 0 w 488"/>
                <a:gd name="T10" fmla="*/ 0 h 232"/>
                <a:gd name="T11" fmla="*/ 488 w 488"/>
                <a:gd name="T12" fmla="*/ 232 h 232"/>
              </a:gdLst>
              <a:ahLst/>
              <a:cxnLst>
                <a:cxn ang="T6">
                  <a:pos x="T0" y="T1"/>
                </a:cxn>
                <a:cxn ang="T7">
                  <a:pos x="T2" y="T3"/>
                </a:cxn>
                <a:cxn ang="T8">
                  <a:pos x="T4" y="T5"/>
                </a:cxn>
              </a:cxnLst>
              <a:rect l="T9" t="T10" r="T11" b="T12"/>
              <a:pathLst>
                <a:path w="488" h="232">
                  <a:moveTo>
                    <a:pt x="488" y="0"/>
                  </a:moveTo>
                  <a:lnTo>
                    <a:pt x="0" y="112"/>
                  </a:lnTo>
                  <a:lnTo>
                    <a:pt x="0" y="232"/>
                  </a:lnTo>
                </a:path>
              </a:pathLst>
            </a:custGeom>
            <a:noFill/>
            <a:ln w="34925">
              <a:solidFill>
                <a:schemeClr val="bg2"/>
              </a:solidFill>
              <a:prstDash val="sysDot"/>
              <a:round/>
              <a:headEnd/>
              <a:tailEnd/>
            </a:ln>
          </p:spPr>
          <p:txBody>
            <a:bodyPr/>
            <a:lstStyle/>
            <a:p>
              <a:endParaRPr lang="en-US"/>
            </a:p>
          </p:txBody>
        </p:sp>
        <p:sp>
          <p:nvSpPr>
            <p:cNvPr id="134264" name="Freeform 144"/>
            <p:cNvSpPr>
              <a:spLocks/>
            </p:cNvSpPr>
            <p:nvPr/>
          </p:nvSpPr>
          <p:spPr bwMode="auto">
            <a:xfrm flipH="1">
              <a:off x="2912" y="3280"/>
              <a:ext cx="488" cy="232"/>
            </a:xfrm>
            <a:custGeom>
              <a:avLst/>
              <a:gdLst>
                <a:gd name="T0" fmla="*/ 488 w 488"/>
                <a:gd name="T1" fmla="*/ 0 h 232"/>
                <a:gd name="T2" fmla="*/ 0 w 488"/>
                <a:gd name="T3" fmla="*/ 112 h 232"/>
                <a:gd name="T4" fmla="*/ 0 w 488"/>
                <a:gd name="T5" fmla="*/ 232 h 232"/>
                <a:gd name="T6" fmla="*/ 0 60000 65536"/>
                <a:gd name="T7" fmla="*/ 0 60000 65536"/>
                <a:gd name="T8" fmla="*/ 0 60000 65536"/>
                <a:gd name="T9" fmla="*/ 0 w 488"/>
                <a:gd name="T10" fmla="*/ 0 h 232"/>
                <a:gd name="T11" fmla="*/ 488 w 488"/>
                <a:gd name="T12" fmla="*/ 232 h 232"/>
              </a:gdLst>
              <a:ahLst/>
              <a:cxnLst>
                <a:cxn ang="T6">
                  <a:pos x="T0" y="T1"/>
                </a:cxn>
                <a:cxn ang="T7">
                  <a:pos x="T2" y="T3"/>
                </a:cxn>
                <a:cxn ang="T8">
                  <a:pos x="T4" y="T5"/>
                </a:cxn>
              </a:cxnLst>
              <a:rect l="T9" t="T10" r="T11" b="T12"/>
              <a:pathLst>
                <a:path w="488" h="232">
                  <a:moveTo>
                    <a:pt x="488" y="0"/>
                  </a:moveTo>
                  <a:lnTo>
                    <a:pt x="0" y="112"/>
                  </a:lnTo>
                  <a:lnTo>
                    <a:pt x="0" y="232"/>
                  </a:lnTo>
                </a:path>
              </a:pathLst>
            </a:custGeom>
            <a:noFill/>
            <a:ln w="34925">
              <a:solidFill>
                <a:schemeClr val="bg2"/>
              </a:solidFill>
              <a:prstDash val="sysDot"/>
              <a:round/>
              <a:headEnd/>
              <a:tailEnd/>
            </a:ln>
          </p:spPr>
          <p:txBody>
            <a:bodyPr/>
            <a:lstStyle/>
            <a:p>
              <a:endParaRPr lang="en-US"/>
            </a:p>
          </p:txBody>
        </p:sp>
      </p:grpSp>
      <p:grpSp>
        <p:nvGrpSpPr>
          <p:cNvPr id="134173" name="Group 72"/>
          <p:cNvGrpSpPr>
            <a:grpSpLocks noChangeAspect="1"/>
          </p:cNvGrpSpPr>
          <p:nvPr/>
        </p:nvGrpSpPr>
        <p:grpSpPr bwMode="auto">
          <a:xfrm>
            <a:off x="4462463" y="4551363"/>
            <a:ext cx="314325" cy="447675"/>
            <a:chOff x="4493" y="1677"/>
            <a:chExt cx="574" cy="822"/>
          </a:xfrm>
        </p:grpSpPr>
        <p:sp>
          <p:nvSpPr>
            <p:cNvPr id="134251" name="AutoShape 73"/>
            <p:cNvSpPr>
              <a:spLocks noChangeAspect="1" noChangeArrowheads="1" noTextEdit="1"/>
            </p:cNvSpPr>
            <p:nvPr/>
          </p:nvSpPr>
          <p:spPr bwMode="auto">
            <a:xfrm>
              <a:off x="4493" y="1677"/>
              <a:ext cx="574" cy="822"/>
            </a:xfrm>
            <a:prstGeom prst="rect">
              <a:avLst/>
            </a:prstGeom>
            <a:noFill/>
            <a:ln w="9525">
              <a:noFill/>
              <a:miter lim="800000"/>
              <a:headEnd/>
              <a:tailEnd/>
            </a:ln>
          </p:spPr>
          <p:txBody>
            <a:bodyPr/>
            <a:lstStyle/>
            <a:p>
              <a:endParaRPr lang="en-US"/>
            </a:p>
          </p:txBody>
        </p:sp>
        <p:sp>
          <p:nvSpPr>
            <p:cNvPr id="134252" name="Freeform 74"/>
            <p:cNvSpPr>
              <a:spLocks/>
            </p:cNvSpPr>
            <p:nvPr/>
          </p:nvSpPr>
          <p:spPr bwMode="auto">
            <a:xfrm>
              <a:off x="4498" y="1684"/>
              <a:ext cx="564" cy="808"/>
            </a:xfrm>
            <a:custGeom>
              <a:avLst/>
              <a:gdLst>
                <a:gd name="T0" fmla="*/ 39342129 w 239"/>
                <a:gd name="T1" fmla="*/ 9650713 h 342"/>
                <a:gd name="T2" fmla="*/ 38711279 w 239"/>
                <a:gd name="T3" fmla="*/ 8923589 h 342"/>
                <a:gd name="T4" fmla="*/ 24063066 w 239"/>
                <a:gd name="T5" fmla="*/ 358258 h 342"/>
                <a:gd name="T6" fmla="*/ 22456926 w 239"/>
                <a:gd name="T7" fmla="*/ 358258 h 342"/>
                <a:gd name="T8" fmla="*/ 834654 w 239"/>
                <a:gd name="T9" fmla="*/ 13003395 h 342"/>
                <a:gd name="T10" fmla="*/ 149880 w 239"/>
                <a:gd name="T11" fmla="*/ 13648037 h 342"/>
                <a:gd name="T12" fmla="*/ 0 w 239"/>
                <a:gd name="T13" fmla="*/ 14514921 h 342"/>
                <a:gd name="T14" fmla="*/ 0 w 239"/>
                <a:gd name="T15" fmla="*/ 47299660 h 342"/>
                <a:gd name="T16" fmla="*/ 834654 w 239"/>
                <a:gd name="T17" fmla="*/ 48806301 h 342"/>
                <a:gd name="T18" fmla="*/ 15419157 w 239"/>
                <a:gd name="T19" fmla="*/ 57578551 h 342"/>
                <a:gd name="T20" fmla="*/ 16254282 w 239"/>
                <a:gd name="T21" fmla="*/ 57729907 h 342"/>
                <a:gd name="T22" fmla="*/ 17084839 w 239"/>
                <a:gd name="T23" fmla="*/ 57578551 h 342"/>
                <a:gd name="T24" fmla="*/ 38860307 w 239"/>
                <a:gd name="T25" fmla="*/ 44726498 h 342"/>
                <a:gd name="T26" fmla="*/ 39695792 w 239"/>
                <a:gd name="T27" fmla="*/ 43366601 h 342"/>
                <a:gd name="T28" fmla="*/ 39545961 w 239"/>
                <a:gd name="T29" fmla="*/ 10430128 h 342"/>
                <a:gd name="T30" fmla="*/ 39342129 w 239"/>
                <a:gd name="T31" fmla="*/ 9650713 h 3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9"/>
                <a:gd name="T49" fmla="*/ 0 h 342"/>
                <a:gd name="T50" fmla="*/ 239 w 239"/>
                <a:gd name="T51" fmla="*/ 342 h 3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9" h="342">
                  <a:moveTo>
                    <a:pt x="237" y="57"/>
                  </a:moveTo>
                  <a:cubicBezTo>
                    <a:pt x="236" y="56"/>
                    <a:pt x="235" y="54"/>
                    <a:pt x="233" y="53"/>
                  </a:cubicBezTo>
                  <a:cubicBezTo>
                    <a:pt x="145" y="2"/>
                    <a:pt x="145" y="2"/>
                    <a:pt x="145" y="2"/>
                  </a:cubicBezTo>
                  <a:cubicBezTo>
                    <a:pt x="142" y="0"/>
                    <a:pt x="138" y="0"/>
                    <a:pt x="135" y="2"/>
                  </a:cubicBezTo>
                  <a:cubicBezTo>
                    <a:pt x="5" y="77"/>
                    <a:pt x="5" y="77"/>
                    <a:pt x="5" y="77"/>
                  </a:cubicBezTo>
                  <a:cubicBezTo>
                    <a:pt x="4" y="78"/>
                    <a:pt x="2" y="79"/>
                    <a:pt x="1" y="81"/>
                  </a:cubicBezTo>
                  <a:cubicBezTo>
                    <a:pt x="1" y="82"/>
                    <a:pt x="0" y="84"/>
                    <a:pt x="0" y="86"/>
                  </a:cubicBezTo>
                  <a:cubicBezTo>
                    <a:pt x="0" y="280"/>
                    <a:pt x="0" y="280"/>
                    <a:pt x="0" y="280"/>
                  </a:cubicBezTo>
                  <a:cubicBezTo>
                    <a:pt x="0" y="284"/>
                    <a:pt x="2" y="287"/>
                    <a:pt x="5" y="289"/>
                  </a:cubicBezTo>
                  <a:cubicBezTo>
                    <a:pt x="93" y="341"/>
                    <a:pt x="93" y="341"/>
                    <a:pt x="93" y="341"/>
                  </a:cubicBezTo>
                  <a:cubicBezTo>
                    <a:pt x="95" y="341"/>
                    <a:pt x="96" y="342"/>
                    <a:pt x="98" y="342"/>
                  </a:cubicBezTo>
                  <a:cubicBezTo>
                    <a:pt x="100" y="342"/>
                    <a:pt x="102" y="341"/>
                    <a:pt x="103" y="341"/>
                  </a:cubicBezTo>
                  <a:cubicBezTo>
                    <a:pt x="234" y="265"/>
                    <a:pt x="234" y="265"/>
                    <a:pt x="234" y="265"/>
                  </a:cubicBezTo>
                  <a:cubicBezTo>
                    <a:pt x="236" y="264"/>
                    <a:pt x="239" y="260"/>
                    <a:pt x="239" y="257"/>
                  </a:cubicBezTo>
                  <a:cubicBezTo>
                    <a:pt x="238" y="62"/>
                    <a:pt x="238" y="62"/>
                    <a:pt x="238" y="62"/>
                  </a:cubicBezTo>
                  <a:cubicBezTo>
                    <a:pt x="238" y="61"/>
                    <a:pt x="238" y="59"/>
                    <a:pt x="237" y="57"/>
                  </a:cubicBezTo>
                  <a:close/>
                </a:path>
              </a:pathLst>
            </a:custGeom>
            <a:noFill/>
            <a:ln w="22225">
              <a:solidFill>
                <a:srgbClr val="333333"/>
              </a:solidFill>
              <a:round/>
              <a:headEnd/>
              <a:tailEnd/>
            </a:ln>
          </p:spPr>
          <p:txBody>
            <a:bodyPr/>
            <a:lstStyle/>
            <a:p>
              <a:endParaRPr lang="en-US"/>
            </a:p>
          </p:txBody>
        </p:sp>
        <p:sp>
          <p:nvSpPr>
            <p:cNvPr id="134253" name="Freeform 75"/>
            <p:cNvSpPr>
              <a:spLocks/>
            </p:cNvSpPr>
            <p:nvPr/>
          </p:nvSpPr>
          <p:spPr bwMode="auto">
            <a:xfrm>
              <a:off x="4498" y="1876"/>
              <a:ext cx="231" cy="616"/>
            </a:xfrm>
            <a:custGeom>
              <a:avLst/>
              <a:gdLst>
                <a:gd name="T0" fmla="*/ 16000399 w 98"/>
                <a:gd name="T1" fmla="*/ 43439129 h 261"/>
                <a:gd name="T2" fmla="*/ 16000399 w 98"/>
                <a:gd name="T3" fmla="*/ 9643027 h 261"/>
                <a:gd name="T4" fmla="*/ 148738 w 98"/>
                <a:gd name="T5" fmla="*/ 0 h 261"/>
                <a:gd name="T6" fmla="*/ 0 w 98"/>
                <a:gd name="T7" fmla="*/ 985841 h 261"/>
                <a:gd name="T8" fmla="*/ 0 w 98"/>
                <a:gd name="T9" fmla="*/ 33128011 h 261"/>
                <a:gd name="T10" fmla="*/ 826407 w 98"/>
                <a:gd name="T11" fmla="*/ 34618211 h 261"/>
                <a:gd name="T12" fmla="*/ 15176125 w 98"/>
                <a:gd name="T13" fmla="*/ 43288948 h 261"/>
                <a:gd name="T14" fmla="*/ 16000399 w 98"/>
                <a:gd name="T15" fmla="*/ 43439129 h 261"/>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261"/>
                <a:gd name="T26" fmla="*/ 98 w 98"/>
                <a:gd name="T27" fmla="*/ 261 h 2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261">
                  <a:moveTo>
                    <a:pt x="98" y="261"/>
                  </a:moveTo>
                  <a:cubicBezTo>
                    <a:pt x="98" y="58"/>
                    <a:pt x="98" y="58"/>
                    <a:pt x="98" y="58"/>
                  </a:cubicBezTo>
                  <a:cubicBezTo>
                    <a:pt x="1" y="0"/>
                    <a:pt x="1" y="0"/>
                    <a:pt x="1" y="0"/>
                  </a:cubicBezTo>
                  <a:cubicBezTo>
                    <a:pt x="1" y="1"/>
                    <a:pt x="0" y="4"/>
                    <a:pt x="0" y="6"/>
                  </a:cubicBezTo>
                  <a:cubicBezTo>
                    <a:pt x="0" y="199"/>
                    <a:pt x="0" y="199"/>
                    <a:pt x="0" y="199"/>
                  </a:cubicBezTo>
                  <a:cubicBezTo>
                    <a:pt x="0" y="203"/>
                    <a:pt x="2" y="206"/>
                    <a:pt x="5" y="208"/>
                  </a:cubicBezTo>
                  <a:cubicBezTo>
                    <a:pt x="93" y="260"/>
                    <a:pt x="93" y="260"/>
                    <a:pt x="93" y="260"/>
                  </a:cubicBezTo>
                  <a:cubicBezTo>
                    <a:pt x="94" y="260"/>
                    <a:pt x="96" y="261"/>
                    <a:pt x="98" y="261"/>
                  </a:cubicBezTo>
                  <a:close/>
                </a:path>
              </a:pathLst>
            </a:custGeom>
            <a:solidFill>
              <a:srgbClr val="CCCCCC"/>
            </a:solidFill>
            <a:ln w="9525">
              <a:noFill/>
              <a:round/>
              <a:headEnd/>
              <a:tailEnd/>
            </a:ln>
          </p:spPr>
          <p:txBody>
            <a:bodyPr/>
            <a:lstStyle/>
            <a:p>
              <a:endParaRPr lang="en-US"/>
            </a:p>
          </p:txBody>
        </p:sp>
        <p:sp>
          <p:nvSpPr>
            <p:cNvPr id="134254" name="Freeform 76"/>
            <p:cNvSpPr>
              <a:spLocks/>
            </p:cNvSpPr>
            <p:nvPr/>
          </p:nvSpPr>
          <p:spPr bwMode="auto">
            <a:xfrm>
              <a:off x="4510" y="1906"/>
              <a:ext cx="200" cy="326"/>
            </a:xfrm>
            <a:custGeom>
              <a:avLst/>
              <a:gdLst>
                <a:gd name="T0" fmla="*/ 0 w 200"/>
                <a:gd name="T1" fmla="*/ 0 h 326"/>
                <a:gd name="T2" fmla="*/ 200 w 200"/>
                <a:gd name="T3" fmla="*/ 116 h 326"/>
                <a:gd name="T4" fmla="*/ 200 w 200"/>
                <a:gd name="T5" fmla="*/ 326 h 326"/>
                <a:gd name="T6" fmla="*/ 0 w 200"/>
                <a:gd name="T7" fmla="*/ 210 h 326"/>
                <a:gd name="T8" fmla="*/ 0 w 200"/>
                <a:gd name="T9" fmla="*/ 0 h 326"/>
                <a:gd name="T10" fmla="*/ 0 60000 65536"/>
                <a:gd name="T11" fmla="*/ 0 60000 65536"/>
                <a:gd name="T12" fmla="*/ 0 60000 65536"/>
                <a:gd name="T13" fmla="*/ 0 60000 65536"/>
                <a:gd name="T14" fmla="*/ 0 60000 65536"/>
                <a:gd name="T15" fmla="*/ 0 w 200"/>
                <a:gd name="T16" fmla="*/ 0 h 326"/>
                <a:gd name="T17" fmla="*/ 200 w 200"/>
                <a:gd name="T18" fmla="*/ 326 h 326"/>
              </a:gdLst>
              <a:ahLst/>
              <a:cxnLst>
                <a:cxn ang="T10">
                  <a:pos x="T0" y="T1"/>
                </a:cxn>
                <a:cxn ang="T11">
                  <a:pos x="T2" y="T3"/>
                </a:cxn>
                <a:cxn ang="T12">
                  <a:pos x="T4" y="T5"/>
                </a:cxn>
                <a:cxn ang="T13">
                  <a:pos x="T6" y="T7"/>
                </a:cxn>
                <a:cxn ang="T14">
                  <a:pos x="T8" y="T9"/>
                </a:cxn>
              </a:cxnLst>
              <a:rect l="T15" t="T16" r="T17" b="T18"/>
              <a:pathLst>
                <a:path w="200" h="326">
                  <a:moveTo>
                    <a:pt x="0" y="0"/>
                  </a:moveTo>
                  <a:lnTo>
                    <a:pt x="200" y="116"/>
                  </a:lnTo>
                  <a:lnTo>
                    <a:pt x="200" y="326"/>
                  </a:lnTo>
                  <a:lnTo>
                    <a:pt x="0" y="210"/>
                  </a:lnTo>
                  <a:lnTo>
                    <a:pt x="0" y="0"/>
                  </a:lnTo>
                  <a:close/>
                </a:path>
              </a:pathLst>
            </a:custGeom>
            <a:solidFill>
              <a:srgbClr val="666666"/>
            </a:solidFill>
            <a:ln w="9525">
              <a:noFill/>
              <a:round/>
              <a:headEnd/>
              <a:tailEnd/>
            </a:ln>
          </p:spPr>
          <p:txBody>
            <a:bodyPr/>
            <a:lstStyle/>
            <a:p>
              <a:endParaRPr lang="en-US"/>
            </a:p>
          </p:txBody>
        </p:sp>
        <p:sp>
          <p:nvSpPr>
            <p:cNvPr id="134255" name="Freeform 77"/>
            <p:cNvSpPr>
              <a:spLocks/>
            </p:cNvSpPr>
            <p:nvPr/>
          </p:nvSpPr>
          <p:spPr bwMode="auto">
            <a:xfrm>
              <a:off x="4510" y="1906"/>
              <a:ext cx="200" cy="326"/>
            </a:xfrm>
            <a:custGeom>
              <a:avLst/>
              <a:gdLst>
                <a:gd name="T0" fmla="*/ 4 w 200"/>
                <a:gd name="T1" fmla="*/ 3 h 326"/>
                <a:gd name="T2" fmla="*/ 4 w 200"/>
                <a:gd name="T3" fmla="*/ 206 h 326"/>
                <a:gd name="T4" fmla="*/ 200 w 200"/>
                <a:gd name="T5" fmla="*/ 319 h 326"/>
                <a:gd name="T6" fmla="*/ 200 w 200"/>
                <a:gd name="T7" fmla="*/ 326 h 326"/>
                <a:gd name="T8" fmla="*/ 0 w 200"/>
                <a:gd name="T9" fmla="*/ 210 h 326"/>
                <a:gd name="T10" fmla="*/ 0 w 200"/>
                <a:gd name="T11" fmla="*/ 0 h 326"/>
                <a:gd name="T12" fmla="*/ 4 w 200"/>
                <a:gd name="T13" fmla="*/ 3 h 326"/>
                <a:gd name="T14" fmla="*/ 0 60000 65536"/>
                <a:gd name="T15" fmla="*/ 0 60000 65536"/>
                <a:gd name="T16" fmla="*/ 0 60000 65536"/>
                <a:gd name="T17" fmla="*/ 0 60000 65536"/>
                <a:gd name="T18" fmla="*/ 0 60000 65536"/>
                <a:gd name="T19" fmla="*/ 0 60000 65536"/>
                <a:gd name="T20" fmla="*/ 0 60000 65536"/>
                <a:gd name="T21" fmla="*/ 0 w 200"/>
                <a:gd name="T22" fmla="*/ 0 h 326"/>
                <a:gd name="T23" fmla="*/ 200 w 200"/>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 h="326">
                  <a:moveTo>
                    <a:pt x="4" y="3"/>
                  </a:moveTo>
                  <a:lnTo>
                    <a:pt x="4" y="206"/>
                  </a:lnTo>
                  <a:lnTo>
                    <a:pt x="200" y="319"/>
                  </a:lnTo>
                  <a:lnTo>
                    <a:pt x="200" y="326"/>
                  </a:lnTo>
                  <a:lnTo>
                    <a:pt x="0" y="210"/>
                  </a:lnTo>
                  <a:lnTo>
                    <a:pt x="0" y="0"/>
                  </a:lnTo>
                  <a:lnTo>
                    <a:pt x="4" y="3"/>
                  </a:lnTo>
                  <a:close/>
                </a:path>
              </a:pathLst>
            </a:custGeom>
            <a:solidFill>
              <a:srgbClr val="FFFFFF"/>
            </a:solidFill>
            <a:ln w="9525">
              <a:noFill/>
              <a:round/>
              <a:headEnd/>
              <a:tailEnd/>
            </a:ln>
          </p:spPr>
          <p:txBody>
            <a:bodyPr/>
            <a:lstStyle/>
            <a:p>
              <a:endParaRPr lang="en-US"/>
            </a:p>
          </p:txBody>
        </p:sp>
        <p:sp>
          <p:nvSpPr>
            <p:cNvPr id="134256" name="Line 78"/>
            <p:cNvSpPr>
              <a:spLocks noChangeShapeType="1"/>
            </p:cNvSpPr>
            <p:nvPr/>
          </p:nvSpPr>
          <p:spPr bwMode="auto">
            <a:xfrm>
              <a:off x="4536" y="1975"/>
              <a:ext cx="160" cy="87"/>
            </a:xfrm>
            <a:prstGeom prst="line">
              <a:avLst/>
            </a:prstGeom>
            <a:noFill/>
            <a:ln w="11113" cap="rnd">
              <a:solidFill>
                <a:srgbClr val="000000"/>
              </a:solidFill>
              <a:miter lim="800000"/>
              <a:headEnd/>
              <a:tailEnd/>
            </a:ln>
          </p:spPr>
          <p:txBody>
            <a:bodyPr/>
            <a:lstStyle/>
            <a:p>
              <a:endParaRPr lang="en-US"/>
            </a:p>
          </p:txBody>
        </p:sp>
        <p:sp>
          <p:nvSpPr>
            <p:cNvPr id="134257" name="Line 79"/>
            <p:cNvSpPr>
              <a:spLocks noChangeShapeType="1"/>
            </p:cNvSpPr>
            <p:nvPr/>
          </p:nvSpPr>
          <p:spPr bwMode="auto">
            <a:xfrm>
              <a:off x="4536" y="2029"/>
              <a:ext cx="160" cy="87"/>
            </a:xfrm>
            <a:prstGeom prst="line">
              <a:avLst/>
            </a:prstGeom>
            <a:noFill/>
            <a:ln w="11113" cap="rnd">
              <a:solidFill>
                <a:srgbClr val="000000"/>
              </a:solidFill>
              <a:miter lim="800000"/>
              <a:headEnd/>
              <a:tailEnd/>
            </a:ln>
          </p:spPr>
          <p:txBody>
            <a:bodyPr/>
            <a:lstStyle/>
            <a:p>
              <a:endParaRPr lang="en-US"/>
            </a:p>
          </p:txBody>
        </p:sp>
        <p:sp>
          <p:nvSpPr>
            <p:cNvPr id="134258" name="Line 80"/>
            <p:cNvSpPr>
              <a:spLocks noChangeShapeType="1"/>
            </p:cNvSpPr>
            <p:nvPr/>
          </p:nvSpPr>
          <p:spPr bwMode="auto">
            <a:xfrm>
              <a:off x="4536" y="2079"/>
              <a:ext cx="160" cy="87"/>
            </a:xfrm>
            <a:prstGeom prst="line">
              <a:avLst/>
            </a:prstGeom>
            <a:noFill/>
            <a:ln w="11113" cap="rnd">
              <a:solidFill>
                <a:srgbClr val="000000"/>
              </a:solidFill>
              <a:miter lim="800000"/>
              <a:headEnd/>
              <a:tailEnd/>
            </a:ln>
          </p:spPr>
          <p:txBody>
            <a:bodyPr/>
            <a:lstStyle/>
            <a:p>
              <a:endParaRPr lang="en-US"/>
            </a:p>
          </p:txBody>
        </p:sp>
        <p:sp>
          <p:nvSpPr>
            <p:cNvPr id="134259" name="Freeform 81"/>
            <p:cNvSpPr>
              <a:spLocks/>
            </p:cNvSpPr>
            <p:nvPr/>
          </p:nvSpPr>
          <p:spPr bwMode="auto">
            <a:xfrm>
              <a:off x="4510" y="2140"/>
              <a:ext cx="196" cy="130"/>
            </a:xfrm>
            <a:custGeom>
              <a:avLst/>
              <a:gdLst>
                <a:gd name="T0" fmla="*/ 840356 w 83"/>
                <a:gd name="T1" fmla="*/ 359353 h 55"/>
                <a:gd name="T2" fmla="*/ 0 w 83"/>
                <a:gd name="T3" fmla="*/ 642188 h 55"/>
                <a:gd name="T4" fmla="*/ 637102 w 83"/>
                <a:gd name="T5" fmla="*/ 2007625 h 55"/>
                <a:gd name="T6" fmla="*/ 13292200 w 83"/>
                <a:gd name="T7" fmla="*/ 9208027 h 55"/>
                <a:gd name="T8" fmla="*/ 13917860 w 83"/>
                <a:gd name="T9" fmla="*/ 8848689 h 55"/>
                <a:gd name="T10" fmla="*/ 13292200 w 83"/>
                <a:gd name="T11" fmla="*/ 7471980 h 55"/>
                <a:gd name="T12" fmla="*/ 840356 w 83"/>
                <a:gd name="T13" fmla="*/ 359353 h 55"/>
                <a:gd name="T14" fmla="*/ 0 60000 65536"/>
                <a:gd name="T15" fmla="*/ 0 60000 65536"/>
                <a:gd name="T16" fmla="*/ 0 60000 65536"/>
                <a:gd name="T17" fmla="*/ 0 60000 65536"/>
                <a:gd name="T18" fmla="*/ 0 60000 65536"/>
                <a:gd name="T19" fmla="*/ 0 60000 65536"/>
                <a:gd name="T20" fmla="*/ 0 60000 65536"/>
                <a:gd name="T21" fmla="*/ 0 w 83"/>
                <a:gd name="T22" fmla="*/ 0 h 55"/>
                <a:gd name="T23" fmla="*/ 83 w 83"/>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55">
                  <a:moveTo>
                    <a:pt x="5" y="2"/>
                  </a:moveTo>
                  <a:cubicBezTo>
                    <a:pt x="2" y="0"/>
                    <a:pt x="0" y="1"/>
                    <a:pt x="0" y="4"/>
                  </a:cubicBezTo>
                  <a:cubicBezTo>
                    <a:pt x="0" y="7"/>
                    <a:pt x="2" y="10"/>
                    <a:pt x="4" y="12"/>
                  </a:cubicBezTo>
                  <a:cubicBezTo>
                    <a:pt x="79" y="54"/>
                    <a:pt x="79" y="54"/>
                    <a:pt x="79" y="54"/>
                  </a:cubicBezTo>
                  <a:cubicBezTo>
                    <a:pt x="81" y="55"/>
                    <a:pt x="83" y="54"/>
                    <a:pt x="83" y="52"/>
                  </a:cubicBezTo>
                  <a:cubicBezTo>
                    <a:pt x="83" y="49"/>
                    <a:pt x="81" y="45"/>
                    <a:pt x="79" y="44"/>
                  </a:cubicBezTo>
                  <a:lnTo>
                    <a:pt x="5" y="2"/>
                  </a:lnTo>
                  <a:close/>
                </a:path>
              </a:pathLst>
            </a:custGeom>
            <a:solidFill>
              <a:srgbClr val="666666"/>
            </a:solidFill>
            <a:ln w="9525">
              <a:noFill/>
              <a:round/>
              <a:headEnd/>
              <a:tailEnd/>
            </a:ln>
          </p:spPr>
          <p:txBody>
            <a:bodyPr/>
            <a:lstStyle/>
            <a:p>
              <a:endParaRPr lang="en-US"/>
            </a:p>
          </p:txBody>
        </p:sp>
        <p:sp>
          <p:nvSpPr>
            <p:cNvPr id="134260" name="Freeform 82"/>
            <p:cNvSpPr>
              <a:spLocks/>
            </p:cNvSpPr>
            <p:nvPr/>
          </p:nvSpPr>
          <p:spPr bwMode="auto">
            <a:xfrm>
              <a:off x="4500" y="1684"/>
              <a:ext cx="558" cy="329"/>
            </a:xfrm>
            <a:custGeom>
              <a:avLst/>
              <a:gdLst>
                <a:gd name="T0" fmla="*/ 39620439 w 236"/>
                <a:gd name="T1" fmla="*/ 9365790 h 139"/>
                <a:gd name="T2" fmla="*/ 24544286 w 236"/>
                <a:gd name="T3" fmla="*/ 363256 h 139"/>
                <a:gd name="T4" fmla="*/ 24544286 w 236"/>
                <a:gd name="T5" fmla="*/ 363256 h 139"/>
                <a:gd name="T6" fmla="*/ 22890752 w 236"/>
                <a:gd name="T7" fmla="*/ 363256 h 139"/>
                <a:gd name="T8" fmla="*/ 22890752 w 236"/>
                <a:gd name="T9" fmla="*/ 363256 h 139"/>
                <a:gd name="T10" fmla="*/ 644866 w 236"/>
                <a:gd name="T11" fmla="*/ 13322236 h 139"/>
                <a:gd name="T12" fmla="*/ 0 w 236"/>
                <a:gd name="T13" fmla="*/ 14037704 h 139"/>
                <a:gd name="T14" fmla="*/ 16512790 w 236"/>
                <a:gd name="T15" fmla="*/ 24089066 h 139"/>
                <a:gd name="T16" fmla="*/ 40271871 w 236"/>
                <a:gd name="T17" fmla="*/ 10015783 h 139"/>
                <a:gd name="T18" fmla="*/ 39620439 w 236"/>
                <a:gd name="T19" fmla="*/ 9365790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6"/>
                <a:gd name="T31" fmla="*/ 0 h 139"/>
                <a:gd name="T32" fmla="*/ 236 w 236"/>
                <a:gd name="T33" fmla="*/ 139 h 1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6" h="139">
                  <a:moveTo>
                    <a:pt x="232" y="54"/>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3" y="78"/>
                    <a:pt x="1" y="79"/>
                    <a:pt x="0" y="81"/>
                  </a:cubicBezTo>
                  <a:cubicBezTo>
                    <a:pt x="97" y="139"/>
                    <a:pt x="97" y="139"/>
                    <a:pt x="97" y="139"/>
                  </a:cubicBezTo>
                  <a:cubicBezTo>
                    <a:pt x="236" y="58"/>
                    <a:pt x="236" y="58"/>
                    <a:pt x="236" y="58"/>
                  </a:cubicBezTo>
                  <a:cubicBezTo>
                    <a:pt x="235" y="56"/>
                    <a:pt x="234" y="55"/>
                    <a:pt x="232" y="54"/>
                  </a:cubicBezTo>
                  <a:close/>
                </a:path>
              </a:pathLst>
            </a:custGeom>
            <a:solidFill>
              <a:srgbClr val="E3E3E3"/>
            </a:solidFill>
            <a:ln w="9525">
              <a:noFill/>
              <a:round/>
              <a:headEnd/>
              <a:tailEnd/>
            </a:ln>
          </p:spPr>
          <p:txBody>
            <a:bodyPr/>
            <a:lstStyle/>
            <a:p>
              <a:endParaRPr lang="en-US"/>
            </a:p>
          </p:txBody>
        </p:sp>
        <p:sp>
          <p:nvSpPr>
            <p:cNvPr id="134261" name="Freeform 83"/>
            <p:cNvSpPr>
              <a:spLocks/>
            </p:cNvSpPr>
            <p:nvPr/>
          </p:nvSpPr>
          <p:spPr bwMode="auto">
            <a:xfrm>
              <a:off x="4729" y="1821"/>
              <a:ext cx="331" cy="671"/>
            </a:xfrm>
            <a:custGeom>
              <a:avLst/>
              <a:gdLst>
                <a:gd name="T0" fmla="*/ 0 w 140"/>
                <a:gd name="T1" fmla="*/ 13655444 h 284"/>
                <a:gd name="T2" fmla="*/ 0 w 140"/>
                <a:gd name="T3" fmla="*/ 47960961 h 284"/>
                <a:gd name="T4" fmla="*/ 851495 w 140"/>
                <a:gd name="T5" fmla="*/ 47836968 h 284"/>
                <a:gd name="T6" fmla="*/ 23009341 w 140"/>
                <a:gd name="T7" fmla="*/ 35103633 h 284"/>
                <a:gd name="T8" fmla="*/ 23882273 w 140"/>
                <a:gd name="T9" fmla="*/ 33591710 h 284"/>
                <a:gd name="T10" fmla="*/ 23882273 w 140"/>
                <a:gd name="T11" fmla="*/ 846592 h 284"/>
                <a:gd name="T12" fmla="*/ 23729805 w 140"/>
                <a:gd name="T13" fmla="*/ 0 h 284"/>
                <a:gd name="T14" fmla="*/ 0 w 140"/>
                <a:gd name="T15" fmla="*/ 13655444 h 284"/>
                <a:gd name="T16" fmla="*/ 0 60000 65536"/>
                <a:gd name="T17" fmla="*/ 0 60000 65536"/>
                <a:gd name="T18" fmla="*/ 0 60000 65536"/>
                <a:gd name="T19" fmla="*/ 0 60000 65536"/>
                <a:gd name="T20" fmla="*/ 0 60000 65536"/>
                <a:gd name="T21" fmla="*/ 0 60000 65536"/>
                <a:gd name="T22" fmla="*/ 0 60000 65536"/>
                <a:gd name="T23" fmla="*/ 0 60000 65536"/>
                <a:gd name="T24" fmla="*/ 0 w 140"/>
                <a:gd name="T25" fmla="*/ 0 h 284"/>
                <a:gd name="T26" fmla="*/ 140 w 140"/>
                <a:gd name="T27" fmla="*/ 284 h 2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 h="284">
                  <a:moveTo>
                    <a:pt x="0" y="81"/>
                  </a:moveTo>
                  <a:cubicBezTo>
                    <a:pt x="0" y="284"/>
                    <a:pt x="0" y="284"/>
                    <a:pt x="0" y="284"/>
                  </a:cubicBezTo>
                  <a:cubicBezTo>
                    <a:pt x="2" y="284"/>
                    <a:pt x="4" y="284"/>
                    <a:pt x="5" y="283"/>
                  </a:cubicBezTo>
                  <a:cubicBezTo>
                    <a:pt x="135" y="208"/>
                    <a:pt x="135" y="208"/>
                    <a:pt x="135" y="208"/>
                  </a:cubicBezTo>
                  <a:cubicBezTo>
                    <a:pt x="138" y="206"/>
                    <a:pt x="140" y="203"/>
                    <a:pt x="140" y="199"/>
                  </a:cubicBezTo>
                  <a:cubicBezTo>
                    <a:pt x="140" y="5"/>
                    <a:pt x="140" y="5"/>
                    <a:pt x="140" y="5"/>
                  </a:cubicBezTo>
                  <a:cubicBezTo>
                    <a:pt x="140" y="3"/>
                    <a:pt x="140" y="2"/>
                    <a:pt x="139" y="0"/>
                  </a:cubicBezTo>
                  <a:lnTo>
                    <a:pt x="0" y="81"/>
                  </a:lnTo>
                  <a:close/>
                </a:path>
              </a:pathLst>
            </a:custGeom>
            <a:solidFill>
              <a:srgbClr val="666666"/>
            </a:solidFill>
            <a:ln w="9525">
              <a:noFill/>
              <a:round/>
              <a:headEnd/>
              <a:tailEnd/>
            </a:ln>
          </p:spPr>
          <p:txBody>
            <a:bodyPr/>
            <a:lstStyle/>
            <a:p>
              <a:endParaRPr lang="en-US"/>
            </a:p>
          </p:txBody>
        </p:sp>
      </p:grpSp>
      <p:grpSp>
        <p:nvGrpSpPr>
          <p:cNvPr id="134174" name="Group 45"/>
          <p:cNvGrpSpPr>
            <a:grpSpLocks noChangeAspect="1"/>
          </p:cNvGrpSpPr>
          <p:nvPr/>
        </p:nvGrpSpPr>
        <p:grpSpPr bwMode="auto">
          <a:xfrm>
            <a:off x="3582988" y="5394325"/>
            <a:ext cx="498475" cy="482600"/>
            <a:chOff x="4344" y="1613"/>
            <a:chExt cx="985" cy="950"/>
          </a:xfrm>
        </p:grpSpPr>
        <p:sp>
          <p:nvSpPr>
            <p:cNvPr id="134227" name="AutoShape 46"/>
            <p:cNvSpPr>
              <a:spLocks noChangeAspect="1" noChangeArrowheads="1" noTextEdit="1"/>
            </p:cNvSpPr>
            <p:nvPr/>
          </p:nvSpPr>
          <p:spPr bwMode="auto">
            <a:xfrm>
              <a:off x="4344" y="1613"/>
              <a:ext cx="985" cy="950"/>
            </a:xfrm>
            <a:prstGeom prst="rect">
              <a:avLst/>
            </a:prstGeom>
            <a:noFill/>
            <a:ln w="9525">
              <a:noFill/>
              <a:miter lim="800000"/>
              <a:headEnd/>
              <a:tailEnd/>
            </a:ln>
          </p:spPr>
          <p:txBody>
            <a:bodyPr/>
            <a:lstStyle/>
            <a:p>
              <a:endParaRPr lang="en-US"/>
            </a:p>
          </p:txBody>
        </p:sp>
        <p:sp>
          <p:nvSpPr>
            <p:cNvPr id="134228" name="Freeform 47"/>
            <p:cNvSpPr>
              <a:spLocks/>
            </p:cNvSpPr>
            <p:nvPr/>
          </p:nvSpPr>
          <p:spPr bwMode="auto">
            <a:xfrm>
              <a:off x="4471" y="2166"/>
              <a:ext cx="256" cy="172"/>
            </a:xfrm>
            <a:custGeom>
              <a:avLst/>
              <a:gdLst>
                <a:gd name="T0" fmla="*/ 17840602 w 108"/>
                <a:gd name="T1" fmla="*/ 4883008 h 73"/>
                <a:gd name="T2" fmla="*/ 10219418 w 108"/>
                <a:gd name="T3" fmla="*/ 971458 h 73"/>
                <a:gd name="T4" fmla="*/ 4405909 w 108"/>
                <a:gd name="T5" fmla="*/ 971458 h 73"/>
                <a:gd name="T6" fmla="*/ 1258887 w 108"/>
                <a:gd name="T7" fmla="*/ 2636861 h 73"/>
                <a:gd name="T8" fmla="*/ 0 w 108"/>
                <a:gd name="T9" fmla="*/ 3927610 h 73"/>
                <a:gd name="T10" fmla="*/ 0 w 108"/>
                <a:gd name="T11" fmla="*/ 3927610 h 73"/>
                <a:gd name="T12" fmla="*/ 0 w 108"/>
                <a:gd name="T13" fmla="*/ 4214228 h 73"/>
                <a:gd name="T14" fmla="*/ 0 w 108"/>
                <a:gd name="T15" fmla="*/ 5393058 h 73"/>
                <a:gd name="T16" fmla="*/ 0 w 108"/>
                <a:gd name="T17" fmla="*/ 5393058 h 73"/>
                <a:gd name="T18" fmla="*/ 1258887 w 108"/>
                <a:gd name="T19" fmla="*/ 6970853 h 73"/>
                <a:gd name="T20" fmla="*/ 6702374 w 108"/>
                <a:gd name="T21" fmla="*/ 9929414 h 73"/>
                <a:gd name="T22" fmla="*/ 8650686 w 108"/>
                <a:gd name="T23" fmla="*/ 10883039 h 73"/>
                <a:gd name="T24" fmla="*/ 14161978 w 108"/>
                <a:gd name="T25" fmla="*/ 11241194 h 73"/>
                <a:gd name="T26" fmla="*/ 14694239 w 108"/>
                <a:gd name="T27" fmla="*/ 10883039 h 73"/>
                <a:gd name="T28" fmla="*/ 17840602 w 108"/>
                <a:gd name="T29" fmla="*/ 9254093 h 73"/>
                <a:gd name="T30" fmla="*/ 19099230 w 108"/>
                <a:gd name="T31" fmla="*/ 7667000 h 73"/>
                <a:gd name="T32" fmla="*/ 19099230 w 108"/>
                <a:gd name="T33" fmla="*/ 7667000 h 73"/>
                <a:gd name="T34" fmla="*/ 19099230 w 108"/>
                <a:gd name="T35" fmla="*/ 6474169 h 73"/>
                <a:gd name="T36" fmla="*/ 17840602 w 108"/>
                <a:gd name="T37" fmla="*/ 4883008 h 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8"/>
                <a:gd name="T58" fmla="*/ 0 h 73"/>
                <a:gd name="T59" fmla="*/ 108 w 108"/>
                <a:gd name="T60" fmla="*/ 73 h 7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8" h="73">
                  <a:moveTo>
                    <a:pt x="101" y="30"/>
                  </a:moveTo>
                  <a:cubicBezTo>
                    <a:pt x="58" y="6"/>
                    <a:pt x="58" y="6"/>
                    <a:pt x="58" y="6"/>
                  </a:cubicBezTo>
                  <a:cubicBezTo>
                    <a:pt x="49" y="0"/>
                    <a:pt x="34" y="0"/>
                    <a:pt x="25" y="6"/>
                  </a:cubicBezTo>
                  <a:cubicBezTo>
                    <a:pt x="7" y="16"/>
                    <a:pt x="7" y="16"/>
                    <a:pt x="7" y="16"/>
                  </a:cubicBezTo>
                  <a:cubicBezTo>
                    <a:pt x="3" y="18"/>
                    <a:pt x="1" y="21"/>
                    <a:pt x="0" y="24"/>
                  </a:cubicBezTo>
                  <a:cubicBezTo>
                    <a:pt x="0" y="24"/>
                    <a:pt x="0" y="24"/>
                    <a:pt x="0" y="24"/>
                  </a:cubicBezTo>
                  <a:cubicBezTo>
                    <a:pt x="0" y="24"/>
                    <a:pt x="0" y="25"/>
                    <a:pt x="0" y="26"/>
                  </a:cubicBezTo>
                  <a:cubicBezTo>
                    <a:pt x="0" y="33"/>
                    <a:pt x="0" y="33"/>
                    <a:pt x="0" y="33"/>
                  </a:cubicBezTo>
                  <a:cubicBezTo>
                    <a:pt x="0" y="33"/>
                    <a:pt x="0" y="33"/>
                    <a:pt x="0" y="33"/>
                  </a:cubicBezTo>
                  <a:cubicBezTo>
                    <a:pt x="0" y="37"/>
                    <a:pt x="2" y="40"/>
                    <a:pt x="7" y="43"/>
                  </a:cubicBezTo>
                  <a:cubicBezTo>
                    <a:pt x="38" y="61"/>
                    <a:pt x="38" y="61"/>
                    <a:pt x="38" y="61"/>
                  </a:cubicBezTo>
                  <a:cubicBezTo>
                    <a:pt x="49" y="67"/>
                    <a:pt x="49" y="67"/>
                    <a:pt x="49" y="67"/>
                  </a:cubicBezTo>
                  <a:cubicBezTo>
                    <a:pt x="58" y="72"/>
                    <a:pt x="71" y="73"/>
                    <a:pt x="80" y="69"/>
                  </a:cubicBezTo>
                  <a:cubicBezTo>
                    <a:pt x="81" y="68"/>
                    <a:pt x="82" y="68"/>
                    <a:pt x="83" y="67"/>
                  </a:cubicBezTo>
                  <a:cubicBezTo>
                    <a:pt x="101" y="57"/>
                    <a:pt x="101" y="57"/>
                    <a:pt x="101" y="57"/>
                  </a:cubicBezTo>
                  <a:cubicBezTo>
                    <a:pt x="105" y="54"/>
                    <a:pt x="108" y="51"/>
                    <a:pt x="108" y="47"/>
                  </a:cubicBezTo>
                  <a:cubicBezTo>
                    <a:pt x="108" y="47"/>
                    <a:pt x="108" y="47"/>
                    <a:pt x="108" y="47"/>
                  </a:cubicBezTo>
                  <a:cubicBezTo>
                    <a:pt x="108" y="40"/>
                    <a:pt x="108" y="40"/>
                    <a:pt x="108" y="40"/>
                  </a:cubicBezTo>
                  <a:cubicBezTo>
                    <a:pt x="108" y="36"/>
                    <a:pt x="105" y="33"/>
                    <a:pt x="101" y="30"/>
                  </a:cubicBezTo>
                  <a:close/>
                </a:path>
              </a:pathLst>
            </a:custGeom>
            <a:noFill/>
            <a:ln w="23813">
              <a:solidFill>
                <a:srgbClr val="333333"/>
              </a:solidFill>
              <a:round/>
              <a:headEnd/>
              <a:tailEnd/>
            </a:ln>
          </p:spPr>
          <p:txBody>
            <a:bodyPr/>
            <a:lstStyle/>
            <a:p>
              <a:endParaRPr lang="en-US"/>
            </a:p>
          </p:txBody>
        </p:sp>
        <p:sp>
          <p:nvSpPr>
            <p:cNvPr id="134229" name="Freeform 48"/>
            <p:cNvSpPr>
              <a:spLocks/>
            </p:cNvSpPr>
            <p:nvPr/>
          </p:nvSpPr>
          <p:spPr bwMode="auto">
            <a:xfrm>
              <a:off x="4471" y="2227"/>
              <a:ext cx="256" cy="111"/>
            </a:xfrm>
            <a:custGeom>
              <a:avLst/>
              <a:gdLst>
                <a:gd name="T0" fmla="*/ 18567784 w 108"/>
                <a:gd name="T1" fmla="*/ 3341960 h 47"/>
                <a:gd name="T2" fmla="*/ 17840602 w 108"/>
                <a:gd name="T3" fmla="*/ 3848871 h 47"/>
                <a:gd name="T4" fmla="*/ 14694239 w 108"/>
                <a:gd name="T5" fmla="*/ 5685241 h 47"/>
                <a:gd name="T6" fmla="*/ 14161978 w 108"/>
                <a:gd name="T7" fmla="*/ 5899863 h 47"/>
                <a:gd name="T8" fmla="*/ 8650686 w 108"/>
                <a:gd name="T9" fmla="*/ 5685241 h 47"/>
                <a:gd name="T10" fmla="*/ 6702374 w 108"/>
                <a:gd name="T11" fmla="*/ 4550901 h 47"/>
                <a:gd name="T12" fmla="*/ 1258887 w 108"/>
                <a:gd name="T13" fmla="*/ 1505973 h 47"/>
                <a:gd name="T14" fmla="*/ 368759 w 108"/>
                <a:gd name="T15" fmla="*/ 840908 h 47"/>
                <a:gd name="T16" fmla="*/ 0 w 108"/>
                <a:gd name="T17" fmla="*/ 0 h 47"/>
                <a:gd name="T18" fmla="*/ 0 w 108"/>
                <a:gd name="T19" fmla="*/ 1198323 h 47"/>
                <a:gd name="T20" fmla="*/ 0 w 108"/>
                <a:gd name="T21" fmla="*/ 1198323 h 47"/>
                <a:gd name="T22" fmla="*/ 1258887 w 108"/>
                <a:gd name="T23" fmla="*/ 2830082 h 47"/>
                <a:gd name="T24" fmla="*/ 6702374 w 108"/>
                <a:gd name="T25" fmla="*/ 5899863 h 47"/>
                <a:gd name="T26" fmla="*/ 8650686 w 108"/>
                <a:gd name="T27" fmla="*/ 6898645 h 47"/>
                <a:gd name="T28" fmla="*/ 14161978 w 108"/>
                <a:gd name="T29" fmla="*/ 7254677 h 47"/>
                <a:gd name="T30" fmla="*/ 14694239 w 108"/>
                <a:gd name="T31" fmla="*/ 6898645 h 47"/>
                <a:gd name="T32" fmla="*/ 17840602 w 108"/>
                <a:gd name="T33" fmla="*/ 5176956 h 47"/>
                <a:gd name="T34" fmla="*/ 19099230 w 108"/>
                <a:gd name="T35" fmla="*/ 3556660 h 47"/>
                <a:gd name="T36" fmla="*/ 19099230 w 108"/>
                <a:gd name="T37" fmla="*/ 3556660 h 47"/>
                <a:gd name="T38" fmla="*/ 19099230 w 108"/>
                <a:gd name="T39" fmla="*/ 2346852 h 47"/>
                <a:gd name="T40" fmla="*/ 18567784 w 108"/>
                <a:gd name="T41" fmla="*/ 3341960 h 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8"/>
                <a:gd name="T64" fmla="*/ 0 h 47"/>
                <a:gd name="T65" fmla="*/ 108 w 108"/>
                <a:gd name="T66" fmla="*/ 47 h 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8" h="47">
                  <a:moveTo>
                    <a:pt x="105" y="20"/>
                  </a:moveTo>
                  <a:cubicBezTo>
                    <a:pt x="104" y="21"/>
                    <a:pt x="103" y="22"/>
                    <a:pt x="101" y="23"/>
                  </a:cubicBezTo>
                  <a:cubicBezTo>
                    <a:pt x="83" y="34"/>
                    <a:pt x="83" y="34"/>
                    <a:pt x="83" y="34"/>
                  </a:cubicBezTo>
                  <a:cubicBezTo>
                    <a:pt x="82" y="34"/>
                    <a:pt x="81" y="35"/>
                    <a:pt x="80" y="35"/>
                  </a:cubicBezTo>
                  <a:cubicBezTo>
                    <a:pt x="71" y="39"/>
                    <a:pt x="58" y="39"/>
                    <a:pt x="49" y="34"/>
                  </a:cubicBezTo>
                  <a:cubicBezTo>
                    <a:pt x="38" y="27"/>
                    <a:pt x="38" y="27"/>
                    <a:pt x="38" y="27"/>
                  </a:cubicBezTo>
                  <a:cubicBezTo>
                    <a:pt x="7" y="9"/>
                    <a:pt x="7" y="9"/>
                    <a:pt x="7" y="9"/>
                  </a:cubicBezTo>
                  <a:cubicBezTo>
                    <a:pt x="5" y="8"/>
                    <a:pt x="3" y="7"/>
                    <a:pt x="2" y="5"/>
                  </a:cubicBezTo>
                  <a:cubicBezTo>
                    <a:pt x="1" y="4"/>
                    <a:pt x="0" y="2"/>
                    <a:pt x="0" y="0"/>
                  </a:cubicBezTo>
                  <a:cubicBezTo>
                    <a:pt x="0" y="7"/>
                    <a:pt x="0" y="7"/>
                    <a:pt x="0" y="7"/>
                  </a:cubicBezTo>
                  <a:cubicBezTo>
                    <a:pt x="0" y="7"/>
                    <a:pt x="0" y="7"/>
                    <a:pt x="0" y="7"/>
                  </a:cubicBezTo>
                  <a:cubicBezTo>
                    <a:pt x="0" y="11"/>
                    <a:pt x="2" y="14"/>
                    <a:pt x="7" y="17"/>
                  </a:cubicBezTo>
                  <a:cubicBezTo>
                    <a:pt x="38" y="35"/>
                    <a:pt x="38" y="35"/>
                    <a:pt x="38" y="35"/>
                  </a:cubicBezTo>
                  <a:cubicBezTo>
                    <a:pt x="49" y="41"/>
                    <a:pt x="49" y="41"/>
                    <a:pt x="49" y="41"/>
                  </a:cubicBezTo>
                  <a:cubicBezTo>
                    <a:pt x="58" y="46"/>
                    <a:pt x="71" y="47"/>
                    <a:pt x="80" y="43"/>
                  </a:cubicBezTo>
                  <a:cubicBezTo>
                    <a:pt x="81" y="42"/>
                    <a:pt x="82" y="42"/>
                    <a:pt x="83" y="41"/>
                  </a:cubicBezTo>
                  <a:cubicBezTo>
                    <a:pt x="101" y="31"/>
                    <a:pt x="101" y="31"/>
                    <a:pt x="101" y="31"/>
                  </a:cubicBezTo>
                  <a:cubicBezTo>
                    <a:pt x="105" y="28"/>
                    <a:pt x="108" y="25"/>
                    <a:pt x="108" y="21"/>
                  </a:cubicBezTo>
                  <a:cubicBezTo>
                    <a:pt x="108" y="21"/>
                    <a:pt x="108" y="21"/>
                    <a:pt x="108" y="21"/>
                  </a:cubicBezTo>
                  <a:cubicBezTo>
                    <a:pt x="108" y="14"/>
                    <a:pt x="108" y="14"/>
                    <a:pt x="108" y="14"/>
                  </a:cubicBezTo>
                  <a:cubicBezTo>
                    <a:pt x="108" y="16"/>
                    <a:pt x="107" y="18"/>
                    <a:pt x="105" y="20"/>
                  </a:cubicBezTo>
                  <a:close/>
                </a:path>
              </a:pathLst>
            </a:custGeom>
            <a:solidFill>
              <a:srgbClr val="666666"/>
            </a:solidFill>
            <a:ln w="9525">
              <a:noFill/>
              <a:round/>
              <a:headEnd/>
              <a:tailEnd/>
            </a:ln>
          </p:spPr>
          <p:txBody>
            <a:bodyPr/>
            <a:lstStyle/>
            <a:p>
              <a:endParaRPr lang="en-US"/>
            </a:p>
          </p:txBody>
        </p:sp>
        <p:sp>
          <p:nvSpPr>
            <p:cNvPr id="134230" name="Freeform 49"/>
            <p:cNvSpPr>
              <a:spLocks/>
            </p:cNvSpPr>
            <p:nvPr/>
          </p:nvSpPr>
          <p:spPr bwMode="auto">
            <a:xfrm>
              <a:off x="4467" y="2166"/>
              <a:ext cx="264" cy="154"/>
            </a:xfrm>
            <a:custGeom>
              <a:avLst/>
              <a:gdLst>
                <a:gd name="T0" fmla="*/ 16864867 w 112"/>
                <a:gd name="T1" fmla="*/ 8608617 h 65"/>
                <a:gd name="T2" fmla="*/ 16864867 w 112"/>
                <a:gd name="T3" fmla="*/ 5254693 h 65"/>
                <a:gd name="T4" fmla="*/ 9773878 w 112"/>
                <a:gd name="T5" fmla="*/ 1030402 h 65"/>
                <a:gd name="T6" fmla="*/ 4442882 w 112"/>
                <a:gd name="T7" fmla="*/ 1030402 h 65"/>
                <a:gd name="T8" fmla="*/ 1471322 w 112"/>
                <a:gd name="T9" fmla="*/ 2813369 h 65"/>
                <a:gd name="T10" fmla="*/ 1471322 w 112"/>
                <a:gd name="T11" fmla="*/ 6162388 h 65"/>
                <a:gd name="T12" fmla="*/ 8322506 w 112"/>
                <a:gd name="T13" fmla="*/ 10509907 h 65"/>
                <a:gd name="T14" fmla="*/ 13850761 w 112"/>
                <a:gd name="T15" fmla="*/ 10509907 h 65"/>
                <a:gd name="T16" fmla="*/ 16864867 w 112"/>
                <a:gd name="T17" fmla="*/ 8608617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
                <a:gd name="T28" fmla="*/ 0 h 65"/>
                <a:gd name="T29" fmla="*/ 112 w 112"/>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 h="65">
                  <a:moveTo>
                    <a:pt x="103" y="49"/>
                  </a:moveTo>
                  <a:cubicBezTo>
                    <a:pt x="112" y="44"/>
                    <a:pt x="112" y="35"/>
                    <a:pt x="103" y="30"/>
                  </a:cubicBezTo>
                  <a:cubicBezTo>
                    <a:pt x="60" y="6"/>
                    <a:pt x="60" y="6"/>
                    <a:pt x="60" y="6"/>
                  </a:cubicBezTo>
                  <a:cubicBezTo>
                    <a:pt x="51" y="0"/>
                    <a:pt x="36" y="0"/>
                    <a:pt x="27" y="6"/>
                  </a:cubicBezTo>
                  <a:cubicBezTo>
                    <a:pt x="9" y="16"/>
                    <a:pt x="9" y="16"/>
                    <a:pt x="9" y="16"/>
                  </a:cubicBezTo>
                  <a:cubicBezTo>
                    <a:pt x="0" y="21"/>
                    <a:pt x="0" y="30"/>
                    <a:pt x="9" y="35"/>
                  </a:cubicBezTo>
                  <a:cubicBezTo>
                    <a:pt x="51" y="60"/>
                    <a:pt x="51" y="60"/>
                    <a:pt x="51" y="60"/>
                  </a:cubicBezTo>
                  <a:cubicBezTo>
                    <a:pt x="61" y="65"/>
                    <a:pt x="76" y="65"/>
                    <a:pt x="85" y="60"/>
                  </a:cubicBezTo>
                  <a:lnTo>
                    <a:pt x="103" y="49"/>
                  </a:lnTo>
                  <a:close/>
                </a:path>
              </a:pathLst>
            </a:custGeom>
            <a:solidFill>
              <a:srgbClr val="E3E3E3"/>
            </a:solidFill>
            <a:ln w="9525">
              <a:noFill/>
              <a:round/>
              <a:headEnd/>
              <a:tailEnd/>
            </a:ln>
          </p:spPr>
          <p:txBody>
            <a:bodyPr/>
            <a:lstStyle/>
            <a:p>
              <a:endParaRPr lang="en-US"/>
            </a:p>
          </p:txBody>
        </p:sp>
        <p:sp>
          <p:nvSpPr>
            <p:cNvPr id="134231" name="Freeform 50"/>
            <p:cNvSpPr>
              <a:spLocks/>
            </p:cNvSpPr>
            <p:nvPr/>
          </p:nvSpPr>
          <p:spPr bwMode="auto">
            <a:xfrm>
              <a:off x="4509" y="2017"/>
              <a:ext cx="208" cy="272"/>
            </a:xfrm>
            <a:custGeom>
              <a:avLst/>
              <a:gdLst>
                <a:gd name="T0" fmla="*/ 0 w 88"/>
                <a:gd name="T1" fmla="*/ 14930133 h 115"/>
                <a:gd name="T2" fmla="*/ 8337925 w 88"/>
                <a:gd name="T3" fmla="*/ 19708855 h 115"/>
                <a:gd name="T4" fmla="*/ 14292436 w 88"/>
                <a:gd name="T5" fmla="*/ 5638698 h 115"/>
                <a:gd name="T6" fmla="*/ 4375088 w 88"/>
                <a:gd name="T7" fmla="*/ 0 h 115"/>
                <a:gd name="T8" fmla="*/ 0 w 88"/>
                <a:gd name="T9" fmla="*/ 14930133 h 115"/>
                <a:gd name="T10" fmla="*/ 0 60000 65536"/>
                <a:gd name="T11" fmla="*/ 0 60000 65536"/>
                <a:gd name="T12" fmla="*/ 0 60000 65536"/>
                <a:gd name="T13" fmla="*/ 0 60000 65536"/>
                <a:gd name="T14" fmla="*/ 0 60000 65536"/>
                <a:gd name="T15" fmla="*/ 0 w 88"/>
                <a:gd name="T16" fmla="*/ 0 h 115"/>
                <a:gd name="T17" fmla="*/ 88 w 88"/>
                <a:gd name="T18" fmla="*/ 115 h 115"/>
              </a:gdLst>
              <a:ahLst/>
              <a:cxnLst>
                <a:cxn ang="T10">
                  <a:pos x="T0" y="T1"/>
                </a:cxn>
                <a:cxn ang="T11">
                  <a:pos x="T2" y="T3"/>
                </a:cxn>
                <a:cxn ang="T12">
                  <a:pos x="T4" y="T5"/>
                </a:cxn>
                <a:cxn ang="T13">
                  <a:pos x="T6" y="T7"/>
                </a:cxn>
                <a:cxn ang="T14">
                  <a:pos x="T8" y="T9"/>
                </a:cxn>
              </a:cxnLst>
              <a:rect l="T15" t="T16" r="T17" b="T18"/>
              <a:pathLst>
                <a:path w="88" h="115">
                  <a:moveTo>
                    <a:pt x="0" y="87"/>
                  </a:moveTo>
                  <a:cubicBezTo>
                    <a:pt x="49" y="115"/>
                    <a:pt x="49" y="115"/>
                    <a:pt x="49" y="115"/>
                  </a:cubicBezTo>
                  <a:cubicBezTo>
                    <a:pt x="49" y="115"/>
                    <a:pt x="88" y="89"/>
                    <a:pt x="84" y="33"/>
                  </a:cubicBezTo>
                  <a:cubicBezTo>
                    <a:pt x="26" y="0"/>
                    <a:pt x="26" y="0"/>
                    <a:pt x="26" y="0"/>
                  </a:cubicBezTo>
                  <a:cubicBezTo>
                    <a:pt x="26" y="0"/>
                    <a:pt x="44" y="43"/>
                    <a:pt x="0" y="87"/>
                  </a:cubicBezTo>
                  <a:close/>
                </a:path>
              </a:pathLst>
            </a:custGeom>
            <a:solidFill>
              <a:srgbClr val="B3B3B3"/>
            </a:solidFill>
            <a:ln w="9525">
              <a:noFill/>
              <a:round/>
              <a:headEnd/>
              <a:tailEnd/>
            </a:ln>
          </p:spPr>
          <p:txBody>
            <a:bodyPr/>
            <a:lstStyle/>
            <a:p>
              <a:endParaRPr lang="en-US"/>
            </a:p>
          </p:txBody>
        </p:sp>
        <p:sp>
          <p:nvSpPr>
            <p:cNvPr id="134232" name="Freeform 51"/>
            <p:cNvSpPr>
              <a:spLocks/>
            </p:cNvSpPr>
            <p:nvPr/>
          </p:nvSpPr>
          <p:spPr bwMode="auto">
            <a:xfrm>
              <a:off x="4625" y="2088"/>
              <a:ext cx="106" cy="201"/>
            </a:xfrm>
            <a:custGeom>
              <a:avLst/>
              <a:gdLst>
                <a:gd name="T0" fmla="*/ 6453172 w 45"/>
                <a:gd name="T1" fmla="*/ 0 h 85"/>
                <a:gd name="T2" fmla="*/ 5638037 w 45"/>
                <a:gd name="T3" fmla="*/ 520181 h 85"/>
                <a:gd name="T4" fmla="*/ 1920301 w 45"/>
                <a:gd name="T5" fmla="*/ 12655736 h 85"/>
                <a:gd name="T6" fmla="*/ 0 w 45"/>
                <a:gd name="T7" fmla="*/ 14522226 h 85"/>
                <a:gd name="T8" fmla="*/ 2623609 w 45"/>
                <a:gd name="T9" fmla="*/ 13016268 h 85"/>
                <a:gd name="T10" fmla="*/ 6453172 w 45"/>
                <a:gd name="T11" fmla="*/ 0 h 85"/>
                <a:gd name="T12" fmla="*/ 0 60000 65536"/>
                <a:gd name="T13" fmla="*/ 0 60000 65536"/>
                <a:gd name="T14" fmla="*/ 0 60000 65536"/>
                <a:gd name="T15" fmla="*/ 0 60000 65536"/>
                <a:gd name="T16" fmla="*/ 0 60000 65536"/>
                <a:gd name="T17" fmla="*/ 0 60000 65536"/>
                <a:gd name="T18" fmla="*/ 0 w 45"/>
                <a:gd name="T19" fmla="*/ 0 h 85"/>
                <a:gd name="T20" fmla="*/ 45 w 45"/>
                <a:gd name="T21" fmla="*/ 85 h 85"/>
              </a:gdLst>
              <a:ahLst/>
              <a:cxnLst>
                <a:cxn ang="T12">
                  <a:pos x="T0" y="T1"/>
                </a:cxn>
                <a:cxn ang="T13">
                  <a:pos x="T2" y="T3"/>
                </a:cxn>
                <a:cxn ang="T14">
                  <a:pos x="T4" y="T5"/>
                </a:cxn>
                <a:cxn ang="T15">
                  <a:pos x="T6" y="T7"/>
                </a:cxn>
                <a:cxn ang="T16">
                  <a:pos x="T8" y="T9"/>
                </a:cxn>
                <a:cxn ang="T17">
                  <a:pos x="T10" y="T11"/>
                </a:cxn>
              </a:cxnLst>
              <a:rect l="T18" t="T19" r="T20" b="T21"/>
              <a:pathLst>
                <a:path w="45" h="85">
                  <a:moveTo>
                    <a:pt x="40" y="0"/>
                  </a:moveTo>
                  <a:cubicBezTo>
                    <a:pt x="35" y="3"/>
                    <a:pt x="35" y="3"/>
                    <a:pt x="35" y="3"/>
                  </a:cubicBezTo>
                  <a:cubicBezTo>
                    <a:pt x="38" y="38"/>
                    <a:pt x="23" y="62"/>
                    <a:pt x="12" y="74"/>
                  </a:cubicBezTo>
                  <a:cubicBezTo>
                    <a:pt x="6" y="81"/>
                    <a:pt x="0" y="85"/>
                    <a:pt x="0" y="85"/>
                  </a:cubicBezTo>
                  <a:cubicBezTo>
                    <a:pt x="16" y="76"/>
                    <a:pt x="16" y="76"/>
                    <a:pt x="16" y="76"/>
                  </a:cubicBezTo>
                  <a:cubicBezTo>
                    <a:pt x="16" y="76"/>
                    <a:pt x="45" y="56"/>
                    <a:pt x="40" y="0"/>
                  </a:cubicBezTo>
                  <a:close/>
                </a:path>
              </a:pathLst>
            </a:custGeom>
            <a:solidFill>
              <a:srgbClr val="666666"/>
            </a:solidFill>
            <a:ln w="9525">
              <a:noFill/>
              <a:round/>
              <a:headEnd/>
              <a:tailEnd/>
            </a:ln>
          </p:spPr>
          <p:txBody>
            <a:bodyPr/>
            <a:lstStyle/>
            <a:p>
              <a:endParaRPr lang="en-US"/>
            </a:p>
          </p:txBody>
        </p:sp>
        <p:sp>
          <p:nvSpPr>
            <p:cNvPr id="134233" name="Freeform 52"/>
            <p:cNvSpPr>
              <a:spLocks/>
            </p:cNvSpPr>
            <p:nvPr/>
          </p:nvSpPr>
          <p:spPr bwMode="auto">
            <a:xfrm>
              <a:off x="4684" y="2296"/>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solidFill>
              <a:srgbClr val="7F7F7F"/>
            </a:solidFill>
            <a:ln w="9525">
              <a:noFill/>
              <a:round/>
              <a:headEnd/>
              <a:tailEnd/>
            </a:ln>
          </p:spPr>
          <p:txBody>
            <a:bodyPr/>
            <a:lstStyle/>
            <a:p>
              <a:endParaRPr lang="en-US"/>
            </a:p>
          </p:txBody>
        </p:sp>
        <p:sp>
          <p:nvSpPr>
            <p:cNvPr id="134234" name="Freeform 53"/>
            <p:cNvSpPr>
              <a:spLocks/>
            </p:cNvSpPr>
            <p:nvPr/>
          </p:nvSpPr>
          <p:spPr bwMode="auto">
            <a:xfrm>
              <a:off x="4684" y="2322"/>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solidFill>
              <a:srgbClr val="7F7F7F"/>
            </a:solidFill>
            <a:ln w="9525">
              <a:noFill/>
              <a:round/>
              <a:headEnd/>
              <a:tailEnd/>
            </a:ln>
          </p:spPr>
          <p:txBody>
            <a:bodyPr/>
            <a:lstStyle/>
            <a:p>
              <a:endParaRPr lang="en-US"/>
            </a:p>
          </p:txBody>
        </p:sp>
        <p:sp>
          <p:nvSpPr>
            <p:cNvPr id="134235" name="Freeform 54"/>
            <p:cNvSpPr>
              <a:spLocks/>
            </p:cNvSpPr>
            <p:nvPr/>
          </p:nvSpPr>
          <p:spPr bwMode="auto">
            <a:xfrm>
              <a:off x="4351" y="1613"/>
              <a:ext cx="437" cy="669"/>
            </a:xfrm>
            <a:custGeom>
              <a:avLst/>
              <a:gdLst>
                <a:gd name="T0" fmla="*/ 0 w 185"/>
                <a:gd name="T1" fmla="*/ 31190506 h 283"/>
                <a:gd name="T2" fmla="*/ 0 w 185"/>
                <a:gd name="T3" fmla="*/ 1226898 h 283"/>
                <a:gd name="T4" fmla="*/ 2834304 w 185"/>
                <a:gd name="T5" fmla="*/ 519002 h 283"/>
                <a:gd name="T6" fmla="*/ 31149775 w 185"/>
                <a:gd name="T7" fmla="*/ 16993760 h 283"/>
                <a:gd name="T8" fmla="*/ 31149775 w 185"/>
                <a:gd name="T9" fmla="*/ 45659405 h 283"/>
                <a:gd name="T10" fmla="*/ 29153068 w 185"/>
                <a:gd name="T11" fmla="*/ 48145039 h 283"/>
                <a:gd name="T12" fmla="*/ 0 w 185"/>
                <a:gd name="T13" fmla="*/ 31190506 h 283"/>
                <a:gd name="T14" fmla="*/ 0 60000 65536"/>
                <a:gd name="T15" fmla="*/ 0 60000 65536"/>
                <a:gd name="T16" fmla="*/ 0 60000 65536"/>
                <a:gd name="T17" fmla="*/ 0 60000 65536"/>
                <a:gd name="T18" fmla="*/ 0 60000 65536"/>
                <a:gd name="T19" fmla="*/ 0 60000 65536"/>
                <a:gd name="T20" fmla="*/ 0 60000 65536"/>
                <a:gd name="T21" fmla="*/ 0 w 185"/>
                <a:gd name="T22" fmla="*/ 0 h 283"/>
                <a:gd name="T23" fmla="*/ 185 w 185"/>
                <a:gd name="T24" fmla="*/ 283 h 2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5" h="283">
                  <a:moveTo>
                    <a:pt x="0" y="183"/>
                  </a:moveTo>
                  <a:cubicBezTo>
                    <a:pt x="0" y="7"/>
                    <a:pt x="0" y="7"/>
                    <a:pt x="0" y="7"/>
                  </a:cubicBezTo>
                  <a:cubicBezTo>
                    <a:pt x="0" y="7"/>
                    <a:pt x="12" y="0"/>
                    <a:pt x="17" y="3"/>
                  </a:cubicBezTo>
                  <a:cubicBezTo>
                    <a:pt x="185" y="100"/>
                    <a:pt x="185" y="100"/>
                    <a:pt x="185" y="100"/>
                  </a:cubicBezTo>
                  <a:cubicBezTo>
                    <a:pt x="185" y="268"/>
                    <a:pt x="185" y="268"/>
                    <a:pt x="185" y="268"/>
                  </a:cubicBezTo>
                  <a:cubicBezTo>
                    <a:pt x="185" y="269"/>
                    <a:pt x="179" y="279"/>
                    <a:pt x="173" y="283"/>
                  </a:cubicBezTo>
                  <a:lnTo>
                    <a:pt x="0" y="183"/>
                  </a:lnTo>
                  <a:close/>
                </a:path>
              </a:pathLst>
            </a:custGeom>
            <a:noFill/>
            <a:ln w="23813">
              <a:solidFill>
                <a:srgbClr val="333333"/>
              </a:solidFill>
              <a:round/>
              <a:headEnd/>
              <a:tailEnd/>
            </a:ln>
          </p:spPr>
          <p:txBody>
            <a:bodyPr/>
            <a:lstStyle/>
            <a:p>
              <a:endParaRPr lang="en-US"/>
            </a:p>
          </p:txBody>
        </p:sp>
        <p:sp>
          <p:nvSpPr>
            <p:cNvPr id="134236" name="Freeform 55"/>
            <p:cNvSpPr>
              <a:spLocks/>
            </p:cNvSpPr>
            <p:nvPr/>
          </p:nvSpPr>
          <p:spPr bwMode="auto">
            <a:xfrm>
              <a:off x="4351" y="1627"/>
              <a:ext cx="409" cy="652"/>
            </a:xfrm>
            <a:custGeom>
              <a:avLst/>
              <a:gdLst>
                <a:gd name="T0" fmla="*/ 0 w 409"/>
                <a:gd name="T1" fmla="*/ 0 h 652"/>
                <a:gd name="T2" fmla="*/ 409 w 409"/>
                <a:gd name="T3" fmla="*/ 237 h 652"/>
                <a:gd name="T4" fmla="*/ 409 w 409"/>
                <a:gd name="T5" fmla="*/ 652 h 652"/>
                <a:gd name="T6" fmla="*/ 0 w 409"/>
                <a:gd name="T7" fmla="*/ 416 h 652"/>
                <a:gd name="T8" fmla="*/ 0 w 409"/>
                <a:gd name="T9" fmla="*/ 0 h 652"/>
                <a:gd name="T10" fmla="*/ 0 60000 65536"/>
                <a:gd name="T11" fmla="*/ 0 60000 65536"/>
                <a:gd name="T12" fmla="*/ 0 60000 65536"/>
                <a:gd name="T13" fmla="*/ 0 60000 65536"/>
                <a:gd name="T14" fmla="*/ 0 60000 65536"/>
                <a:gd name="T15" fmla="*/ 0 w 409"/>
                <a:gd name="T16" fmla="*/ 0 h 652"/>
                <a:gd name="T17" fmla="*/ 409 w 409"/>
                <a:gd name="T18" fmla="*/ 652 h 652"/>
              </a:gdLst>
              <a:ahLst/>
              <a:cxnLst>
                <a:cxn ang="T10">
                  <a:pos x="T0" y="T1"/>
                </a:cxn>
                <a:cxn ang="T11">
                  <a:pos x="T2" y="T3"/>
                </a:cxn>
                <a:cxn ang="T12">
                  <a:pos x="T4" y="T5"/>
                </a:cxn>
                <a:cxn ang="T13">
                  <a:pos x="T6" y="T7"/>
                </a:cxn>
                <a:cxn ang="T14">
                  <a:pos x="T8" y="T9"/>
                </a:cxn>
              </a:cxnLst>
              <a:rect l="T15" t="T16" r="T17" b="T18"/>
              <a:pathLst>
                <a:path w="409" h="652">
                  <a:moveTo>
                    <a:pt x="0" y="0"/>
                  </a:moveTo>
                  <a:lnTo>
                    <a:pt x="409" y="237"/>
                  </a:lnTo>
                  <a:lnTo>
                    <a:pt x="409" y="652"/>
                  </a:lnTo>
                  <a:lnTo>
                    <a:pt x="0" y="416"/>
                  </a:lnTo>
                  <a:lnTo>
                    <a:pt x="0" y="0"/>
                  </a:lnTo>
                  <a:close/>
                </a:path>
              </a:pathLst>
            </a:custGeom>
            <a:solidFill>
              <a:srgbClr val="CCCCCC"/>
            </a:solidFill>
            <a:ln w="9525">
              <a:noFill/>
              <a:round/>
              <a:headEnd/>
              <a:tailEnd/>
            </a:ln>
          </p:spPr>
          <p:txBody>
            <a:bodyPr/>
            <a:lstStyle/>
            <a:p>
              <a:endParaRPr lang="en-US"/>
            </a:p>
          </p:txBody>
        </p:sp>
        <p:sp>
          <p:nvSpPr>
            <p:cNvPr id="134237" name="Freeform 56"/>
            <p:cNvSpPr>
              <a:spLocks/>
            </p:cNvSpPr>
            <p:nvPr/>
          </p:nvSpPr>
          <p:spPr bwMode="auto">
            <a:xfrm>
              <a:off x="4377" y="1677"/>
              <a:ext cx="357" cy="560"/>
            </a:xfrm>
            <a:custGeom>
              <a:avLst/>
              <a:gdLst>
                <a:gd name="T0" fmla="*/ 0 w 357"/>
                <a:gd name="T1" fmla="*/ 0 h 560"/>
                <a:gd name="T2" fmla="*/ 357 w 357"/>
                <a:gd name="T3" fmla="*/ 205 h 560"/>
                <a:gd name="T4" fmla="*/ 357 w 357"/>
                <a:gd name="T5" fmla="*/ 560 h 560"/>
                <a:gd name="T6" fmla="*/ 0 w 357"/>
                <a:gd name="T7" fmla="*/ 352 h 560"/>
                <a:gd name="T8" fmla="*/ 0 w 357"/>
                <a:gd name="T9" fmla="*/ 0 h 560"/>
                <a:gd name="T10" fmla="*/ 0 60000 65536"/>
                <a:gd name="T11" fmla="*/ 0 60000 65536"/>
                <a:gd name="T12" fmla="*/ 0 60000 65536"/>
                <a:gd name="T13" fmla="*/ 0 60000 65536"/>
                <a:gd name="T14" fmla="*/ 0 60000 65536"/>
                <a:gd name="T15" fmla="*/ 0 w 357"/>
                <a:gd name="T16" fmla="*/ 0 h 560"/>
                <a:gd name="T17" fmla="*/ 357 w 357"/>
                <a:gd name="T18" fmla="*/ 560 h 560"/>
              </a:gdLst>
              <a:ahLst/>
              <a:cxnLst>
                <a:cxn ang="T10">
                  <a:pos x="T0" y="T1"/>
                </a:cxn>
                <a:cxn ang="T11">
                  <a:pos x="T2" y="T3"/>
                </a:cxn>
                <a:cxn ang="T12">
                  <a:pos x="T4" y="T5"/>
                </a:cxn>
                <a:cxn ang="T13">
                  <a:pos x="T6" y="T7"/>
                </a:cxn>
                <a:cxn ang="T14">
                  <a:pos x="T8" y="T9"/>
                </a:cxn>
              </a:cxnLst>
              <a:rect l="T15" t="T16" r="T17" b="T18"/>
              <a:pathLst>
                <a:path w="357" h="560">
                  <a:moveTo>
                    <a:pt x="0" y="0"/>
                  </a:moveTo>
                  <a:lnTo>
                    <a:pt x="357" y="205"/>
                  </a:lnTo>
                  <a:lnTo>
                    <a:pt x="357" y="560"/>
                  </a:lnTo>
                  <a:lnTo>
                    <a:pt x="0" y="352"/>
                  </a:lnTo>
                  <a:lnTo>
                    <a:pt x="0" y="0"/>
                  </a:lnTo>
                  <a:close/>
                </a:path>
              </a:pathLst>
            </a:custGeom>
            <a:solidFill>
              <a:srgbClr val="678BA8"/>
            </a:solidFill>
            <a:ln w="9525">
              <a:noFill/>
              <a:round/>
              <a:headEnd/>
              <a:tailEnd/>
            </a:ln>
          </p:spPr>
          <p:txBody>
            <a:bodyPr/>
            <a:lstStyle/>
            <a:p>
              <a:endParaRPr lang="en-US"/>
            </a:p>
          </p:txBody>
        </p:sp>
        <p:sp>
          <p:nvSpPr>
            <p:cNvPr id="134238" name="Freeform 57"/>
            <p:cNvSpPr>
              <a:spLocks/>
            </p:cNvSpPr>
            <p:nvPr/>
          </p:nvSpPr>
          <p:spPr bwMode="auto">
            <a:xfrm>
              <a:off x="4377" y="1677"/>
              <a:ext cx="357" cy="560"/>
            </a:xfrm>
            <a:custGeom>
              <a:avLst/>
              <a:gdLst>
                <a:gd name="T0" fmla="*/ 5 w 357"/>
                <a:gd name="T1" fmla="*/ 2 h 560"/>
                <a:gd name="T2" fmla="*/ 5 w 357"/>
                <a:gd name="T3" fmla="*/ 347 h 560"/>
                <a:gd name="T4" fmla="*/ 357 w 357"/>
                <a:gd name="T5" fmla="*/ 550 h 560"/>
                <a:gd name="T6" fmla="*/ 357 w 357"/>
                <a:gd name="T7" fmla="*/ 560 h 560"/>
                <a:gd name="T8" fmla="*/ 0 w 357"/>
                <a:gd name="T9" fmla="*/ 352 h 560"/>
                <a:gd name="T10" fmla="*/ 0 w 357"/>
                <a:gd name="T11" fmla="*/ 0 h 560"/>
                <a:gd name="T12" fmla="*/ 5 w 357"/>
                <a:gd name="T13" fmla="*/ 2 h 560"/>
                <a:gd name="T14" fmla="*/ 0 60000 65536"/>
                <a:gd name="T15" fmla="*/ 0 60000 65536"/>
                <a:gd name="T16" fmla="*/ 0 60000 65536"/>
                <a:gd name="T17" fmla="*/ 0 60000 65536"/>
                <a:gd name="T18" fmla="*/ 0 60000 65536"/>
                <a:gd name="T19" fmla="*/ 0 60000 65536"/>
                <a:gd name="T20" fmla="*/ 0 60000 65536"/>
                <a:gd name="T21" fmla="*/ 0 w 357"/>
                <a:gd name="T22" fmla="*/ 0 h 560"/>
                <a:gd name="T23" fmla="*/ 357 w 357"/>
                <a:gd name="T24" fmla="*/ 560 h 5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7" h="560">
                  <a:moveTo>
                    <a:pt x="5" y="2"/>
                  </a:moveTo>
                  <a:lnTo>
                    <a:pt x="5" y="347"/>
                  </a:lnTo>
                  <a:lnTo>
                    <a:pt x="357" y="550"/>
                  </a:lnTo>
                  <a:lnTo>
                    <a:pt x="357" y="560"/>
                  </a:lnTo>
                  <a:lnTo>
                    <a:pt x="0" y="352"/>
                  </a:lnTo>
                  <a:lnTo>
                    <a:pt x="0" y="0"/>
                  </a:lnTo>
                  <a:lnTo>
                    <a:pt x="5" y="2"/>
                  </a:lnTo>
                  <a:close/>
                </a:path>
              </a:pathLst>
            </a:custGeom>
            <a:solidFill>
              <a:srgbClr val="FFFFFF"/>
            </a:solidFill>
            <a:ln w="9525">
              <a:noFill/>
              <a:round/>
              <a:headEnd/>
              <a:tailEnd/>
            </a:ln>
          </p:spPr>
          <p:txBody>
            <a:bodyPr/>
            <a:lstStyle/>
            <a:p>
              <a:endParaRPr lang="en-US"/>
            </a:p>
          </p:txBody>
        </p:sp>
        <p:sp>
          <p:nvSpPr>
            <p:cNvPr id="134239" name="Freeform 58"/>
            <p:cNvSpPr>
              <a:spLocks/>
            </p:cNvSpPr>
            <p:nvPr/>
          </p:nvSpPr>
          <p:spPr bwMode="auto">
            <a:xfrm>
              <a:off x="4351" y="1611"/>
              <a:ext cx="437" cy="253"/>
            </a:xfrm>
            <a:custGeom>
              <a:avLst/>
              <a:gdLst>
                <a:gd name="T0" fmla="*/ 2834304 w 185"/>
                <a:gd name="T1" fmla="*/ 519865 h 107"/>
                <a:gd name="T2" fmla="*/ 31149775 w 185"/>
                <a:gd name="T3" fmla="*/ 17036831 h 107"/>
                <a:gd name="T4" fmla="*/ 29153068 w 185"/>
                <a:gd name="T5" fmla="*/ 18259232 h 107"/>
                <a:gd name="T6" fmla="*/ 0 w 185"/>
                <a:gd name="T7" fmla="*/ 1229213 h 107"/>
                <a:gd name="T8" fmla="*/ 2834304 w 185"/>
                <a:gd name="T9" fmla="*/ 519865 h 107"/>
                <a:gd name="T10" fmla="*/ 0 60000 65536"/>
                <a:gd name="T11" fmla="*/ 0 60000 65536"/>
                <a:gd name="T12" fmla="*/ 0 60000 65536"/>
                <a:gd name="T13" fmla="*/ 0 60000 65536"/>
                <a:gd name="T14" fmla="*/ 0 60000 65536"/>
                <a:gd name="T15" fmla="*/ 0 w 185"/>
                <a:gd name="T16" fmla="*/ 0 h 107"/>
                <a:gd name="T17" fmla="*/ 185 w 185"/>
                <a:gd name="T18" fmla="*/ 107 h 107"/>
              </a:gdLst>
              <a:ahLst/>
              <a:cxnLst>
                <a:cxn ang="T10">
                  <a:pos x="T0" y="T1"/>
                </a:cxn>
                <a:cxn ang="T11">
                  <a:pos x="T2" y="T3"/>
                </a:cxn>
                <a:cxn ang="T12">
                  <a:pos x="T4" y="T5"/>
                </a:cxn>
                <a:cxn ang="T13">
                  <a:pos x="T6" y="T7"/>
                </a:cxn>
                <a:cxn ang="T14">
                  <a:pos x="T8" y="T9"/>
                </a:cxn>
              </a:cxnLst>
              <a:rect l="T15" t="T16" r="T17" b="T18"/>
              <a:pathLst>
                <a:path w="185" h="107">
                  <a:moveTo>
                    <a:pt x="17" y="3"/>
                  </a:moveTo>
                  <a:cubicBezTo>
                    <a:pt x="185" y="100"/>
                    <a:pt x="185" y="100"/>
                    <a:pt x="185" y="100"/>
                  </a:cubicBezTo>
                  <a:cubicBezTo>
                    <a:pt x="173" y="107"/>
                    <a:pt x="173" y="107"/>
                    <a:pt x="173" y="107"/>
                  </a:cubicBezTo>
                  <a:cubicBezTo>
                    <a:pt x="0" y="7"/>
                    <a:pt x="0" y="7"/>
                    <a:pt x="0" y="7"/>
                  </a:cubicBezTo>
                  <a:cubicBezTo>
                    <a:pt x="0" y="7"/>
                    <a:pt x="12" y="0"/>
                    <a:pt x="17" y="3"/>
                  </a:cubicBezTo>
                  <a:close/>
                </a:path>
              </a:pathLst>
            </a:custGeom>
            <a:solidFill>
              <a:srgbClr val="E3E3E3"/>
            </a:solidFill>
            <a:ln w="9525">
              <a:noFill/>
              <a:round/>
              <a:headEnd/>
              <a:tailEnd/>
            </a:ln>
          </p:spPr>
          <p:txBody>
            <a:bodyPr/>
            <a:lstStyle/>
            <a:p>
              <a:endParaRPr lang="en-US"/>
            </a:p>
          </p:txBody>
        </p:sp>
        <p:sp>
          <p:nvSpPr>
            <p:cNvPr id="134240" name="Freeform 59"/>
            <p:cNvSpPr>
              <a:spLocks/>
            </p:cNvSpPr>
            <p:nvPr/>
          </p:nvSpPr>
          <p:spPr bwMode="auto">
            <a:xfrm>
              <a:off x="4760" y="1847"/>
              <a:ext cx="28" cy="432"/>
            </a:xfrm>
            <a:custGeom>
              <a:avLst/>
              <a:gdLst>
                <a:gd name="T0" fmla="*/ 0 w 12"/>
                <a:gd name="T1" fmla="*/ 30547810 h 183"/>
                <a:gd name="T2" fmla="*/ 0 w 12"/>
                <a:gd name="T3" fmla="*/ 1192912 h 183"/>
                <a:gd name="T4" fmla="*/ 1697572 w 12"/>
                <a:gd name="T5" fmla="*/ 0 h 183"/>
                <a:gd name="T6" fmla="*/ 1697572 w 12"/>
                <a:gd name="T7" fmla="*/ 28214557 h 183"/>
                <a:gd name="T8" fmla="*/ 1697572 w 12"/>
                <a:gd name="T9" fmla="*/ 28214557 h 183"/>
                <a:gd name="T10" fmla="*/ 0 w 12"/>
                <a:gd name="T11" fmla="*/ 30547810 h 183"/>
                <a:gd name="T12" fmla="*/ 0 60000 65536"/>
                <a:gd name="T13" fmla="*/ 0 60000 65536"/>
                <a:gd name="T14" fmla="*/ 0 60000 65536"/>
                <a:gd name="T15" fmla="*/ 0 60000 65536"/>
                <a:gd name="T16" fmla="*/ 0 60000 65536"/>
                <a:gd name="T17" fmla="*/ 0 60000 65536"/>
                <a:gd name="T18" fmla="*/ 0 w 12"/>
                <a:gd name="T19" fmla="*/ 0 h 183"/>
                <a:gd name="T20" fmla="*/ 12 w 12"/>
                <a:gd name="T21" fmla="*/ 183 h 183"/>
              </a:gdLst>
              <a:ahLst/>
              <a:cxnLst>
                <a:cxn ang="T12">
                  <a:pos x="T0" y="T1"/>
                </a:cxn>
                <a:cxn ang="T13">
                  <a:pos x="T2" y="T3"/>
                </a:cxn>
                <a:cxn ang="T14">
                  <a:pos x="T4" y="T5"/>
                </a:cxn>
                <a:cxn ang="T15">
                  <a:pos x="T6" y="T7"/>
                </a:cxn>
                <a:cxn ang="T16">
                  <a:pos x="T8" y="T9"/>
                </a:cxn>
                <a:cxn ang="T17">
                  <a:pos x="T10" y="T11"/>
                </a:cxn>
              </a:cxnLst>
              <a:rect l="T18" t="T19" r="T20" b="T21"/>
              <a:pathLst>
                <a:path w="12" h="183">
                  <a:moveTo>
                    <a:pt x="0" y="183"/>
                  </a:moveTo>
                  <a:cubicBezTo>
                    <a:pt x="0" y="7"/>
                    <a:pt x="0" y="7"/>
                    <a:pt x="0" y="7"/>
                  </a:cubicBezTo>
                  <a:cubicBezTo>
                    <a:pt x="12" y="0"/>
                    <a:pt x="12" y="0"/>
                    <a:pt x="12" y="0"/>
                  </a:cubicBezTo>
                  <a:cubicBezTo>
                    <a:pt x="12" y="169"/>
                    <a:pt x="12" y="169"/>
                    <a:pt x="12" y="169"/>
                  </a:cubicBezTo>
                  <a:cubicBezTo>
                    <a:pt x="12" y="169"/>
                    <a:pt x="12" y="169"/>
                    <a:pt x="12" y="169"/>
                  </a:cubicBezTo>
                  <a:cubicBezTo>
                    <a:pt x="12" y="170"/>
                    <a:pt x="6" y="180"/>
                    <a:pt x="0" y="183"/>
                  </a:cubicBezTo>
                  <a:close/>
                </a:path>
              </a:pathLst>
            </a:custGeom>
            <a:solidFill>
              <a:srgbClr val="666666"/>
            </a:solidFill>
            <a:ln w="9525">
              <a:noFill/>
              <a:round/>
              <a:headEnd/>
              <a:tailEnd/>
            </a:ln>
          </p:spPr>
          <p:txBody>
            <a:bodyPr/>
            <a:lstStyle/>
            <a:p>
              <a:endParaRPr lang="en-US"/>
            </a:p>
          </p:txBody>
        </p:sp>
        <p:sp>
          <p:nvSpPr>
            <p:cNvPr id="134241" name="Freeform 60"/>
            <p:cNvSpPr>
              <a:spLocks/>
            </p:cNvSpPr>
            <p:nvPr/>
          </p:nvSpPr>
          <p:spPr bwMode="auto">
            <a:xfrm>
              <a:off x="4819" y="1835"/>
              <a:ext cx="505" cy="721"/>
            </a:xfrm>
            <a:custGeom>
              <a:avLst/>
              <a:gdLst>
                <a:gd name="T0" fmla="*/ 35194592 w 214"/>
                <a:gd name="T1" fmla="*/ 7123905 h 305"/>
                <a:gd name="T2" fmla="*/ 34675471 w 214"/>
                <a:gd name="T3" fmla="*/ 6608549 h 305"/>
                <a:gd name="T4" fmla="*/ 24061695 w 214"/>
                <a:gd name="T5" fmla="*/ 359644 h 305"/>
                <a:gd name="T6" fmla="*/ 22454738 w 214"/>
                <a:gd name="T7" fmla="*/ 359644 h 305"/>
                <a:gd name="T8" fmla="*/ 834616 w 214"/>
                <a:gd name="T9" fmla="*/ 13088877 h 305"/>
                <a:gd name="T10" fmla="*/ 149876 w 214"/>
                <a:gd name="T11" fmla="*/ 13759686 h 305"/>
                <a:gd name="T12" fmla="*/ 0 w 214"/>
                <a:gd name="T13" fmla="*/ 14467618 h 305"/>
                <a:gd name="T14" fmla="*/ 0 w 214"/>
                <a:gd name="T15" fmla="*/ 43917024 h 305"/>
                <a:gd name="T16" fmla="*/ 834616 w 214"/>
                <a:gd name="T17" fmla="*/ 45279255 h 305"/>
                <a:gd name="T18" fmla="*/ 11486958 w 214"/>
                <a:gd name="T19" fmla="*/ 51552415 h 305"/>
                <a:gd name="T20" fmla="*/ 12109335 w 214"/>
                <a:gd name="T21" fmla="*/ 51889077 h 305"/>
                <a:gd name="T22" fmla="*/ 12937346 w 214"/>
                <a:gd name="T23" fmla="*/ 51552415 h 305"/>
                <a:gd name="T24" fmla="*/ 34675471 w 214"/>
                <a:gd name="T25" fmla="*/ 38799287 h 305"/>
                <a:gd name="T26" fmla="*/ 35546751 w 214"/>
                <a:gd name="T27" fmla="*/ 37421587 h 305"/>
                <a:gd name="T28" fmla="*/ 35546751 w 214"/>
                <a:gd name="T29" fmla="*/ 7971148 h 305"/>
                <a:gd name="T30" fmla="*/ 35194592 w 214"/>
                <a:gd name="T31" fmla="*/ 7123905 h 3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4"/>
                <a:gd name="T49" fmla="*/ 0 h 305"/>
                <a:gd name="T50" fmla="*/ 214 w 214"/>
                <a:gd name="T51" fmla="*/ 305 h 30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4" h="305">
                  <a:moveTo>
                    <a:pt x="212" y="42"/>
                  </a:moveTo>
                  <a:cubicBezTo>
                    <a:pt x="211" y="41"/>
                    <a:pt x="210" y="39"/>
                    <a:pt x="209" y="39"/>
                  </a:cubicBezTo>
                  <a:cubicBezTo>
                    <a:pt x="145" y="2"/>
                    <a:pt x="145" y="2"/>
                    <a:pt x="145" y="2"/>
                  </a:cubicBezTo>
                  <a:cubicBezTo>
                    <a:pt x="142" y="0"/>
                    <a:pt x="138" y="0"/>
                    <a:pt x="135" y="2"/>
                  </a:cubicBezTo>
                  <a:cubicBezTo>
                    <a:pt x="5" y="77"/>
                    <a:pt x="5" y="77"/>
                    <a:pt x="5" y="77"/>
                  </a:cubicBezTo>
                  <a:cubicBezTo>
                    <a:pt x="3" y="78"/>
                    <a:pt x="2" y="79"/>
                    <a:pt x="1" y="81"/>
                  </a:cubicBezTo>
                  <a:cubicBezTo>
                    <a:pt x="0" y="82"/>
                    <a:pt x="0" y="84"/>
                    <a:pt x="0" y="85"/>
                  </a:cubicBezTo>
                  <a:cubicBezTo>
                    <a:pt x="0" y="258"/>
                    <a:pt x="0" y="258"/>
                    <a:pt x="0" y="258"/>
                  </a:cubicBezTo>
                  <a:cubicBezTo>
                    <a:pt x="0" y="261"/>
                    <a:pt x="2" y="265"/>
                    <a:pt x="5" y="266"/>
                  </a:cubicBezTo>
                  <a:cubicBezTo>
                    <a:pt x="69" y="303"/>
                    <a:pt x="69" y="303"/>
                    <a:pt x="69" y="303"/>
                  </a:cubicBezTo>
                  <a:cubicBezTo>
                    <a:pt x="70" y="304"/>
                    <a:pt x="72" y="305"/>
                    <a:pt x="73" y="305"/>
                  </a:cubicBezTo>
                  <a:cubicBezTo>
                    <a:pt x="75" y="305"/>
                    <a:pt x="77" y="304"/>
                    <a:pt x="78" y="303"/>
                  </a:cubicBezTo>
                  <a:cubicBezTo>
                    <a:pt x="209" y="228"/>
                    <a:pt x="209" y="228"/>
                    <a:pt x="209" y="228"/>
                  </a:cubicBezTo>
                  <a:cubicBezTo>
                    <a:pt x="211" y="227"/>
                    <a:pt x="214" y="223"/>
                    <a:pt x="214" y="220"/>
                  </a:cubicBezTo>
                  <a:cubicBezTo>
                    <a:pt x="214" y="47"/>
                    <a:pt x="214" y="47"/>
                    <a:pt x="214" y="47"/>
                  </a:cubicBezTo>
                  <a:cubicBezTo>
                    <a:pt x="214" y="46"/>
                    <a:pt x="213" y="44"/>
                    <a:pt x="212" y="42"/>
                  </a:cubicBezTo>
                  <a:close/>
                </a:path>
              </a:pathLst>
            </a:custGeom>
            <a:noFill/>
            <a:ln w="23813">
              <a:solidFill>
                <a:srgbClr val="333333"/>
              </a:solidFill>
              <a:round/>
              <a:headEnd/>
              <a:tailEnd/>
            </a:ln>
          </p:spPr>
          <p:txBody>
            <a:bodyPr/>
            <a:lstStyle/>
            <a:p>
              <a:endParaRPr lang="en-US"/>
            </a:p>
          </p:txBody>
        </p:sp>
        <p:sp>
          <p:nvSpPr>
            <p:cNvPr id="134242" name="Freeform 61"/>
            <p:cNvSpPr>
              <a:spLocks/>
            </p:cNvSpPr>
            <p:nvPr/>
          </p:nvSpPr>
          <p:spPr bwMode="auto">
            <a:xfrm>
              <a:off x="4819" y="2027"/>
              <a:ext cx="172" cy="529"/>
            </a:xfrm>
            <a:custGeom>
              <a:avLst/>
              <a:gdLst>
                <a:gd name="T0" fmla="*/ 11854730 w 73"/>
                <a:gd name="T1" fmla="*/ 37594159 h 224"/>
                <a:gd name="T2" fmla="*/ 11854730 w 73"/>
                <a:gd name="T3" fmla="*/ 7046658 h 224"/>
                <a:gd name="T4" fmla="*/ 148370 w 73"/>
                <a:gd name="T5" fmla="*/ 0 h 224"/>
                <a:gd name="T6" fmla="*/ 0 w 73"/>
                <a:gd name="T7" fmla="*/ 637535 h 224"/>
                <a:gd name="T8" fmla="*/ 0 w 73"/>
                <a:gd name="T9" fmla="*/ 29705600 h 224"/>
                <a:gd name="T10" fmla="*/ 823677 w 73"/>
                <a:gd name="T11" fmla="*/ 31054738 h 224"/>
                <a:gd name="T12" fmla="*/ 11241194 w 73"/>
                <a:gd name="T13" fmla="*/ 37221384 h 224"/>
                <a:gd name="T14" fmla="*/ 11854730 w 73"/>
                <a:gd name="T15" fmla="*/ 37594159 h 224"/>
                <a:gd name="T16" fmla="*/ 0 60000 65536"/>
                <a:gd name="T17" fmla="*/ 0 60000 65536"/>
                <a:gd name="T18" fmla="*/ 0 60000 65536"/>
                <a:gd name="T19" fmla="*/ 0 60000 65536"/>
                <a:gd name="T20" fmla="*/ 0 60000 65536"/>
                <a:gd name="T21" fmla="*/ 0 60000 65536"/>
                <a:gd name="T22" fmla="*/ 0 60000 65536"/>
                <a:gd name="T23" fmla="*/ 0 60000 65536"/>
                <a:gd name="T24" fmla="*/ 0 w 73"/>
                <a:gd name="T25" fmla="*/ 0 h 224"/>
                <a:gd name="T26" fmla="*/ 73 w 73"/>
                <a:gd name="T27" fmla="*/ 224 h 2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 h="224">
                  <a:moveTo>
                    <a:pt x="73" y="224"/>
                  </a:moveTo>
                  <a:cubicBezTo>
                    <a:pt x="73" y="42"/>
                    <a:pt x="73" y="42"/>
                    <a:pt x="73" y="42"/>
                  </a:cubicBezTo>
                  <a:cubicBezTo>
                    <a:pt x="1" y="0"/>
                    <a:pt x="1" y="0"/>
                    <a:pt x="1" y="0"/>
                  </a:cubicBezTo>
                  <a:cubicBezTo>
                    <a:pt x="0" y="1"/>
                    <a:pt x="0" y="3"/>
                    <a:pt x="0" y="4"/>
                  </a:cubicBezTo>
                  <a:cubicBezTo>
                    <a:pt x="0" y="177"/>
                    <a:pt x="0" y="177"/>
                    <a:pt x="0" y="177"/>
                  </a:cubicBezTo>
                  <a:cubicBezTo>
                    <a:pt x="0" y="180"/>
                    <a:pt x="2" y="184"/>
                    <a:pt x="5" y="185"/>
                  </a:cubicBezTo>
                  <a:cubicBezTo>
                    <a:pt x="69" y="222"/>
                    <a:pt x="69" y="222"/>
                    <a:pt x="69" y="222"/>
                  </a:cubicBezTo>
                  <a:cubicBezTo>
                    <a:pt x="70" y="223"/>
                    <a:pt x="72" y="224"/>
                    <a:pt x="73" y="224"/>
                  </a:cubicBezTo>
                  <a:close/>
                </a:path>
              </a:pathLst>
            </a:custGeom>
            <a:solidFill>
              <a:srgbClr val="CCCCCC"/>
            </a:solidFill>
            <a:ln w="9525">
              <a:noFill/>
              <a:round/>
              <a:headEnd/>
              <a:tailEnd/>
            </a:ln>
          </p:spPr>
          <p:txBody>
            <a:bodyPr/>
            <a:lstStyle/>
            <a:p>
              <a:endParaRPr lang="en-US"/>
            </a:p>
          </p:txBody>
        </p:sp>
        <p:sp>
          <p:nvSpPr>
            <p:cNvPr id="134243" name="Freeform 62"/>
            <p:cNvSpPr>
              <a:spLocks/>
            </p:cNvSpPr>
            <p:nvPr/>
          </p:nvSpPr>
          <p:spPr bwMode="auto">
            <a:xfrm>
              <a:off x="4830" y="2071"/>
              <a:ext cx="145" cy="244"/>
            </a:xfrm>
            <a:custGeom>
              <a:avLst/>
              <a:gdLst>
                <a:gd name="T0" fmla="*/ 0 w 145"/>
                <a:gd name="T1" fmla="*/ 0 h 244"/>
                <a:gd name="T2" fmla="*/ 145 w 145"/>
                <a:gd name="T3" fmla="*/ 86 h 244"/>
                <a:gd name="T4" fmla="*/ 145 w 145"/>
                <a:gd name="T5" fmla="*/ 244 h 244"/>
                <a:gd name="T6" fmla="*/ 0 w 145"/>
                <a:gd name="T7" fmla="*/ 161 h 244"/>
                <a:gd name="T8" fmla="*/ 0 w 145"/>
                <a:gd name="T9" fmla="*/ 0 h 244"/>
                <a:gd name="T10" fmla="*/ 0 60000 65536"/>
                <a:gd name="T11" fmla="*/ 0 60000 65536"/>
                <a:gd name="T12" fmla="*/ 0 60000 65536"/>
                <a:gd name="T13" fmla="*/ 0 60000 65536"/>
                <a:gd name="T14" fmla="*/ 0 60000 65536"/>
                <a:gd name="T15" fmla="*/ 0 w 145"/>
                <a:gd name="T16" fmla="*/ 0 h 244"/>
                <a:gd name="T17" fmla="*/ 145 w 145"/>
                <a:gd name="T18" fmla="*/ 244 h 244"/>
              </a:gdLst>
              <a:ahLst/>
              <a:cxnLst>
                <a:cxn ang="T10">
                  <a:pos x="T0" y="T1"/>
                </a:cxn>
                <a:cxn ang="T11">
                  <a:pos x="T2" y="T3"/>
                </a:cxn>
                <a:cxn ang="T12">
                  <a:pos x="T4" y="T5"/>
                </a:cxn>
                <a:cxn ang="T13">
                  <a:pos x="T6" y="T7"/>
                </a:cxn>
                <a:cxn ang="T14">
                  <a:pos x="T8" y="T9"/>
                </a:cxn>
              </a:cxnLst>
              <a:rect l="T15" t="T16" r="T17" b="T18"/>
              <a:pathLst>
                <a:path w="145" h="244">
                  <a:moveTo>
                    <a:pt x="0" y="0"/>
                  </a:moveTo>
                  <a:lnTo>
                    <a:pt x="145" y="86"/>
                  </a:lnTo>
                  <a:lnTo>
                    <a:pt x="145" y="244"/>
                  </a:lnTo>
                  <a:lnTo>
                    <a:pt x="0" y="161"/>
                  </a:lnTo>
                  <a:lnTo>
                    <a:pt x="0" y="0"/>
                  </a:lnTo>
                  <a:close/>
                </a:path>
              </a:pathLst>
            </a:custGeom>
            <a:solidFill>
              <a:srgbClr val="666666"/>
            </a:solidFill>
            <a:ln w="9525">
              <a:noFill/>
              <a:round/>
              <a:headEnd/>
              <a:tailEnd/>
            </a:ln>
          </p:spPr>
          <p:txBody>
            <a:bodyPr/>
            <a:lstStyle/>
            <a:p>
              <a:endParaRPr lang="en-US"/>
            </a:p>
          </p:txBody>
        </p:sp>
        <p:sp>
          <p:nvSpPr>
            <p:cNvPr id="134244" name="Freeform 63"/>
            <p:cNvSpPr>
              <a:spLocks/>
            </p:cNvSpPr>
            <p:nvPr/>
          </p:nvSpPr>
          <p:spPr bwMode="auto">
            <a:xfrm>
              <a:off x="4830" y="2071"/>
              <a:ext cx="145" cy="244"/>
            </a:xfrm>
            <a:custGeom>
              <a:avLst/>
              <a:gdLst>
                <a:gd name="T0" fmla="*/ 5 w 145"/>
                <a:gd name="T1" fmla="*/ 5 h 244"/>
                <a:gd name="T2" fmla="*/ 5 w 145"/>
                <a:gd name="T3" fmla="*/ 154 h 244"/>
                <a:gd name="T4" fmla="*/ 145 w 145"/>
                <a:gd name="T5" fmla="*/ 237 h 244"/>
                <a:gd name="T6" fmla="*/ 145 w 145"/>
                <a:gd name="T7" fmla="*/ 244 h 244"/>
                <a:gd name="T8" fmla="*/ 0 w 145"/>
                <a:gd name="T9" fmla="*/ 161 h 244"/>
                <a:gd name="T10" fmla="*/ 0 w 145"/>
                <a:gd name="T11" fmla="*/ 0 h 244"/>
                <a:gd name="T12" fmla="*/ 5 w 145"/>
                <a:gd name="T13" fmla="*/ 5 h 244"/>
                <a:gd name="T14" fmla="*/ 0 60000 65536"/>
                <a:gd name="T15" fmla="*/ 0 60000 65536"/>
                <a:gd name="T16" fmla="*/ 0 60000 65536"/>
                <a:gd name="T17" fmla="*/ 0 60000 65536"/>
                <a:gd name="T18" fmla="*/ 0 60000 65536"/>
                <a:gd name="T19" fmla="*/ 0 60000 65536"/>
                <a:gd name="T20" fmla="*/ 0 60000 65536"/>
                <a:gd name="T21" fmla="*/ 0 w 145"/>
                <a:gd name="T22" fmla="*/ 0 h 244"/>
                <a:gd name="T23" fmla="*/ 145 w 145"/>
                <a:gd name="T24" fmla="*/ 244 h 2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244">
                  <a:moveTo>
                    <a:pt x="5" y="5"/>
                  </a:moveTo>
                  <a:lnTo>
                    <a:pt x="5" y="154"/>
                  </a:lnTo>
                  <a:lnTo>
                    <a:pt x="145" y="237"/>
                  </a:lnTo>
                  <a:lnTo>
                    <a:pt x="145" y="244"/>
                  </a:lnTo>
                  <a:lnTo>
                    <a:pt x="0" y="161"/>
                  </a:lnTo>
                  <a:lnTo>
                    <a:pt x="0" y="0"/>
                  </a:lnTo>
                  <a:lnTo>
                    <a:pt x="5" y="5"/>
                  </a:lnTo>
                  <a:close/>
                </a:path>
              </a:pathLst>
            </a:custGeom>
            <a:solidFill>
              <a:srgbClr val="FFFFFF"/>
            </a:solidFill>
            <a:ln w="9525">
              <a:noFill/>
              <a:round/>
              <a:headEnd/>
              <a:tailEnd/>
            </a:ln>
          </p:spPr>
          <p:txBody>
            <a:bodyPr/>
            <a:lstStyle/>
            <a:p>
              <a:endParaRPr lang="en-US"/>
            </a:p>
          </p:txBody>
        </p:sp>
        <p:sp>
          <p:nvSpPr>
            <p:cNvPr id="134245" name="Line 64"/>
            <p:cNvSpPr>
              <a:spLocks noChangeShapeType="1"/>
            </p:cNvSpPr>
            <p:nvPr/>
          </p:nvSpPr>
          <p:spPr bwMode="auto">
            <a:xfrm>
              <a:off x="4854" y="2119"/>
              <a:ext cx="104" cy="56"/>
            </a:xfrm>
            <a:prstGeom prst="line">
              <a:avLst/>
            </a:prstGeom>
            <a:noFill/>
            <a:ln w="11113" cap="rnd">
              <a:solidFill>
                <a:srgbClr val="000000"/>
              </a:solidFill>
              <a:miter lim="800000"/>
              <a:headEnd/>
              <a:tailEnd/>
            </a:ln>
          </p:spPr>
          <p:txBody>
            <a:bodyPr/>
            <a:lstStyle/>
            <a:p>
              <a:endParaRPr lang="en-US"/>
            </a:p>
          </p:txBody>
        </p:sp>
        <p:sp>
          <p:nvSpPr>
            <p:cNvPr id="134246" name="Line 65"/>
            <p:cNvSpPr>
              <a:spLocks noChangeShapeType="1"/>
            </p:cNvSpPr>
            <p:nvPr/>
          </p:nvSpPr>
          <p:spPr bwMode="auto">
            <a:xfrm>
              <a:off x="4854" y="2159"/>
              <a:ext cx="104" cy="59"/>
            </a:xfrm>
            <a:prstGeom prst="line">
              <a:avLst/>
            </a:prstGeom>
            <a:noFill/>
            <a:ln w="11113" cap="rnd">
              <a:solidFill>
                <a:srgbClr val="000000"/>
              </a:solidFill>
              <a:miter lim="800000"/>
              <a:headEnd/>
              <a:tailEnd/>
            </a:ln>
          </p:spPr>
          <p:txBody>
            <a:bodyPr/>
            <a:lstStyle/>
            <a:p>
              <a:endParaRPr lang="en-US"/>
            </a:p>
          </p:txBody>
        </p:sp>
        <p:sp>
          <p:nvSpPr>
            <p:cNvPr id="134247" name="Freeform 66"/>
            <p:cNvSpPr>
              <a:spLocks/>
            </p:cNvSpPr>
            <p:nvPr/>
          </p:nvSpPr>
          <p:spPr bwMode="auto">
            <a:xfrm>
              <a:off x="4880" y="2294"/>
              <a:ext cx="36" cy="54"/>
            </a:xfrm>
            <a:custGeom>
              <a:avLst/>
              <a:gdLst>
                <a:gd name="T0" fmla="*/ 3132560 w 15"/>
                <a:gd name="T1" fmla="*/ 2499531 h 23"/>
                <a:gd name="T2" fmla="*/ 1675399 w 15"/>
                <a:gd name="T3" fmla="*/ 3227747 h 23"/>
                <a:gd name="T4" fmla="*/ 0 w 15"/>
                <a:gd name="T5" fmla="*/ 1064615 h 23"/>
                <a:gd name="T6" fmla="*/ 1675399 w 15"/>
                <a:gd name="T7" fmla="*/ 336150 h 23"/>
                <a:gd name="T8" fmla="*/ 3132560 w 15"/>
                <a:gd name="T9" fmla="*/ 2499531 h 23"/>
                <a:gd name="T10" fmla="*/ 0 60000 65536"/>
                <a:gd name="T11" fmla="*/ 0 60000 65536"/>
                <a:gd name="T12" fmla="*/ 0 60000 65536"/>
                <a:gd name="T13" fmla="*/ 0 60000 65536"/>
                <a:gd name="T14" fmla="*/ 0 60000 65536"/>
                <a:gd name="T15" fmla="*/ 0 w 15"/>
                <a:gd name="T16" fmla="*/ 0 h 23"/>
                <a:gd name="T17" fmla="*/ 15 w 15"/>
                <a:gd name="T18" fmla="*/ 23 h 23"/>
              </a:gdLst>
              <a:ahLst/>
              <a:cxnLst>
                <a:cxn ang="T10">
                  <a:pos x="T0" y="T1"/>
                </a:cxn>
                <a:cxn ang="T11">
                  <a:pos x="T2" y="T3"/>
                </a:cxn>
                <a:cxn ang="T12">
                  <a:pos x="T4" y="T5"/>
                </a:cxn>
                <a:cxn ang="T13">
                  <a:pos x="T6" y="T7"/>
                </a:cxn>
                <a:cxn ang="T14">
                  <a:pos x="T8" y="T9"/>
                </a:cxn>
              </a:cxnLst>
              <a:rect l="T15" t="T16" r="T17" b="T18"/>
              <a:pathLst>
                <a:path w="15" h="23">
                  <a:moveTo>
                    <a:pt x="15" y="16"/>
                  </a:moveTo>
                  <a:cubicBezTo>
                    <a:pt x="15" y="21"/>
                    <a:pt x="12" y="23"/>
                    <a:pt x="8" y="21"/>
                  </a:cubicBezTo>
                  <a:cubicBezTo>
                    <a:pt x="3" y="18"/>
                    <a:pt x="0" y="12"/>
                    <a:pt x="0" y="7"/>
                  </a:cubicBezTo>
                  <a:cubicBezTo>
                    <a:pt x="0" y="2"/>
                    <a:pt x="3" y="0"/>
                    <a:pt x="8" y="2"/>
                  </a:cubicBezTo>
                  <a:cubicBezTo>
                    <a:pt x="12" y="5"/>
                    <a:pt x="15" y="11"/>
                    <a:pt x="15" y="16"/>
                  </a:cubicBezTo>
                  <a:close/>
                </a:path>
              </a:pathLst>
            </a:custGeom>
            <a:solidFill>
              <a:srgbClr val="000000"/>
            </a:solidFill>
            <a:ln w="9525">
              <a:noFill/>
              <a:round/>
              <a:headEnd/>
              <a:tailEnd/>
            </a:ln>
          </p:spPr>
          <p:txBody>
            <a:bodyPr/>
            <a:lstStyle/>
            <a:p>
              <a:endParaRPr lang="en-US"/>
            </a:p>
          </p:txBody>
        </p:sp>
        <p:sp>
          <p:nvSpPr>
            <p:cNvPr id="134248" name="Freeform 67"/>
            <p:cNvSpPr>
              <a:spLocks/>
            </p:cNvSpPr>
            <p:nvPr/>
          </p:nvSpPr>
          <p:spPr bwMode="auto">
            <a:xfrm>
              <a:off x="4845" y="2424"/>
              <a:ext cx="118" cy="85"/>
            </a:xfrm>
            <a:custGeom>
              <a:avLst/>
              <a:gdLst>
                <a:gd name="T0" fmla="*/ 835001 w 50"/>
                <a:gd name="T1" fmla="*/ 150582 h 36"/>
                <a:gd name="T2" fmla="*/ 0 w 50"/>
                <a:gd name="T3" fmla="*/ 636591 h 36"/>
                <a:gd name="T4" fmla="*/ 835001 w 50"/>
                <a:gd name="T5" fmla="*/ 1831516 h 36"/>
                <a:gd name="T6" fmla="*/ 7460446 w 50"/>
                <a:gd name="T7" fmla="*/ 5886311 h 36"/>
                <a:gd name="T8" fmla="*/ 8295957 w 50"/>
                <a:gd name="T9" fmla="*/ 5379910 h 36"/>
                <a:gd name="T10" fmla="*/ 7460446 w 50"/>
                <a:gd name="T11" fmla="*/ 4166928 h 36"/>
                <a:gd name="T12" fmla="*/ 835001 w 50"/>
                <a:gd name="T13" fmla="*/ 150582 h 36"/>
                <a:gd name="T14" fmla="*/ 0 60000 65536"/>
                <a:gd name="T15" fmla="*/ 0 60000 65536"/>
                <a:gd name="T16" fmla="*/ 0 60000 65536"/>
                <a:gd name="T17" fmla="*/ 0 60000 65536"/>
                <a:gd name="T18" fmla="*/ 0 60000 65536"/>
                <a:gd name="T19" fmla="*/ 0 60000 65536"/>
                <a:gd name="T20" fmla="*/ 0 60000 65536"/>
                <a:gd name="T21" fmla="*/ 0 w 50"/>
                <a:gd name="T22" fmla="*/ 0 h 36"/>
                <a:gd name="T23" fmla="*/ 50 w 50"/>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36">
                  <a:moveTo>
                    <a:pt x="5" y="1"/>
                  </a:moveTo>
                  <a:cubicBezTo>
                    <a:pt x="2" y="0"/>
                    <a:pt x="0" y="1"/>
                    <a:pt x="0" y="4"/>
                  </a:cubicBezTo>
                  <a:cubicBezTo>
                    <a:pt x="0" y="7"/>
                    <a:pt x="2" y="10"/>
                    <a:pt x="5" y="11"/>
                  </a:cubicBezTo>
                  <a:cubicBezTo>
                    <a:pt x="45" y="35"/>
                    <a:pt x="45" y="35"/>
                    <a:pt x="45" y="35"/>
                  </a:cubicBezTo>
                  <a:cubicBezTo>
                    <a:pt x="48" y="36"/>
                    <a:pt x="50" y="35"/>
                    <a:pt x="50" y="32"/>
                  </a:cubicBezTo>
                  <a:cubicBezTo>
                    <a:pt x="50" y="30"/>
                    <a:pt x="48" y="26"/>
                    <a:pt x="45" y="25"/>
                  </a:cubicBezTo>
                  <a:lnTo>
                    <a:pt x="5" y="1"/>
                  </a:lnTo>
                  <a:close/>
                </a:path>
              </a:pathLst>
            </a:custGeom>
            <a:solidFill>
              <a:srgbClr val="666666"/>
            </a:solidFill>
            <a:ln w="9525">
              <a:noFill/>
              <a:round/>
              <a:headEnd/>
              <a:tailEnd/>
            </a:ln>
          </p:spPr>
          <p:txBody>
            <a:bodyPr/>
            <a:lstStyle/>
            <a:p>
              <a:endParaRPr lang="en-US"/>
            </a:p>
          </p:txBody>
        </p:sp>
        <p:sp>
          <p:nvSpPr>
            <p:cNvPr id="134249" name="Freeform 68"/>
            <p:cNvSpPr>
              <a:spLocks/>
            </p:cNvSpPr>
            <p:nvPr/>
          </p:nvSpPr>
          <p:spPr bwMode="auto">
            <a:xfrm>
              <a:off x="4821" y="1835"/>
              <a:ext cx="498" cy="291"/>
            </a:xfrm>
            <a:custGeom>
              <a:avLst/>
              <a:gdLst>
                <a:gd name="T0" fmla="*/ 34622413 w 211"/>
                <a:gd name="T1" fmla="*/ 6708899 h 123"/>
                <a:gd name="T2" fmla="*/ 23964216 w 211"/>
                <a:gd name="T3" fmla="*/ 362070 h 123"/>
                <a:gd name="T4" fmla="*/ 23964216 w 211"/>
                <a:gd name="T5" fmla="*/ 362070 h 123"/>
                <a:gd name="T6" fmla="*/ 22291861 w 211"/>
                <a:gd name="T7" fmla="*/ 362070 h 123"/>
                <a:gd name="T8" fmla="*/ 22291861 w 211"/>
                <a:gd name="T9" fmla="*/ 362070 h 123"/>
                <a:gd name="T10" fmla="*/ 633522 w 211"/>
                <a:gd name="T11" fmla="*/ 13257678 h 123"/>
                <a:gd name="T12" fmla="*/ 0 w 211"/>
                <a:gd name="T13" fmla="*/ 13961367 h 123"/>
                <a:gd name="T14" fmla="*/ 11976406 w 211"/>
                <a:gd name="T15" fmla="*/ 21161770 h 123"/>
                <a:gd name="T16" fmla="*/ 35105044 w 211"/>
                <a:gd name="T17" fmla="*/ 7203434 h 123"/>
                <a:gd name="T18" fmla="*/ 34622413 w 211"/>
                <a:gd name="T19" fmla="*/ 6708899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1"/>
                <a:gd name="T31" fmla="*/ 0 h 123"/>
                <a:gd name="T32" fmla="*/ 211 w 21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1" h="123">
                  <a:moveTo>
                    <a:pt x="208" y="39"/>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2" y="78"/>
                    <a:pt x="1" y="79"/>
                    <a:pt x="0" y="81"/>
                  </a:cubicBezTo>
                  <a:cubicBezTo>
                    <a:pt x="72" y="123"/>
                    <a:pt x="72" y="123"/>
                    <a:pt x="72" y="123"/>
                  </a:cubicBezTo>
                  <a:cubicBezTo>
                    <a:pt x="211" y="42"/>
                    <a:pt x="211" y="42"/>
                    <a:pt x="211" y="42"/>
                  </a:cubicBezTo>
                  <a:cubicBezTo>
                    <a:pt x="210" y="41"/>
                    <a:pt x="209" y="39"/>
                    <a:pt x="208" y="39"/>
                  </a:cubicBezTo>
                  <a:close/>
                </a:path>
              </a:pathLst>
            </a:custGeom>
            <a:solidFill>
              <a:srgbClr val="E3E3E3"/>
            </a:solidFill>
            <a:ln w="9525">
              <a:noFill/>
              <a:round/>
              <a:headEnd/>
              <a:tailEnd/>
            </a:ln>
          </p:spPr>
          <p:txBody>
            <a:bodyPr/>
            <a:lstStyle/>
            <a:p>
              <a:endParaRPr lang="en-US"/>
            </a:p>
          </p:txBody>
        </p:sp>
        <p:sp>
          <p:nvSpPr>
            <p:cNvPr id="134250" name="Freeform 69"/>
            <p:cNvSpPr>
              <a:spLocks/>
            </p:cNvSpPr>
            <p:nvPr/>
          </p:nvSpPr>
          <p:spPr bwMode="auto">
            <a:xfrm>
              <a:off x="4991" y="1934"/>
              <a:ext cx="333" cy="622"/>
            </a:xfrm>
            <a:custGeom>
              <a:avLst/>
              <a:gdLst>
                <a:gd name="T0" fmla="*/ 0 w 141"/>
                <a:gd name="T1" fmla="*/ 13905374 h 263"/>
                <a:gd name="T2" fmla="*/ 0 w 141"/>
                <a:gd name="T3" fmla="*/ 45043734 h 263"/>
                <a:gd name="T4" fmla="*/ 840908 w 141"/>
                <a:gd name="T5" fmla="*/ 44682359 h 263"/>
                <a:gd name="T6" fmla="*/ 22818595 w 141"/>
                <a:gd name="T7" fmla="*/ 31879240 h 263"/>
                <a:gd name="T8" fmla="*/ 23659493 w 141"/>
                <a:gd name="T9" fmla="*/ 30503973 h 263"/>
                <a:gd name="T10" fmla="*/ 23659493 w 141"/>
                <a:gd name="T11" fmla="*/ 854654 h 263"/>
                <a:gd name="T12" fmla="*/ 23330480 w 141"/>
                <a:gd name="T13" fmla="*/ 0 h 263"/>
                <a:gd name="T14" fmla="*/ 0 w 141"/>
                <a:gd name="T15" fmla="*/ 13905374 h 263"/>
                <a:gd name="T16" fmla="*/ 0 60000 65536"/>
                <a:gd name="T17" fmla="*/ 0 60000 65536"/>
                <a:gd name="T18" fmla="*/ 0 60000 65536"/>
                <a:gd name="T19" fmla="*/ 0 60000 65536"/>
                <a:gd name="T20" fmla="*/ 0 60000 65536"/>
                <a:gd name="T21" fmla="*/ 0 60000 65536"/>
                <a:gd name="T22" fmla="*/ 0 60000 65536"/>
                <a:gd name="T23" fmla="*/ 0 60000 65536"/>
                <a:gd name="T24" fmla="*/ 0 w 141"/>
                <a:gd name="T25" fmla="*/ 0 h 263"/>
                <a:gd name="T26" fmla="*/ 141 w 141"/>
                <a:gd name="T27" fmla="*/ 263 h 2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1" h="263">
                  <a:moveTo>
                    <a:pt x="0" y="81"/>
                  </a:moveTo>
                  <a:cubicBezTo>
                    <a:pt x="0" y="263"/>
                    <a:pt x="0" y="263"/>
                    <a:pt x="0" y="263"/>
                  </a:cubicBezTo>
                  <a:cubicBezTo>
                    <a:pt x="2" y="263"/>
                    <a:pt x="4" y="262"/>
                    <a:pt x="5" y="261"/>
                  </a:cubicBezTo>
                  <a:cubicBezTo>
                    <a:pt x="136" y="186"/>
                    <a:pt x="136" y="186"/>
                    <a:pt x="136" y="186"/>
                  </a:cubicBezTo>
                  <a:cubicBezTo>
                    <a:pt x="138" y="185"/>
                    <a:pt x="141" y="181"/>
                    <a:pt x="141" y="178"/>
                  </a:cubicBezTo>
                  <a:cubicBezTo>
                    <a:pt x="141" y="5"/>
                    <a:pt x="141" y="5"/>
                    <a:pt x="141" y="5"/>
                  </a:cubicBezTo>
                  <a:cubicBezTo>
                    <a:pt x="141" y="4"/>
                    <a:pt x="140" y="2"/>
                    <a:pt x="139" y="0"/>
                  </a:cubicBezTo>
                  <a:lnTo>
                    <a:pt x="0" y="81"/>
                  </a:lnTo>
                  <a:close/>
                </a:path>
              </a:pathLst>
            </a:custGeom>
            <a:solidFill>
              <a:srgbClr val="666666"/>
            </a:solidFill>
            <a:ln w="9525">
              <a:noFill/>
              <a:round/>
              <a:headEnd/>
              <a:tailEnd/>
            </a:ln>
          </p:spPr>
          <p:txBody>
            <a:bodyPr/>
            <a:lstStyle/>
            <a:p>
              <a:endParaRPr lang="en-US"/>
            </a:p>
          </p:txBody>
        </p:sp>
      </p:grpSp>
      <p:grpSp>
        <p:nvGrpSpPr>
          <p:cNvPr id="134175" name="Group 84"/>
          <p:cNvGrpSpPr>
            <a:grpSpLocks noChangeAspect="1"/>
          </p:cNvGrpSpPr>
          <p:nvPr/>
        </p:nvGrpSpPr>
        <p:grpSpPr bwMode="auto">
          <a:xfrm>
            <a:off x="4313238" y="5394325"/>
            <a:ext cx="498475" cy="482600"/>
            <a:chOff x="4344" y="1613"/>
            <a:chExt cx="985" cy="950"/>
          </a:xfrm>
        </p:grpSpPr>
        <p:sp>
          <p:nvSpPr>
            <p:cNvPr id="134203" name="AutoShape 85"/>
            <p:cNvSpPr>
              <a:spLocks noChangeAspect="1" noChangeArrowheads="1" noTextEdit="1"/>
            </p:cNvSpPr>
            <p:nvPr/>
          </p:nvSpPr>
          <p:spPr bwMode="auto">
            <a:xfrm>
              <a:off x="4344" y="1613"/>
              <a:ext cx="985" cy="950"/>
            </a:xfrm>
            <a:prstGeom prst="rect">
              <a:avLst/>
            </a:prstGeom>
            <a:noFill/>
            <a:ln w="9525">
              <a:noFill/>
              <a:miter lim="800000"/>
              <a:headEnd/>
              <a:tailEnd/>
            </a:ln>
          </p:spPr>
          <p:txBody>
            <a:bodyPr/>
            <a:lstStyle/>
            <a:p>
              <a:endParaRPr lang="en-US"/>
            </a:p>
          </p:txBody>
        </p:sp>
        <p:sp>
          <p:nvSpPr>
            <p:cNvPr id="134204" name="Freeform 86"/>
            <p:cNvSpPr>
              <a:spLocks/>
            </p:cNvSpPr>
            <p:nvPr/>
          </p:nvSpPr>
          <p:spPr bwMode="auto">
            <a:xfrm>
              <a:off x="4471" y="2166"/>
              <a:ext cx="256" cy="172"/>
            </a:xfrm>
            <a:custGeom>
              <a:avLst/>
              <a:gdLst>
                <a:gd name="T0" fmla="*/ 17840602 w 108"/>
                <a:gd name="T1" fmla="*/ 4883008 h 73"/>
                <a:gd name="T2" fmla="*/ 10219418 w 108"/>
                <a:gd name="T3" fmla="*/ 971458 h 73"/>
                <a:gd name="T4" fmla="*/ 4405909 w 108"/>
                <a:gd name="T5" fmla="*/ 971458 h 73"/>
                <a:gd name="T6" fmla="*/ 1258887 w 108"/>
                <a:gd name="T7" fmla="*/ 2636861 h 73"/>
                <a:gd name="T8" fmla="*/ 0 w 108"/>
                <a:gd name="T9" fmla="*/ 3927610 h 73"/>
                <a:gd name="T10" fmla="*/ 0 w 108"/>
                <a:gd name="T11" fmla="*/ 3927610 h 73"/>
                <a:gd name="T12" fmla="*/ 0 w 108"/>
                <a:gd name="T13" fmla="*/ 4214228 h 73"/>
                <a:gd name="T14" fmla="*/ 0 w 108"/>
                <a:gd name="T15" fmla="*/ 5393058 h 73"/>
                <a:gd name="T16" fmla="*/ 0 w 108"/>
                <a:gd name="T17" fmla="*/ 5393058 h 73"/>
                <a:gd name="T18" fmla="*/ 1258887 w 108"/>
                <a:gd name="T19" fmla="*/ 6970853 h 73"/>
                <a:gd name="T20" fmla="*/ 6702374 w 108"/>
                <a:gd name="T21" fmla="*/ 9929414 h 73"/>
                <a:gd name="T22" fmla="*/ 8650686 w 108"/>
                <a:gd name="T23" fmla="*/ 10883039 h 73"/>
                <a:gd name="T24" fmla="*/ 14161978 w 108"/>
                <a:gd name="T25" fmla="*/ 11241194 h 73"/>
                <a:gd name="T26" fmla="*/ 14694239 w 108"/>
                <a:gd name="T27" fmla="*/ 10883039 h 73"/>
                <a:gd name="T28" fmla="*/ 17840602 w 108"/>
                <a:gd name="T29" fmla="*/ 9254093 h 73"/>
                <a:gd name="T30" fmla="*/ 19099230 w 108"/>
                <a:gd name="T31" fmla="*/ 7667000 h 73"/>
                <a:gd name="T32" fmla="*/ 19099230 w 108"/>
                <a:gd name="T33" fmla="*/ 7667000 h 73"/>
                <a:gd name="T34" fmla="*/ 19099230 w 108"/>
                <a:gd name="T35" fmla="*/ 6474169 h 73"/>
                <a:gd name="T36" fmla="*/ 17840602 w 108"/>
                <a:gd name="T37" fmla="*/ 4883008 h 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8"/>
                <a:gd name="T58" fmla="*/ 0 h 73"/>
                <a:gd name="T59" fmla="*/ 108 w 108"/>
                <a:gd name="T60" fmla="*/ 73 h 7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8" h="73">
                  <a:moveTo>
                    <a:pt x="101" y="30"/>
                  </a:moveTo>
                  <a:cubicBezTo>
                    <a:pt x="58" y="6"/>
                    <a:pt x="58" y="6"/>
                    <a:pt x="58" y="6"/>
                  </a:cubicBezTo>
                  <a:cubicBezTo>
                    <a:pt x="49" y="0"/>
                    <a:pt x="34" y="0"/>
                    <a:pt x="25" y="6"/>
                  </a:cubicBezTo>
                  <a:cubicBezTo>
                    <a:pt x="7" y="16"/>
                    <a:pt x="7" y="16"/>
                    <a:pt x="7" y="16"/>
                  </a:cubicBezTo>
                  <a:cubicBezTo>
                    <a:pt x="3" y="18"/>
                    <a:pt x="1" y="21"/>
                    <a:pt x="0" y="24"/>
                  </a:cubicBezTo>
                  <a:cubicBezTo>
                    <a:pt x="0" y="24"/>
                    <a:pt x="0" y="24"/>
                    <a:pt x="0" y="24"/>
                  </a:cubicBezTo>
                  <a:cubicBezTo>
                    <a:pt x="0" y="24"/>
                    <a:pt x="0" y="25"/>
                    <a:pt x="0" y="26"/>
                  </a:cubicBezTo>
                  <a:cubicBezTo>
                    <a:pt x="0" y="33"/>
                    <a:pt x="0" y="33"/>
                    <a:pt x="0" y="33"/>
                  </a:cubicBezTo>
                  <a:cubicBezTo>
                    <a:pt x="0" y="33"/>
                    <a:pt x="0" y="33"/>
                    <a:pt x="0" y="33"/>
                  </a:cubicBezTo>
                  <a:cubicBezTo>
                    <a:pt x="0" y="37"/>
                    <a:pt x="2" y="40"/>
                    <a:pt x="7" y="43"/>
                  </a:cubicBezTo>
                  <a:cubicBezTo>
                    <a:pt x="38" y="61"/>
                    <a:pt x="38" y="61"/>
                    <a:pt x="38" y="61"/>
                  </a:cubicBezTo>
                  <a:cubicBezTo>
                    <a:pt x="49" y="67"/>
                    <a:pt x="49" y="67"/>
                    <a:pt x="49" y="67"/>
                  </a:cubicBezTo>
                  <a:cubicBezTo>
                    <a:pt x="58" y="72"/>
                    <a:pt x="71" y="73"/>
                    <a:pt x="80" y="69"/>
                  </a:cubicBezTo>
                  <a:cubicBezTo>
                    <a:pt x="81" y="68"/>
                    <a:pt x="82" y="68"/>
                    <a:pt x="83" y="67"/>
                  </a:cubicBezTo>
                  <a:cubicBezTo>
                    <a:pt x="101" y="57"/>
                    <a:pt x="101" y="57"/>
                    <a:pt x="101" y="57"/>
                  </a:cubicBezTo>
                  <a:cubicBezTo>
                    <a:pt x="105" y="54"/>
                    <a:pt x="108" y="51"/>
                    <a:pt x="108" y="47"/>
                  </a:cubicBezTo>
                  <a:cubicBezTo>
                    <a:pt x="108" y="47"/>
                    <a:pt x="108" y="47"/>
                    <a:pt x="108" y="47"/>
                  </a:cubicBezTo>
                  <a:cubicBezTo>
                    <a:pt x="108" y="40"/>
                    <a:pt x="108" y="40"/>
                    <a:pt x="108" y="40"/>
                  </a:cubicBezTo>
                  <a:cubicBezTo>
                    <a:pt x="108" y="36"/>
                    <a:pt x="105" y="33"/>
                    <a:pt x="101" y="30"/>
                  </a:cubicBezTo>
                  <a:close/>
                </a:path>
              </a:pathLst>
            </a:custGeom>
            <a:noFill/>
            <a:ln w="23813">
              <a:solidFill>
                <a:srgbClr val="333333"/>
              </a:solidFill>
              <a:round/>
              <a:headEnd/>
              <a:tailEnd/>
            </a:ln>
          </p:spPr>
          <p:txBody>
            <a:bodyPr/>
            <a:lstStyle/>
            <a:p>
              <a:endParaRPr lang="en-US"/>
            </a:p>
          </p:txBody>
        </p:sp>
        <p:sp>
          <p:nvSpPr>
            <p:cNvPr id="134205" name="Freeform 87"/>
            <p:cNvSpPr>
              <a:spLocks/>
            </p:cNvSpPr>
            <p:nvPr/>
          </p:nvSpPr>
          <p:spPr bwMode="auto">
            <a:xfrm>
              <a:off x="4471" y="2227"/>
              <a:ext cx="256" cy="111"/>
            </a:xfrm>
            <a:custGeom>
              <a:avLst/>
              <a:gdLst>
                <a:gd name="T0" fmla="*/ 18567784 w 108"/>
                <a:gd name="T1" fmla="*/ 3341960 h 47"/>
                <a:gd name="T2" fmla="*/ 17840602 w 108"/>
                <a:gd name="T3" fmla="*/ 3848871 h 47"/>
                <a:gd name="T4" fmla="*/ 14694239 w 108"/>
                <a:gd name="T5" fmla="*/ 5685241 h 47"/>
                <a:gd name="T6" fmla="*/ 14161978 w 108"/>
                <a:gd name="T7" fmla="*/ 5899863 h 47"/>
                <a:gd name="T8" fmla="*/ 8650686 w 108"/>
                <a:gd name="T9" fmla="*/ 5685241 h 47"/>
                <a:gd name="T10" fmla="*/ 6702374 w 108"/>
                <a:gd name="T11" fmla="*/ 4550901 h 47"/>
                <a:gd name="T12" fmla="*/ 1258887 w 108"/>
                <a:gd name="T13" fmla="*/ 1505973 h 47"/>
                <a:gd name="T14" fmla="*/ 368759 w 108"/>
                <a:gd name="T15" fmla="*/ 840908 h 47"/>
                <a:gd name="T16" fmla="*/ 0 w 108"/>
                <a:gd name="T17" fmla="*/ 0 h 47"/>
                <a:gd name="T18" fmla="*/ 0 w 108"/>
                <a:gd name="T19" fmla="*/ 1198323 h 47"/>
                <a:gd name="T20" fmla="*/ 0 w 108"/>
                <a:gd name="T21" fmla="*/ 1198323 h 47"/>
                <a:gd name="T22" fmla="*/ 1258887 w 108"/>
                <a:gd name="T23" fmla="*/ 2830082 h 47"/>
                <a:gd name="T24" fmla="*/ 6702374 w 108"/>
                <a:gd name="T25" fmla="*/ 5899863 h 47"/>
                <a:gd name="T26" fmla="*/ 8650686 w 108"/>
                <a:gd name="T27" fmla="*/ 6898645 h 47"/>
                <a:gd name="T28" fmla="*/ 14161978 w 108"/>
                <a:gd name="T29" fmla="*/ 7254677 h 47"/>
                <a:gd name="T30" fmla="*/ 14694239 w 108"/>
                <a:gd name="T31" fmla="*/ 6898645 h 47"/>
                <a:gd name="T32" fmla="*/ 17840602 w 108"/>
                <a:gd name="T33" fmla="*/ 5176956 h 47"/>
                <a:gd name="T34" fmla="*/ 19099230 w 108"/>
                <a:gd name="T35" fmla="*/ 3556660 h 47"/>
                <a:gd name="T36" fmla="*/ 19099230 w 108"/>
                <a:gd name="T37" fmla="*/ 3556660 h 47"/>
                <a:gd name="T38" fmla="*/ 19099230 w 108"/>
                <a:gd name="T39" fmla="*/ 2346852 h 47"/>
                <a:gd name="T40" fmla="*/ 18567784 w 108"/>
                <a:gd name="T41" fmla="*/ 3341960 h 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8"/>
                <a:gd name="T64" fmla="*/ 0 h 47"/>
                <a:gd name="T65" fmla="*/ 108 w 108"/>
                <a:gd name="T66" fmla="*/ 47 h 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8" h="47">
                  <a:moveTo>
                    <a:pt x="105" y="20"/>
                  </a:moveTo>
                  <a:cubicBezTo>
                    <a:pt x="104" y="21"/>
                    <a:pt x="103" y="22"/>
                    <a:pt x="101" y="23"/>
                  </a:cubicBezTo>
                  <a:cubicBezTo>
                    <a:pt x="83" y="34"/>
                    <a:pt x="83" y="34"/>
                    <a:pt x="83" y="34"/>
                  </a:cubicBezTo>
                  <a:cubicBezTo>
                    <a:pt x="82" y="34"/>
                    <a:pt x="81" y="35"/>
                    <a:pt x="80" y="35"/>
                  </a:cubicBezTo>
                  <a:cubicBezTo>
                    <a:pt x="71" y="39"/>
                    <a:pt x="58" y="39"/>
                    <a:pt x="49" y="34"/>
                  </a:cubicBezTo>
                  <a:cubicBezTo>
                    <a:pt x="38" y="27"/>
                    <a:pt x="38" y="27"/>
                    <a:pt x="38" y="27"/>
                  </a:cubicBezTo>
                  <a:cubicBezTo>
                    <a:pt x="7" y="9"/>
                    <a:pt x="7" y="9"/>
                    <a:pt x="7" y="9"/>
                  </a:cubicBezTo>
                  <a:cubicBezTo>
                    <a:pt x="5" y="8"/>
                    <a:pt x="3" y="7"/>
                    <a:pt x="2" y="5"/>
                  </a:cubicBezTo>
                  <a:cubicBezTo>
                    <a:pt x="1" y="4"/>
                    <a:pt x="0" y="2"/>
                    <a:pt x="0" y="0"/>
                  </a:cubicBezTo>
                  <a:cubicBezTo>
                    <a:pt x="0" y="7"/>
                    <a:pt x="0" y="7"/>
                    <a:pt x="0" y="7"/>
                  </a:cubicBezTo>
                  <a:cubicBezTo>
                    <a:pt x="0" y="7"/>
                    <a:pt x="0" y="7"/>
                    <a:pt x="0" y="7"/>
                  </a:cubicBezTo>
                  <a:cubicBezTo>
                    <a:pt x="0" y="11"/>
                    <a:pt x="2" y="14"/>
                    <a:pt x="7" y="17"/>
                  </a:cubicBezTo>
                  <a:cubicBezTo>
                    <a:pt x="38" y="35"/>
                    <a:pt x="38" y="35"/>
                    <a:pt x="38" y="35"/>
                  </a:cubicBezTo>
                  <a:cubicBezTo>
                    <a:pt x="49" y="41"/>
                    <a:pt x="49" y="41"/>
                    <a:pt x="49" y="41"/>
                  </a:cubicBezTo>
                  <a:cubicBezTo>
                    <a:pt x="58" y="46"/>
                    <a:pt x="71" y="47"/>
                    <a:pt x="80" y="43"/>
                  </a:cubicBezTo>
                  <a:cubicBezTo>
                    <a:pt x="81" y="42"/>
                    <a:pt x="82" y="42"/>
                    <a:pt x="83" y="41"/>
                  </a:cubicBezTo>
                  <a:cubicBezTo>
                    <a:pt x="101" y="31"/>
                    <a:pt x="101" y="31"/>
                    <a:pt x="101" y="31"/>
                  </a:cubicBezTo>
                  <a:cubicBezTo>
                    <a:pt x="105" y="28"/>
                    <a:pt x="108" y="25"/>
                    <a:pt x="108" y="21"/>
                  </a:cubicBezTo>
                  <a:cubicBezTo>
                    <a:pt x="108" y="21"/>
                    <a:pt x="108" y="21"/>
                    <a:pt x="108" y="21"/>
                  </a:cubicBezTo>
                  <a:cubicBezTo>
                    <a:pt x="108" y="14"/>
                    <a:pt x="108" y="14"/>
                    <a:pt x="108" y="14"/>
                  </a:cubicBezTo>
                  <a:cubicBezTo>
                    <a:pt x="108" y="16"/>
                    <a:pt x="107" y="18"/>
                    <a:pt x="105" y="20"/>
                  </a:cubicBezTo>
                  <a:close/>
                </a:path>
              </a:pathLst>
            </a:custGeom>
            <a:solidFill>
              <a:srgbClr val="666666"/>
            </a:solidFill>
            <a:ln w="9525">
              <a:noFill/>
              <a:round/>
              <a:headEnd/>
              <a:tailEnd/>
            </a:ln>
          </p:spPr>
          <p:txBody>
            <a:bodyPr/>
            <a:lstStyle/>
            <a:p>
              <a:endParaRPr lang="en-US"/>
            </a:p>
          </p:txBody>
        </p:sp>
        <p:sp>
          <p:nvSpPr>
            <p:cNvPr id="134206" name="Freeform 88"/>
            <p:cNvSpPr>
              <a:spLocks/>
            </p:cNvSpPr>
            <p:nvPr/>
          </p:nvSpPr>
          <p:spPr bwMode="auto">
            <a:xfrm>
              <a:off x="4467" y="2166"/>
              <a:ext cx="264" cy="154"/>
            </a:xfrm>
            <a:custGeom>
              <a:avLst/>
              <a:gdLst>
                <a:gd name="T0" fmla="*/ 16864867 w 112"/>
                <a:gd name="T1" fmla="*/ 8608617 h 65"/>
                <a:gd name="T2" fmla="*/ 16864867 w 112"/>
                <a:gd name="T3" fmla="*/ 5254693 h 65"/>
                <a:gd name="T4" fmla="*/ 9773878 w 112"/>
                <a:gd name="T5" fmla="*/ 1030402 h 65"/>
                <a:gd name="T6" fmla="*/ 4442882 w 112"/>
                <a:gd name="T7" fmla="*/ 1030402 h 65"/>
                <a:gd name="T8" fmla="*/ 1471322 w 112"/>
                <a:gd name="T9" fmla="*/ 2813369 h 65"/>
                <a:gd name="T10" fmla="*/ 1471322 w 112"/>
                <a:gd name="T11" fmla="*/ 6162388 h 65"/>
                <a:gd name="T12" fmla="*/ 8322506 w 112"/>
                <a:gd name="T13" fmla="*/ 10509907 h 65"/>
                <a:gd name="T14" fmla="*/ 13850761 w 112"/>
                <a:gd name="T15" fmla="*/ 10509907 h 65"/>
                <a:gd name="T16" fmla="*/ 16864867 w 112"/>
                <a:gd name="T17" fmla="*/ 8608617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
                <a:gd name="T28" fmla="*/ 0 h 65"/>
                <a:gd name="T29" fmla="*/ 112 w 112"/>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 h="65">
                  <a:moveTo>
                    <a:pt x="103" y="49"/>
                  </a:moveTo>
                  <a:cubicBezTo>
                    <a:pt x="112" y="44"/>
                    <a:pt x="112" y="35"/>
                    <a:pt x="103" y="30"/>
                  </a:cubicBezTo>
                  <a:cubicBezTo>
                    <a:pt x="60" y="6"/>
                    <a:pt x="60" y="6"/>
                    <a:pt x="60" y="6"/>
                  </a:cubicBezTo>
                  <a:cubicBezTo>
                    <a:pt x="51" y="0"/>
                    <a:pt x="36" y="0"/>
                    <a:pt x="27" y="6"/>
                  </a:cubicBezTo>
                  <a:cubicBezTo>
                    <a:pt x="9" y="16"/>
                    <a:pt x="9" y="16"/>
                    <a:pt x="9" y="16"/>
                  </a:cubicBezTo>
                  <a:cubicBezTo>
                    <a:pt x="0" y="21"/>
                    <a:pt x="0" y="30"/>
                    <a:pt x="9" y="35"/>
                  </a:cubicBezTo>
                  <a:cubicBezTo>
                    <a:pt x="51" y="60"/>
                    <a:pt x="51" y="60"/>
                    <a:pt x="51" y="60"/>
                  </a:cubicBezTo>
                  <a:cubicBezTo>
                    <a:pt x="61" y="65"/>
                    <a:pt x="76" y="65"/>
                    <a:pt x="85" y="60"/>
                  </a:cubicBezTo>
                  <a:lnTo>
                    <a:pt x="103" y="49"/>
                  </a:lnTo>
                  <a:close/>
                </a:path>
              </a:pathLst>
            </a:custGeom>
            <a:solidFill>
              <a:srgbClr val="E3E3E3"/>
            </a:solidFill>
            <a:ln w="9525">
              <a:noFill/>
              <a:round/>
              <a:headEnd/>
              <a:tailEnd/>
            </a:ln>
          </p:spPr>
          <p:txBody>
            <a:bodyPr/>
            <a:lstStyle/>
            <a:p>
              <a:endParaRPr lang="en-US"/>
            </a:p>
          </p:txBody>
        </p:sp>
        <p:sp>
          <p:nvSpPr>
            <p:cNvPr id="134207" name="Freeform 89"/>
            <p:cNvSpPr>
              <a:spLocks/>
            </p:cNvSpPr>
            <p:nvPr/>
          </p:nvSpPr>
          <p:spPr bwMode="auto">
            <a:xfrm>
              <a:off x="4509" y="2017"/>
              <a:ext cx="208" cy="272"/>
            </a:xfrm>
            <a:custGeom>
              <a:avLst/>
              <a:gdLst>
                <a:gd name="T0" fmla="*/ 0 w 88"/>
                <a:gd name="T1" fmla="*/ 14930133 h 115"/>
                <a:gd name="T2" fmla="*/ 8337925 w 88"/>
                <a:gd name="T3" fmla="*/ 19708855 h 115"/>
                <a:gd name="T4" fmla="*/ 14292436 w 88"/>
                <a:gd name="T5" fmla="*/ 5638698 h 115"/>
                <a:gd name="T6" fmla="*/ 4375088 w 88"/>
                <a:gd name="T7" fmla="*/ 0 h 115"/>
                <a:gd name="T8" fmla="*/ 0 w 88"/>
                <a:gd name="T9" fmla="*/ 14930133 h 115"/>
                <a:gd name="T10" fmla="*/ 0 60000 65536"/>
                <a:gd name="T11" fmla="*/ 0 60000 65536"/>
                <a:gd name="T12" fmla="*/ 0 60000 65536"/>
                <a:gd name="T13" fmla="*/ 0 60000 65536"/>
                <a:gd name="T14" fmla="*/ 0 60000 65536"/>
                <a:gd name="T15" fmla="*/ 0 w 88"/>
                <a:gd name="T16" fmla="*/ 0 h 115"/>
                <a:gd name="T17" fmla="*/ 88 w 88"/>
                <a:gd name="T18" fmla="*/ 115 h 115"/>
              </a:gdLst>
              <a:ahLst/>
              <a:cxnLst>
                <a:cxn ang="T10">
                  <a:pos x="T0" y="T1"/>
                </a:cxn>
                <a:cxn ang="T11">
                  <a:pos x="T2" y="T3"/>
                </a:cxn>
                <a:cxn ang="T12">
                  <a:pos x="T4" y="T5"/>
                </a:cxn>
                <a:cxn ang="T13">
                  <a:pos x="T6" y="T7"/>
                </a:cxn>
                <a:cxn ang="T14">
                  <a:pos x="T8" y="T9"/>
                </a:cxn>
              </a:cxnLst>
              <a:rect l="T15" t="T16" r="T17" b="T18"/>
              <a:pathLst>
                <a:path w="88" h="115">
                  <a:moveTo>
                    <a:pt x="0" y="87"/>
                  </a:moveTo>
                  <a:cubicBezTo>
                    <a:pt x="49" y="115"/>
                    <a:pt x="49" y="115"/>
                    <a:pt x="49" y="115"/>
                  </a:cubicBezTo>
                  <a:cubicBezTo>
                    <a:pt x="49" y="115"/>
                    <a:pt x="88" y="89"/>
                    <a:pt x="84" y="33"/>
                  </a:cubicBezTo>
                  <a:cubicBezTo>
                    <a:pt x="26" y="0"/>
                    <a:pt x="26" y="0"/>
                    <a:pt x="26" y="0"/>
                  </a:cubicBezTo>
                  <a:cubicBezTo>
                    <a:pt x="26" y="0"/>
                    <a:pt x="44" y="43"/>
                    <a:pt x="0" y="87"/>
                  </a:cubicBezTo>
                  <a:close/>
                </a:path>
              </a:pathLst>
            </a:custGeom>
            <a:solidFill>
              <a:srgbClr val="B3B3B3"/>
            </a:solidFill>
            <a:ln w="9525">
              <a:noFill/>
              <a:round/>
              <a:headEnd/>
              <a:tailEnd/>
            </a:ln>
          </p:spPr>
          <p:txBody>
            <a:bodyPr/>
            <a:lstStyle/>
            <a:p>
              <a:endParaRPr lang="en-US"/>
            </a:p>
          </p:txBody>
        </p:sp>
        <p:sp>
          <p:nvSpPr>
            <p:cNvPr id="134208" name="Freeform 90"/>
            <p:cNvSpPr>
              <a:spLocks/>
            </p:cNvSpPr>
            <p:nvPr/>
          </p:nvSpPr>
          <p:spPr bwMode="auto">
            <a:xfrm>
              <a:off x="4625" y="2088"/>
              <a:ext cx="106" cy="201"/>
            </a:xfrm>
            <a:custGeom>
              <a:avLst/>
              <a:gdLst>
                <a:gd name="T0" fmla="*/ 6453172 w 45"/>
                <a:gd name="T1" fmla="*/ 0 h 85"/>
                <a:gd name="T2" fmla="*/ 5638037 w 45"/>
                <a:gd name="T3" fmla="*/ 520181 h 85"/>
                <a:gd name="T4" fmla="*/ 1920301 w 45"/>
                <a:gd name="T5" fmla="*/ 12655736 h 85"/>
                <a:gd name="T6" fmla="*/ 0 w 45"/>
                <a:gd name="T7" fmla="*/ 14522226 h 85"/>
                <a:gd name="T8" fmla="*/ 2623609 w 45"/>
                <a:gd name="T9" fmla="*/ 13016268 h 85"/>
                <a:gd name="T10" fmla="*/ 6453172 w 45"/>
                <a:gd name="T11" fmla="*/ 0 h 85"/>
                <a:gd name="T12" fmla="*/ 0 60000 65536"/>
                <a:gd name="T13" fmla="*/ 0 60000 65536"/>
                <a:gd name="T14" fmla="*/ 0 60000 65536"/>
                <a:gd name="T15" fmla="*/ 0 60000 65536"/>
                <a:gd name="T16" fmla="*/ 0 60000 65536"/>
                <a:gd name="T17" fmla="*/ 0 60000 65536"/>
                <a:gd name="T18" fmla="*/ 0 w 45"/>
                <a:gd name="T19" fmla="*/ 0 h 85"/>
                <a:gd name="T20" fmla="*/ 45 w 45"/>
                <a:gd name="T21" fmla="*/ 85 h 85"/>
              </a:gdLst>
              <a:ahLst/>
              <a:cxnLst>
                <a:cxn ang="T12">
                  <a:pos x="T0" y="T1"/>
                </a:cxn>
                <a:cxn ang="T13">
                  <a:pos x="T2" y="T3"/>
                </a:cxn>
                <a:cxn ang="T14">
                  <a:pos x="T4" y="T5"/>
                </a:cxn>
                <a:cxn ang="T15">
                  <a:pos x="T6" y="T7"/>
                </a:cxn>
                <a:cxn ang="T16">
                  <a:pos x="T8" y="T9"/>
                </a:cxn>
                <a:cxn ang="T17">
                  <a:pos x="T10" y="T11"/>
                </a:cxn>
              </a:cxnLst>
              <a:rect l="T18" t="T19" r="T20" b="T21"/>
              <a:pathLst>
                <a:path w="45" h="85">
                  <a:moveTo>
                    <a:pt x="40" y="0"/>
                  </a:moveTo>
                  <a:cubicBezTo>
                    <a:pt x="35" y="3"/>
                    <a:pt x="35" y="3"/>
                    <a:pt x="35" y="3"/>
                  </a:cubicBezTo>
                  <a:cubicBezTo>
                    <a:pt x="38" y="38"/>
                    <a:pt x="23" y="62"/>
                    <a:pt x="12" y="74"/>
                  </a:cubicBezTo>
                  <a:cubicBezTo>
                    <a:pt x="6" y="81"/>
                    <a:pt x="0" y="85"/>
                    <a:pt x="0" y="85"/>
                  </a:cubicBezTo>
                  <a:cubicBezTo>
                    <a:pt x="16" y="76"/>
                    <a:pt x="16" y="76"/>
                    <a:pt x="16" y="76"/>
                  </a:cubicBezTo>
                  <a:cubicBezTo>
                    <a:pt x="16" y="76"/>
                    <a:pt x="45" y="56"/>
                    <a:pt x="40" y="0"/>
                  </a:cubicBezTo>
                  <a:close/>
                </a:path>
              </a:pathLst>
            </a:custGeom>
            <a:solidFill>
              <a:srgbClr val="666666"/>
            </a:solidFill>
            <a:ln w="9525">
              <a:noFill/>
              <a:round/>
              <a:headEnd/>
              <a:tailEnd/>
            </a:ln>
          </p:spPr>
          <p:txBody>
            <a:bodyPr/>
            <a:lstStyle/>
            <a:p>
              <a:endParaRPr lang="en-US"/>
            </a:p>
          </p:txBody>
        </p:sp>
        <p:sp>
          <p:nvSpPr>
            <p:cNvPr id="134209" name="Freeform 91"/>
            <p:cNvSpPr>
              <a:spLocks/>
            </p:cNvSpPr>
            <p:nvPr/>
          </p:nvSpPr>
          <p:spPr bwMode="auto">
            <a:xfrm>
              <a:off x="4684" y="2296"/>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solidFill>
              <a:srgbClr val="7F7F7F"/>
            </a:solidFill>
            <a:ln w="9525">
              <a:noFill/>
              <a:round/>
              <a:headEnd/>
              <a:tailEnd/>
            </a:ln>
          </p:spPr>
          <p:txBody>
            <a:bodyPr/>
            <a:lstStyle/>
            <a:p>
              <a:endParaRPr lang="en-US"/>
            </a:p>
          </p:txBody>
        </p:sp>
        <p:sp>
          <p:nvSpPr>
            <p:cNvPr id="134210" name="Freeform 92"/>
            <p:cNvSpPr>
              <a:spLocks/>
            </p:cNvSpPr>
            <p:nvPr/>
          </p:nvSpPr>
          <p:spPr bwMode="auto">
            <a:xfrm>
              <a:off x="4684" y="2322"/>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solidFill>
              <a:srgbClr val="7F7F7F"/>
            </a:solidFill>
            <a:ln w="9525">
              <a:noFill/>
              <a:round/>
              <a:headEnd/>
              <a:tailEnd/>
            </a:ln>
          </p:spPr>
          <p:txBody>
            <a:bodyPr/>
            <a:lstStyle/>
            <a:p>
              <a:endParaRPr lang="en-US"/>
            </a:p>
          </p:txBody>
        </p:sp>
        <p:sp>
          <p:nvSpPr>
            <p:cNvPr id="134211" name="Freeform 93"/>
            <p:cNvSpPr>
              <a:spLocks/>
            </p:cNvSpPr>
            <p:nvPr/>
          </p:nvSpPr>
          <p:spPr bwMode="auto">
            <a:xfrm>
              <a:off x="4351" y="1613"/>
              <a:ext cx="437" cy="669"/>
            </a:xfrm>
            <a:custGeom>
              <a:avLst/>
              <a:gdLst>
                <a:gd name="T0" fmla="*/ 0 w 185"/>
                <a:gd name="T1" fmla="*/ 31190506 h 283"/>
                <a:gd name="T2" fmla="*/ 0 w 185"/>
                <a:gd name="T3" fmla="*/ 1226898 h 283"/>
                <a:gd name="T4" fmla="*/ 2834304 w 185"/>
                <a:gd name="T5" fmla="*/ 519002 h 283"/>
                <a:gd name="T6" fmla="*/ 31149775 w 185"/>
                <a:gd name="T7" fmla="*/ 16993760 h 283"/>
                <a:gd name="T8" fmla="*/ 31149775 w 185"/>
                <a:gd name="T9" fmla="*/ 45659405 h 283"/>
                <a:gd name="T10" fmla="*/ 29153068 w 185"/>
                <a:gd name="T11" fmla="*/ 48145039 h 283"/>
                <a:gd name="T12" fmla="*/ 0 w 185"/>
                <a:gd name="T13" fmla="*/ 31190506 h 283"/>
                <a:gd name="T14" fmla="*/ 0 60000 65536"/>
                <a:gd name="T15" fmla="*/ 0 60000 65536"/>
                <a:gd name="T16" fmla="*/ 0 60000 65536"/>
                <a:gd name="T17" fmla="*/ 0 60000 65536"/>
                <a:gd name="T18" fmla="*/ 0 60000 65536"/>
                <a:gd name="T19" fmla="*/ 0 60000 65536"/>
                <a:gd name="T20" fmla="*/ 0 60000 65536"/>
                <a:gd name="T21" fmla="*/ 0 w 185"/>
                <a:gd name="T22" fmla="*/ 0 h 283"/>
                <a:gd name="T23" fmla="*/ 185 w 185"/>
                <a:gd name="T24" fmla="*/ 283 h 2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5" h="283">
                  <a:moveTo>
                    <a:pt x="0" y="183"/>
                  </a:moveTo>
                  <a:cubicBezTo>
                    <a:pt x="0" y="7"/>
                    <a:pt x="0" y="7"/>
                    <a:pt x="0" y="7"/>
                  </a:cubicBezTo>
                  <a:cubicBezTo>
                    <a:pt x="0" y="7"/>
                    <a:pt x="12" y="0"/>
                    <a:pt x="17" y="3"/>
                  </a:cubicBezTo>
                  <a:cubicBezTo>
                    <a:pt x="185" y="100"/>
                    <a:pt x="185" y="100"/>
                    <a:pt x="185" y="100"/>
                  </a:cubicBezTo>
                  <a:cubicBezTo>
                    <a:pt x="185" y="268"/>
                    <a:pt x="185" y="268"/>
                    <a:pt x="185" y="268"/>
                  </a:cubicBezTo>
                  <a:cubicBezTo>
                    <a:pt x="185" y="269"/>
                    <a:pt x="179" y="279"/>
                    <a:pt x="173" y="283"/>
                  </a:cubicBezTo>
                  <a:lnTo>
                    <a:pt x="0" y="183"/>
                  </a:lnTo>
                  <a:close/>
                </a:path>
              </a:pathLst>
            </a:custGeom>
            <a:noFill/>
            <a:ln w="23813">
              <a:solidFill>
                <a:srgbClr val="333333"/>
              </a:solidFill>
              <a:round/>
              <a:headEnd/>
              <a:tailEnd/>
            </a:ln>
          </p:spPr>
          <p:txBody>
            <a:bodyPr/>
            <a:lstStyle/>
            <a:p>
              <a:endParaRPr lang="en-US"/>
            </a:p>
          </p:txBody>
        </p:sp>
        <p:sp>
          <p:nvSpPr>
            <p:cNvPr id="134212" name="Freeform 94"/>
            <p:cNvSpPr>
              <a:spLocks/>
            </p:cNvSpPr>
            <p:nvPr/>
          </p:nvSpPr>
          <p:spPr bwMode="auto">
            <a:xfrm>
              <a:off x="4351" y="1627"/>
              <a:ext cx="409" cy="652"/>
            </a:xfrm>
            <a:custGeom>
              <a:avLst/>
              <a:gdLst>
                <a:gd name="T0" fmla="*/ 0 w 409"/>
                <a:gd name="T1" fmla="*/ 0 h 652"/>
                <a:gd name="T2" fmla="*/ 409 w 409"/>
                <a:gd name="T3" fmla="*/ 237 h 652"/>
                <a:gd name="T4" fmla="*/ 409 w 409"/>
                <a:gd name="T5" fmla="*/ 652 h 652"/>
                <a:gd name="T6" fmla="*/ 0 w 409"/>
                <a:gd name="T7" fmla="*/ 416 h 652"/>
                <a:gd name="T8" fmla="*/ 0 w 409"/>
                <a:gd name="T9" fmla="*/ 0 h 652"/>
                <a:gd name="T10" fmla="*/ 0 60000 65536"/>
                <a:gd name="T11" fmla="*/ 0 60000 65536"/>
                <a:gd name="T12" fmla="*/ 0 60000 65536"/>
                <a:gd name="T13" fmla="*/ 0 60000 65536"/>
                <a:gd name="T14" fmla="*/ 0 60000 65536"/>
                <a:gd name="T15" fmla="*/ 0 w 409"/>
                <a:gd name="T16" fmla="*/ 0 h 652"/>
                <a:gd name="T17" fmla="*/ 409 w 409"/>
                <a:gd name="T18" fmla="*/ 652 h 652"/>
              </a:gdLst>
              <a:ahLst/>
              <a:cxnLst>
                <a:cxn ang="T10">
                  <a:pos x="T0" y="T1"/>
                </a:cxn>
                <a:cxn ang="T11">
                  <a:pos x="T2" y="T3"/>
                </a:cxn>
                <a:cxn ang="T12">
                  <a:pos x="T4" y="T5"/>
                </a:cxn>
                <a:cxn ang="T13">
                  <a:pos x="T6" y="T7"/>
                </a:cxn>
                <a:cxn ang="T14">
                  <a:pos x="T8" y="T9"/>
                </a:cxn>
              </a:cxnLst>
              <a:rect l="T15" t="T16" r="T17" b="T18"/>
              <a:pathLst>
                <a:path w="409" h="652">
                  <a:moveTo>
                    <a:pt x="0" y="0"/>
                  </a:moveTo>
                  <a:lnTo>
                    <a:pt x="409" y="237"/>
                  </a:lnTo>
                  <a:lnTo>
                    <a:pt x="409" y="652"/>
                  </a:lnTo>
                  <a:lnTo>
                    <a:pt x="0" y="416"/>
                  </a:lnTo>
                  <a:lnTo>
                    <a:pt x="0" y="0"/>
                  </a:lnTo>
                  <a:close/>
                </a:path>
              </a:pathLst>
            </a:custGeom>
            <a:solidFill>
              <a:srgbClr val="CCCCCC"/>
            </a:solidFill>
            <a:ln w="9525">
              <a:noFill/>
              <a:round/>
              <a:headEnd/>
              <a:tailEnd/>
            </a:ln>
          </p:spPr>
          <p:txBody>
            <a:bodyPr/>
            <a:lstStyle/>
            <a:p>
              <a:endParaRPr lang="en-US"/>
            </a:p>
          </p:txBody>
        </p:sp>
        <p:sp>
          <p:nvSpPr>
            <p:cNvPr id="134213" name="Freeform 95"/>
            <p:cNvSpPr>
              <a:spLocks/>
            </p:cNvSpPr>
            <p:nvPr/>
          </p:nvSpPr>
          <p:spPr bwMode="auto">
            <a:xfrm>
              <a:off x="4377" y="1677"/>
              <a:ext cx="357" cy="560"/>
            </a:xfrm>
            <a:custGeom>
              <a:avLst/>
              <a:gdLst>
                <a:gd name="T0" fmla="*/ 0 w 357"/>
                <a:gd name="T1" fmla="*/ 0 h 560"/>
                <a:gd name="T2" fmla="*/ 357 w 357"/>
                <a:gd name="T3" fmla="*/ 205 h 560"/>
                <a:gd name="T4" fmla="*/ 357 w 357"/>
                <a:gd name="T5" fmla="*/ 560 h 560"/>
                <a:gd name="T6" fmla="*/ 0 w 357"/>
                <a:gd name="T7" fmla="*/ 352 h 560"/>
                <a:gd name="T8" fmla="*/ 0 w 357"/>
                <a:gd name="T9" fmla="*/ 0 h 560"/>
                <a:gd name="T10" fmla="*/ 0 60000 65536"/>
                <a:gd name="T11" fmla="*/ 0 60000 65536"/>
                <a:gd name="T12" fmla="*/ 0 60000 65536"/>
                <a:gd name="T13" fmla="*/ 0 60000 65536"/>
                <a:gd name="T14" fmla="*/ 0 60000 65536"/>
                <a:gd name="T15" fmla="*/ 0 w 357"/>
                <a:gd name="T16" fmla="*/ 0 h 560"/>
                <a:gd name="T17" fmla="*/ 357 w 357"/>
                <a:gd name="T18" fmla="*/ 560 h 560"/>
              </a:gdLst>
              <a:ahLst/>
              <a:cxnLst>
                <a:cxn ang="T10">
                  <a:pos x="T0" y="T1"/>
                </a:cxn>
                <a:cxn ang="T11">
                  <a:pos x="T2" y="T3"/>
                </a:cxn>
                <a:cxn ang="T12">
                  <a:pos x="T4" y="T5"/>
                </a:cxn>
                <a:cxn ang="T13">
                  <a:pos x="T6" y="T7"/>
                </a:cxn>
                <a:cxn ang="T14">
                  <a:pos x="T8" y="T9"/>
                </a:cxn>
              </a:cxnLst>
              <a:rect l="T15" t="T16" r="T17" b="T18"/>
              <a:pathLst>
                <a:path w="357" h="560">
                  <a:moveTo>
                    <a:pt x="0" y="0"/>
                  </a:moveTo>
                  <a:lnTo>
                    <a:pt x="357" y="205"/>
                  </a:lnTo>
                  <a:lnTo>
                    <a:pt x="357" y="560"/>
                  </a:lnTo>
                  <a:lnTo>
                    <a:pt x="0" y="352"/>
                  </a:lnTo>
                  <a:lnTo>
                    <a:pt x="0" y="0"/>
                  </a:lnTo>
                  <a:close/>
                </a:path>
              </a:pathLst>
            </a:custGeom>
            <a:solidFill>
              <a:srgbClr val="678BA8"/>
            </a:solidFill>
            <a:ln w="9525">
              <a:noFill/>
              <a:round/>
              <a:headEnd/>
              <a:tailEnd/>
            </a:ln>
          </p:spPr>
          <p:txBody>
            <a:bodyPr/>
            <a:lstStyle/>
            <a:p>
              <a:endParaRPr lang="en-US"/>
            </a:p>
          </p:txBody>
        </p:sp>
        <p:sp>
          <p:nvSpPr>
            <p:cNvPr id="134214" name="Freeform 96"/>
            <p:cNvSpPr>
              <a:spLocks/>
            </p:cNvSpPr>
            <p:nvPr/>
          </p:nvSpPr>
          <p:spPr bwMode="auto">
            <a:xfrm>
              <a:off x="4377" y="1677"/>
              <a:ext cx="357" cy="560"/>
            </a:xfrm>
            <a:custGeom>
              <a:avLst/>
              <a:gdLst>
                <a:gd name="T0" fmla="*/ 5 w 357"/>
                <a:gd name="T1" fmla="*/ 2 h 560"/>
                <a:gd name="T2" fmla="*/ 5 w 357"/>
                <a:gd name="T3" fmla="*/ 347 h 560"/>
                <a:gd name="T4" fmla="*/ 357 w 357"/>
                <a:gd name="T5" fmla="*/ 550 h 560"/>
                <a:gd name="T6" fmla="*/ 357 w 357"/>
                <a:gd name="T7" fmla="*/ 560 h 560"/>
                <a:gd name="T8" fmla="*/ 0 w 357"/>
                <a:gd name="T9" fmla="*/ 352 h 560"/>
                <a:gd name="T10" fmla="*/ 0 w 357"/>
                <a:gd name="T11" fmla="*/ 0 h 560"/>
                <a:gd name="T12" fmla="*/ 5 w 357"/>
                <a:gd name="T13" fmla="*/ 2 h 560"/>
                <a:gd name="T14" fmla="*/ 0 60000 65536"/>
                <a:gd name="T15" fmla="*/ 0 60000 65536"/>
                <a:gd name="T16" fmla="*/ 0 60000 65536"/>
                <a:gd name="T17" fmla="*/ 0 60000 65536"/>
                <a:gd name="T18" fmla="*/ 0 60000 65536"/>
                <a:gd name="T19" fmla="*/ 0 60000 65536"/>
                <a:gd name="T20" fmla="*/ 0 60000 65536"/>
                <a:gd name="T21" fmla="*/ 0 w 357"/>
                <a:gd name="T22" fmla="*/ 0 h 560"/>
                <a:gd name="T23" fmla="*/ 357 w 357"/>
                <a:gd name="T24" fmla="*/ 560 h 5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7" h="560">
                  <a:moveTo>
                    <a:pt x="5" y="2"/>
                  </a:moveTo>
                  <a:lnTo>
                    <a:pt x="5" y="347"/>
                  </a:lnTo>
                  <a:lnTo>
                    <a:pt x="357" y="550"/>
                  </a:lnTo>
                  <a:lnTo>
                    <a:pt x="357" y="560"/>
                  </a:lnTo>
                  <a:lnTo>
                    <a:pt x="0" y="352"/>
                  </a:lnTo>
                  <a:lnTo>
                    <a:pt x="0" y="0"/>
                  </a:lnTo>
                  <a:lnTo>
                    <a:pt x="5" y="2"/>
                  </a:lnTo>
                  <a:close/>
                </a:path>
              </a:pathLst>
            </a:custGeom>
            <a:solidFill>
              <a:srgbClr val="FFFFFF"/>
            </a:solidFill>
            <a:ln w="9525">
              <a:noFill/>
              <a:round/>
              <a:headEnd/>
              <a:tailEnd/>
            </a:ln>
          </p:spPr>
          <p:txBody>
            <a:bodyPr/>
            <a:lstStyle/>
            <a:p>
              <a:endParaRPr lang="en-US"/>
            </a:p>
          </p:txBody>
        </p:sp>
        <p:sp>
          <p:nvSpPr>
            <p:cNvPr id="134215" name="Freeform 97"/>
            <p:cNvSpPr>
              <a:spLocks/>
            </p:cNvSpPr>
            <p:nvPr/>
          </p:nvSpPr>
          <p:spPr bwMode="auto">
            <a:xfrm>
              <a:off x="4351" y="1611"/>
              <a:ext cx="437" cy="253"/>
            </a:xfrm>
            <a:custGeom>
              <a:avLst/>
              <a:gdLst>
                <a:gd name="T0" fmla="*/ 2834304 w 185"/>
                <a:gd name="T1" fmla="*/ 519865 h 107"/>
                <a:gd name="T2" fmla="*/ 31149775 w 185"/>
                <a:gd name="T3" fmla="*/ 17036831 h 107"/>
                <a:gd name="T4" fmla="*/ 29153068 w 185"/>
                <a:gd name="T5" fmla="*/ 18259232 h 107"/>
                <a:gd name="T6" fmla="*/ 0 w 185"/>
                <a:gd name="T7" fmla="*/ 1229213 h 107"/>
                <a:gd name="T8" fmla="*/ 2834304 w 185"/>
                <a:gd name="T9" fmla="*/ 519865 h 107"/>
                <a:gd name="T10" fmla="*/ 0 60000 65536"/>
                <a:gd name="T11" fmla="*/ 0 60000 65536"/>
                <a:gd name="T12" fmla="*/ 0 60000 65536"/>
                <a:gd name="T13" fmla="*/ 0 60000 65536"/>
                <a:gd name="T14" fmla="*/ 0 60000 65536"/>
                <a:gd name="T15" fmla="*/ 0 w 185"/>
                <a:gd name="T16" fmla="*/ 0 h 107"/>
                <a:gd name="T17" fmla="*/ 185 w 185"/>
                <a:gd name="T18" fmla="*/ 107 h 107"/>
              </a:gdLst>
              <a:ahLst/>
              <a:cxnLst>
                <a:cxn ang="T10">
                  <a:pos x="T0" y="T1"/>
                </a:cxn>
                <a:cxn ang="T11">
                  <a:pos x="T2" y="T3"/>
                </a:cxn>
                <a:cxn ang="T12">
                  <a:pos x="T4" y="T5"/>
                </a:cxn>
                <a:cxn ang="T13">
                  <a:pos x="T6" y="T7"/>
                </a:cxn>
                <a:cxn ang="T14">
                  <a:pos x="T8" y="T9"/>
                </a:cxn>
              </a:cxnLst>
              <a:rect l="T15" t="T16" r="T17" b="T18"/>
              <a:pathLst>
                <a:path w="185" h="107">
                  <a:moveTo>
                    <a:pt x="17" y="3"/>
                  </a:moveTo>
                  <a:cubicBezTo>
                    <a:pt x="185" y="100"/>
                    <a:pt x="185" y="100"/>
                    <a:pt x="185" y="100"/>
                  </a:cubicBezTo>
                  <a:cubicBezTo>
                    <a:pt x="173" y="107"/>
                    <a:pt x="173" y="107"/>
                    <a:pt x="173" y="107"/>
                  </a:cubicBezTo>
                  <a:cubicBezTo>
                    <a:pt x="0" y="7"/>
                    <a:pt x="0" y="7"/>
                    <a:pt x="0" y="7"/>
                  </a:cubicBezTo>
                  <a:cubicBezTo>
                    <a:pt x="0" y="7"/>
                    <a:pt x="12" y="0"/>
                    <a:pt x="17" y="3"/>
                  </a:cubicBezTo>
                  <a:close/>
                </a:path>
              </a:pathLst>
            </a:custGeom>
            <a:solidFill>
              <a:srgbClr val="E3E3E3"/>
            </a:solidFill>
            <a:ln w="9525">
              <a:noFill/>
              <a:round/>
              <a:headEnd/>
              <a:tailEnd/>
            </a:ln>
          </p:spPr>
          <p:txBody>
            <a:bodyPr/>
            <a:lstStyle/>
            <a:p>
              <a:endParaRPr lang="en-US"/>
            </a:p>
          </p:txBody>
        </p:sp>
        <p:sp>
          <p:nvSpPr>
            <p:cNvPr id="134216" name="Freeform 98"/>
            <p:cNvSpPr>
              <a:spLocks/>
            </p:cNvSpPr>
            <p:nvPr/>
          </p:nvSpPr>
          <p:spPr bwMode="auto">
            <a:xfrm>
              <a:off x="4760" y="1847"/>
              <a:ext cx="28" cy="432"/>
            </a:xfrm>
            <a:custGeom>
              <a:avLst/>
              <a:gdLst>
                <a:gd name="T0" fmla="*/ 0 w 12"/>
                <a:gd name="T1" fmla="*/ 30547810 h 183"/>
                <a:gd name="T2" fmla="*/ 0 w 12"/>
                <a:gd name="T3" fmla="*/ 1192912 h 183"/>
                <a:gd name="T4" fmla="*/ 1697572 w 12"/>
                <a:gd name="T5" fmla="*/ 0 h 183"/>
                <a:gd name="T6" fmla="*/ 1697572 w 12"/>
                <a:gd name="T7" fmla="*/ 28214557 h 183"/>
                <a:gd name="T8" fmla="*/ 1697572 w 12"/>
                <a:gd name="T9" fmla="*/ 28214557 h 183"/>
                <a:gd name="T10" fmla="*/ 0 w 12"/>
                <a:gd name="T11" fmla="*/ 30547810 h 183"/>
                <a:gd name="T12" fmla="*/ 0 60000 65536"/>
                <a:gd name="T13" fmla="*/ 0 60000 65536"/>
                <a:gd name="T14" fmla="*/ 0 60000 65536"/>
                <a:gd name="T15" fmla="*/ 0 60000 65536"/>
                <a:gd name="T16" fmla="*/ 0 60000 65536"/>
                <a:gd name="T17" fmla="*/ 0 60000 65536"/>
                <a:gd name="T18" fmla="*/ 0 w 12"/>
                <a:gd name="T19" fmla="*/ 0 h 183"/>
                <a:gd name="T20" fmla="*/ 12 w 12"/>
                <a:gd name="T21" fmla="*/ 183 h 183"/>
              </a:gdLst>
              <a:ahLst/>
              <a:cxnLst>
                <a:cxn ang="T12">
                  <a:pos x="T0" y="T1"/>
                </a:cxn>
                <a:cxn ang="T13">
                  <a:pos x="T2" y="T3"/>
                </a:cxn>
                <a:cxn ang="T14">
                  <a:pos x="T4" y="T5"/>
                </a:cxn>
                <a:cxn ang="T15">
                  <a:pos x="T6" y="T7"/>
                </a:cxn>
                <a:cxn ang="T16">
                  <a:pos x="T8" y="T9"/>
                </a:cxn>
                <a:cxn ang="T17">
                  <a:pos x="T10" y="T11"/>
                </a:cxn>
              </a:cxnLst>
              <a:rect l="T18" t="T19" r="T20" b="T21"/>
              <a:pathLst>
                <a:path w="12" h="183">
                  <a:moveTo>
                    <a:pt x="0" y="183"/>
                  </a:moveTo>
                  <a:cubicBezTo>
                    <a:pt x="0" y="7"/>
                    <a:pt x="0" y="7"/>
                    <a:pt x="0" y="7"/>
                  </a:cubicBezTo>
                  <a:cubicBezTo>
                    <a:pt x="12" y="0"/>
                    <a:pt x="12" y="0"/>
                    <a:pt x="12" y="0"/>
                  </a:cubicBezTo>
                  <a:cubicBezTo>
                    <a:pt x="12" y="169"/>
                    <a:pt x="12" y="169"/>
                    <a:pt x="12" y="169"/>
                  </a:cubicBezTo>
                  <a:cubicBezTo>
                    <a:pt x="12" y="169"/>
                    <a:pt x="12" y="169"/>
                    <a:pt x="12" y="169"/>
                  </a:cubicBezTo>
                  <a:cubicBezTo>
                    <a:pt x="12" y="170"/>
                    <a:pt x="6" y="180"/>
                    <a:pt x="0" y="183"/>
                  </a:cubicBezTo>
                  <a:close/>
                </a:path>
              </a:pathLst>
            </a:custGeom>
            <a:solidFill>
              <a:srgbClr val="666666"/>
            </a:solidFill>
            <a:ln w="9525">
              <a:noFill/>
              <a:round/>
              <a:headEnd/>
              <a:tailEnd/>
            </a:ln>
          </p:spPr>
          <p:txBody>
            <a:bodyPr/>
            <a:lstStyle/>
            <a:p>
              <a:endParaRPr lang="en-US"/>
            </a:p>
          </p:txBody>
        </p:sp>
        <p:sp>
          <p:nvSpPr>
            <p:cNvPr id="134217" name="Freeform 99"/>
            <p:cNvSpPr>
              <a:spLocks/>
            </p:cNvSpPr>
            <p:nvPr/>
          </p:nvSpPr>
          <p:spPr bwMode="auto">
            <a:xfrm>
              <a:off x="4819" y="1835"/>
              <a:ext cx="505" cy="721"/>
            </a:xfrm>
            <a:custGeom>
              <a:avLst/>
              <a:gdLst>
                <a:gd name="T0" fmla="*/ 35194592 w 214"/>
                <a:gd name="T1" fmla="*/ 7123905 h 305"/>
                <a:gd name="T2" fmla="*/ 34675471 w 214"/>
                <a:gd name="T3" fmla="*/ 6608549 h 305"/>
                <a:gd name="T4" fmla="*/ 24061695 w 214"/>
                <a:gd name="T5" fmla="*/ 359644 h 305"/>
                <a:gd name="T6" fmla="*/ 22454738 w 214"/>
                <a:gd name="T7" fmla="*/ 359644 h 305"/>
                <a:gd name="T8" fmla="*/ 834616 w 214"/>
                <a:gd name="T9" fmla="*/ 13088877 h 305"/>
                <a:gd name="T10" fmla="*/ 149876 w 214"/>
                <a:gd name="T11" fmla="*/ 13759686 h 305"/>
                <a:gd name="T12" fmla="*/ 0 w 214"/>
                <a:gd name="T13" fmla="*/ 14467618 h 305"/>
                <a:gd name="T14" fmla="*/ 0 w 214"/>
                <a:gd name="T15" fmla="*/ 43917024 h 305"/>
                <a:gd name="T16" fmla="*/ 834616 w 214"/>
                <a:gd name="T17" fmla="*/ 45279255 h 305"/>
                <a:gd name="T18" fmla="*/ 11486958 w 214"/>
                <a:gd name="T19" fmla="*/ 51552415 h 305"/>
                <a:gd name="T20" fmla="*/ 12109335 w 214"/>
                <a:gd name="T21" fmla="*/ 51889077 h 305"/>
                <a:gd name="T22" fmla="*/ 12937346 w 214"/>
                <a:gd name="T23" fmla="*/ 51552415 h 305"/>
                <a:gd name="T24" fmla="*/ 34675471 w 214"/>
                <a:gd name="T25" fmla="*/ 38799287 h 305"/>
                <a:gd name="T26" fmla="*/ 35546751 w 214"/>
                <a:gd name="T27" fmla="*/ 37421587 h 305"/>
                <a:gd name="T28" fmla="*/ 35546751 w 214"/>
                <a:gd name="T29" fmla="*/ 7971148 h 305"/>
                <a:gd name="T30" fmla="*/ 35194592 w 214"/>
                <a:gd name="T31" fmla="*/ 7123905 h 3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4"/>
                <a:gd name="T49" fmla="*/ 0 h 305"/>
                <a:gd name="T50" fmla="*/ 214 w 214"/>
                <a:gd name="T51" fmla="*/ 305 h 30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4" h="305">
                  <a:moveTo>
                    <a:pt x="212" y="42"/>
                  </a:moveTo>
                  <a:cubicBezTo>
                    <a:pt x="211" y="41"/>
                    <a:pt x="210" y="39"/>
                    <a:pt x="209" y="39"/>
                  </a:cubicBezTo>
                  <a:cubicBezTo>
                    <a:pt x="145" y="2"/>
                    <a:pt x="145" y="2"/>
                    <a:pt x="145" y="2"/>
                  </a:cubicBezTo>
                  <a:cubicBezTo>
                    <a:pt x="142" y="0"/>
                    <a:pt x="138" y="0"/>
                    <a:pt x="135" y="2"/>
                  </a:cubicBezTo>
                  <a:cubicBezTo>
                    <a:pt x="5" y="77"/>
                    <a:pt x="5" y="77"/>
                    <a:pt x="5" y="77"/>
                  </a:cubicBezTo>
                  <a:cubicBezTo>
                    <a:pt x="3" y="78"/>
                    <a:pt x="2" y="79"/>
                    <a:pt x="1" y="81"/>
                  </a:cubicBezTo>
                  <a:cubicBezTo>
                    <a:pt x="0" y="82"/>
                    <a:pt x="0" y="84"/>
                    <a:pt x="0" y="85"/>
                  </a:cubicBezTo>
                  <a:cubicBezTo>
                    <a:pt x="0" y="258"/>
                    <a:pt x="0" y="258"/>
                    <a:pt x="0" y="258"/>
                  </a:cubicBezTo>
                  <a:cubicBezTo>
                    <a:pt x="0" y="261"/>
                    <a:pt x="2" y="265"/>
                    <a:pt x="5" y="266"/>
                  </a:cubicBezTo>
                  <a:cubicBezTo>
                    <a:pt x="69" y="303"/>
                    <a:pt x="69" y="303"/>
                    <a:pt x="69" y="303"/>
                  </a:cubicBezTo>
                  <a:cubicBezTo>
                    <a:pt x="70" y="304"/>
                    <a:pt x="72" y="305"/>
                    <a:pt x="73" y="305"/>
                  </a:cubicBezTo>
                  <a:cubicBezTo>
                    <a:pt x="75" y="305"/>
                    <a:pt x="77" y="304"/>
                    <a:pt x="78" y="303"/>
                  </a:cubicBezTo>
                  <a:cubicBezTo>
                    <a:pt x="209" y="228"/>
                    <a:pt x="209" y="228"/>
                    <a:pt x="209" y="228"/>
                  </a:cubicBezTo>
                  <a:cubicBezTo>
                    <a:pt x="211" y="227"/>
                    <a:pt x="214" y="223"/>
                    <a:pt x="214" y="220"/>
                  </a:cubicBezTo>
                  <a:cubicBezTo>
                    <a:pt x="214" y="47"/>
                    <a:pt x="214" y="47"/>
                    <a:pt x="214" y="47"/>
                  </a:cubicBezTo>
                  <a:cubicBezTo>
                    <a:pt x="214" y="46"/>
                    <a:pt x="213" y="44"/>
                    <a:pt x="212" y="42"/>
                  </a:cubicBezTo>
                  <a:close/>
                </a:path>
              </a:pathLst>
            </a:custGeom>
            <a:noFill/>
            <a:ln w="23813">
              <a:solidFill>
                <a:srgbClr val="333333"/>
              </a:solidFill>
              <a:round/>
              <a:headEnd/>
              <a:tailEnd/>
            </a:ln>
          </p:spPr>
          <p:txBody>
            <a:bodyPr/>
            <a:lstStyle/>
            <a:p>
              <a:endParaRPr lang="en-US"/>
            </a:p>
          </p:txBody>
        </p:sp>
        <p:sp>
          <p:nvSpPr>
            <p:cNvPr id="134218" name="Freeform 100"/>
            <p:cNvSpPr>
              <a:spLocks/>
            </p:cNvSpPr>
            <p:nvPr/>
          </p:nvSpPr>
          <p:spPr bwMode="auto">
            <a:xfrm>
              <a:off x="4819" y="2027"/>
              <a:ext cx="172" cy="529"/>
            </a:xfrm>
            <a:custGeom>
              <a:avLst/>
              <a:gdLst>
                <a:gd name="T0" fmla="*/ 11854730 w 73"/>
                <a:gd name="T1" fmla="*/ 37594159 h 224"/>
                <a:gd name="T2" fmla="*/ 11854730 w 73"/>
                <a:gd name="T3" fmla="*/ 7046658 h 224"/>
                <a:gd name="T4" fmla="*/ 148370 w 73"/>
                <a:gd name="T5" fmla="*/ 0 h 224"/>
                <a:gd name="T6" fmla="*/ 0 w 73"/>
                <a:gd name="T7" fmla="*/ 637535 h 224"/>
                <a:gd name="T8" fmla="*/ 0 w 73"/>
                <a:gd name="T9" fmla="*/ 29705600 h 224"/>
                <a:gd name="T10" fmla="*/ 823677 w 73"/>
                <a:gd name="T11" fmla="*/ 31054738 h 224"/>
                <a:gd name="T12" fmla="*/ 11241194 w 73"/>
                <a:gd name="T13" fmla="*/ 37221384 h 224"/>
                <a:gd name="T14" fmla="*/ 11854730 w 73"/>
                <a:gd name="T15" fmla="*/ 37594159 h 224"/>
                <a:gd name="T16" fmla="*/ 0 60000 65536"/>
                <a:gd name="T17" fmla="*/ 0 60000 65536"/>
                <a:gd name="T18" fmla="*/ 0 60000 65536"/>
                <a:gd name="T19" fmla="*/ 0 60000 65536"/>
                <a:gd name="T20" fmla="*/ 0 60000 65536"/>
                <a:gd name="T21" fmla="*/ 0 60000 65536"/>
                <a:gd name="T22" fmla="*/ 0 60000 65536"/>
                <a:gd name="T23" fmla="*/ 0 60000 65536"/>
                <a:gd name="T24" fmla="*/ 0 w 73"/>
                <a:gd name="T25" fmla="*/ 0 h 224"/>
                <a:gd name="T26" fmla="*/ 73 w 73"/>
                <a:gd name="T27" fmla="*/ 224 h 2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 h="224">
                  <a:moveTo>
                    <a:pt x="73" y="224"/>
                  </a:moveTo>
                  <a:cubicBezTo>
                    <a:pt x="73" y="42"/>
                    <a:pt x="73" y="42"/>
                    <a:pt x="73" y="42"/>
                  </a:cubicBezTo>
                  <a:cubicBezTo>
                    <a:pt x="1" y="0"/>
                    <a:pt x="1" y="0"/>
                    <a:pt x="1" y="0"/>
                  </a:cubicBezTo>
                  <a:cubicBezTo>
                    <a:pt x="0" y="1"/>
                    <a:pt x="0" y="3"/>
                    <a:pt x="0" y="4"/>
                  </a:cubicBezTo>
                  <a:cubicBezTo>
                    <a:pt x="0" y="177"/>
                    <a:pt x="0" y="177"/>
                    <a:pt x="0" y="177"/>
                  </a:cubicBezTo>
                  <a:cubicBezTo>
                    <a:pt x="0" y="180"/>
                    <a:pt x="2" y="184"/>
                    <a:pt x="5" y="185"/>
                  </a:cubicBezTo>
                  <a:cubicBezTo>
                    <a:pt x="69" y="222"/>
                    <a:pt x="69" y="222"/>
                    <a:pt x="69" y="222"/>
                  </a:cubicBezTo>
                  <a:cubicBezTo>
                    <a:pt x="70" y="223"/>
                    <a:pt x="72" y="224"/>
                    <a:pt x="73" y="224"/>
                  </a:cubicBezTo>
                  <a:close/>
                </a:path>
              </a:pathLst>
            </a:custGeom>
            <a:solidFill>
              <a:srgbClr val="CCCCCC"/>
            </a:solidFill>
            <a:ln w="9525">
              <a:noFill/>
              <a:round/>
              <a:headEnd/>
              <a:tailEnd/>
            </a:ln>
          </p:spPr>
          <p:txBody>
            <a:bodyPr/>
            <a:lstStyle/>
            <a:p>
              <a:endParaRPr lang="en-US"/>
            </a:p>
          </p:txBody>
        </p:sp>
        <p:sp>
          <p:nvSpPr>
            <p:cNvPr id="134219" name="Freeform 101"/>
            <p:cNvSpPr>
              <a:spLocks/>
            </p:cNvSpPr>
            <p:nvPr/>
          </p:nvSpPr>
          <p:spPr bwMode="auto">
            <a:xfrm>
              <a:off x="4830" y="2071"/>
              <a:ext cx="145" cy="244"/>
            </a:xfrm>
            <a:custGeom>
              <a:avLst/>
              <a:gdLst>
                <a:gd name="T0" fmla="*/ 0 w 145"/>
                <a:gd name="T1" fmla="*/ 0 h 244"/>
                <a:gd name="T2" fmla="*/ 145 w 145"/>
                <a:gd name="T3" fmla="*/ 86 h 244"/>
                <a:gd name="T4" fmla="*/ 145 w 145"/>
                <a:gd name="T5" fmla="*/ 244 h 244"/>
                <a:gd name="T6" fmla="*/ 0 w 145"/>
                <a:gd name="T7" fmla="*/ 161 h 244"/>
                <a:gd name="T8" fmla="*/ 0 w 145"/>
                <a:gd name="T9" fmla="*/ 0 h 244"/>
                <a:gd name="T10" fmla="*/ 0 60000 65536"/>
                <a:gd name="T11" fmla="*/ 0 60000 65536"/>
                <a:gd name="T12" fmla="*/ 0 60000 65536"/>
                <a:gd name="T13" fmla="*/ 0 60000 65536"/>
                <a:gd name="T14" fmla="*/ 0 60000 65536"/>
                <a:gd name="T15" fmla="*/ 0 w 145"/>
                <a:gd name="T16" fmla="*/ 0 h 244"/>
                <a:gd name="T17" fmla="*/ 145 w 145"/>
                <a:gd name="T18" fmla="*/ 244 h 244"/>
              </a:gdLst>
              <a:ahLst/>
              <a:cxnLst>
                <a:cxn ang="T10">
                  <a:pos x="T0" y="T1"/>
                </a:cxn>
                <a:cxn ang="T11">
                  <a:pos x="T2" y="T3"/>
                </a:cxn>
                <a:cxn ang="T12">
                  <a:pos x="T4" y="T5"/>
                </a:cxn>
                <a:cxn ang="T13">
                  <a:pos x="T6" y="T7"/>
                </a:cxn>
                <a:cxn ang="T14">
                  <a:pos x="T8" y="T9"/>
                </a:cxn>
              </a:cxnLst>
              <a:rect l="T15" t="T16" r="T17" b="T18"/>
              <a:pathLst>
                <a:path w="145" h="244">
                  <a:moveTo>
                    <a:pt x="0" y="0"/>
                  </a:moveTo>
                  <a:lnTo>
                    <a:pt x="145" y="86"/>
                  </a:lnTo>
                  <a:lnTo>
                    <a:pt x="145" y="244"/>
                  </a:lnTo>
                  <a:lnTo>
                    <a:pt x="0" y="161"/>
                  </a:lnTo>
                  <a:lnTo>
                    <a:pt x="0" y="0"/>
                  </a:lnTo>
                  <a:close/>
                </a:path>
              </a:pathLst>
            </a:custGeom>
            <a:solidFill>
              <a:srgbClr val="666666"/>
            </a:solidFill>
            <a:ln w="9525">
              <a:noFill/>
              <a:round/>
              <a:headEnd/>
              <a:tailEnd/>
            </a:ln>
          </p:spPr>
          <p:txBody>
            <a:bodyPr/>
            <a:lstStyle/>
            <a:p>
              <a:endParaRPr lang="en-US"/>
            </a:p>
          </p:txBody>
        </p:sp>
        <p:sp>
          <p:nvSpPr>
            <p:cNvPr id="134220" name="Freeform 102"/>
            <p:cNvSpPr>
              <a:spLocks/>
            </p:cNvSpPr>
            <p:nvPr/>
          </p:nvSpPr>
          <p:spPr bwMode="auto">
            <a:xfrm>
              <a:off x="4830" y="2071"/>
              <a:ext cx="145" cy="244"/>
            </a:xfrm>
            <a:custGeom>
              <a:avLst/>
              <a:gdLst>
                <a:gd name="T0" fmla="*/ 5 w 145"/>
                <a:gd name="T1" fmla="*/ 5 h 244"/>
                <a:gd name="T2" fmla="*/ 5 w 145"/>
                <a:gd name="T3" fmla="*/ 154 h 244"/>
                <a:gd name="T4" fmla="*/ 145 w 145"/>
                <a:gd name="T5" fmla="*/ 237 h 244"/>
                <a:gd name="T6" fmla="*/ 145 w 145"/>
                <a:gd name="T7" fmla="*/ 244 h 244"/>
                <a:gd name="T8" fmla="*/ 0 w 145"/>
                <a:gd name="T9" fmla="*/ 161 h 244"/>
                <a:gd name="T10" fmla="*/ 0 w 145"/>
                <a:gd name="T11" fmla="*/ 0 h 244"/>
                <a:gd name="T12" fmla="*/ 5 w 145"/>
                <a:gd name="T13" fmla="*/ 5 h 244"/>
                <a:gd name="T14" fmla="*/ 0 60000 65536"/>
                <a:gd name="T15" fmla="*/ 0 60000 65536"/>
                <a:gd name="T16" fmla="*/ 0 60000 65536"/>
                <a:gd name="T17" fmla="*/ 0 60000 65536"/>
                <a:gd name="T18" fmla="*/ 0 60000 65536"/>
                <a:gd name="T19" fmla="*/ 0 60000 65536"/>
                <a:gd name="T20" fmla="*/ 0 60000 65536"/>
                <a:gd name="T21" fmla="*/ 0 w 145"/>
                <a:gd name="T22" fmla="*/ 0 h 244"/>
                <a:gd name="T23" fmla="*/ 145 w 145"/>
                <a:gd name="T24" fmla="*/ 244 h 2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244">
                  <a:moveTo>
                    <a:pt x="5" y="5"/>
                  </a:moveTo>
                  <a:lnTo>
                    <a:pt x="5" y="154"/>
                  </a:lnTo>
                  <a:lnTo>
                    <a:pt x="145" y="237"/>
                  </a:lnTo>
                  <a:lnTo>
                    <a:pt x="145" y="244"/>
                  </a:lnTo>
                  <a:lnTo>
                    <a:pt x="0" y="161"/>
                  </a:lnTo>
                  <a:lnTo>
                    <a:pt x="0" y="0"/>
                  </a:lnTo>
                  <a:lnTo>
                    <a:pt x="5" y="5"/>
                  </a:lnTo>
                  <a:close/>
                </a:path>
              </a:pathLst>
            </a:custGeom>
            <a:solidFill>
              <a:srgbClr val="FFFFFF"/>
            </a:solidFill>
            <a:ln w="9525">
              <a:noFill/>
              <a:round/>
              <a:headEnd/>
              <a:tailEnd/>
            </a:ln>
          </p:spPr>
          <p:txBody>
            <a:bodyPr/>
            <a:lstStyle/>
            <a:p>
              <a:endParaRPr lang="en-US"/>
            </a:p>
          </p:txBody>
        </p:sp>
        <p:sp>
          <p:nvSpPr>
            <p:cNvPr id="134221" name="Line 103"/>
            <p:cNvSpPr>
              <a:spLocks noChangeShapeType="1"/>
            </p:cNvSpPr>
            <p:nvPr/>
          </p:nvSpPr>
          <p:spPr bwMode="auto">
            <a:xfrm>
              <a:off x="4854" y="2119"/>
              <a:ext cx="104" cy="56"/>
            </a:xfrm>
            <a:prstGeom prst="line">
              <a:avLst/>
            </a:prstGeom>
            <a:noFill/>
            <a:ln w="11113" cap="rnd">
              <a:solidFill>
                <a:srgbClr val="000000"/>
              </a:solidFill>
              <a:miter lim="800000"/>
              <a:headEnd/>
              <a:tailEnd/>
            </a:ln>
          </p:spPr>
          <p:txBody>
            <a:bodyPr/>
            <a:lstStyle/>
            <a:p>
              <a:endParaRPr lang="en-US"/>
            </a:p>
          </p:txBody>
        </p:sp>
        <p:sp>
          <p:nvSpPr>
            <p:cNvPr id="134222" name="Line 104"/>
            <p:cNvSpPr>
              <a:spLocks noChangeShapeType="1"/>
            </p:cNvSpPr>
            <p:nvPr/>
          </p:nvSpPr>
          <p:spPr bwMode="auto">
            <a:xfrm>
              <a:off x="4854" y="2159"/>
              <a:ext cx="104" cy="59"/>
            </a:xfrm>
            <a:prstGeom prst="line">
              <a:avLst/>
            </a:prstGeom>
            <a:noFill/>
            <a:ln w="11113" cap="rnd">
              <a:solidFill>
                <a:srgbClr val="000000"/>
              </a:solidFill>
              <a:miter lim="800000"/>
              <a:headEnd/>
              <a:tailEnd/>
            </a:ln>
          </p:spPr>
          <p:txBody>
            <a:bodyPr/>
            <a:lstStyle/>
            <a:p>
              <a:endParaRPr lang="en-US"/>
            </a:p>
          </p:txBody>
        </p:sp>
        <p:sp>
          <p:nvSpPr>
            <p:cNvPr id="134223" name="Freeform 105"/>
            <p:cNvSpPr>
              <a:spLocks/>
            </p:cNvSpPr>
            <p:nvPr/>
          </p:nvSpPr>
          <p:spPr bwMode="auto">
            <a:xfrm>
              <a:off x="4880" y="2294"/>
              <a:ext cx="36" cy="54"/>
            </a:xfrm>
            <a:custGeom>
              <a:avLst/>
              <a:gdLst>
                <a:gd name="T0" fmla="*/ 3132560 w 15"/>
                <a:gd name="T1" fmla="*/ 2499531 h 23"/>
                <a:gd name="T2" fmla="*/ 1675399 w 15"/>
                <a:gd name="T3" fmla="*/ 3227747 h 23"/>
                <a:gd name="T4" fmla="*/ 0 w 15"/>
                <a:gd name="T5" fmla="*/ 1064615 h 23"/>
                <a:gd name="T6" fmla="*/ 1675399 w 15"/>
                <a:gd name="T7" fmla="*/ 336150 h 23"/>
                <a:gd name="T8" fmla="*/ 3132560 w 15"/>
                <a:gd name="T9" fmla="*/ 2499531 h 23"/>
                <a:gd name="T10" fmla="*/ 0 60000 65536"/>
                <a:gd name="T11" fmla="*/ 0 60000 65536"/>
                <a:gd name="T12" fmla="*/ 0 60000 65536"/>
                <a:gd name="T13" fmla="*/ 0 60000 65536"/>
                <a:gd name="T14" fmla="*/ 0 60000 65536"/>
                <a:gd name="T15" fmla="*/ 0 w 15"/>
                <a:gd name="T16" fmla="*/ 0 h 23"/>
                <a:gd name="T17" fmla="*/ 15 w 15"/>
                <a:gd name="T18" fmla="*/ 23 h 23"/>
              </a:gdLst>
              <a:ahLst/>
              <a:cxnLst>
                <a:cxn ang="T10">
                  <a:pos x="T0" y="T1"/>
                </a:cxn>
                <a:cxn ang="T11">
                  <a:pos x="T2" y="T3"/>
                </a:cxn>
                <a:cxn ang="T12">
                  <a:pos x="T4" y="T5"/>
                </a:cxn>
                <a:cxn ang="T13">
                  <a:pos x="T6" y="T7"/>
                </a:cxn>
                <a:cxn ang="T14">
                  <a:pos x="T8" y="T9"/>
                </a:cxn>
              </a:cxnLst>
              <a:rect l="T15" t="T16" r="T17" b="T18"/>
              <a:pathLst>
                <a:path w="15" h="23">
                  <a:moveTo>
                    <a:pt x="15" y="16"/>
                  </a:moveTo>
                  <a:cubicBezTo>
                    <a:pt x="15" y="21"/>
                    <a:pt x="12" y="23"/>
                    <a:pt x="8" y="21"/>
                  </a:cubicBezTo>
                  <a:cubicBezTo>
                    <a:pt x="3" y="18"/>
                    <a:pt x="0" y="12"/>
                    <a:pt x="0" y="7"/>
                  </a:cubicBezTo>
                  <a:cubicBezTo>
                    <a:pt x="0" y="2"/>
                    <a:pt x="3" y="0"/>
                    <a:pt x="8" y="2"/>
                  </a:cubicBezTo>
                  <a:cubicBezTo>
                    <a:pt x="12" y="5"/>
                    <a:pt x="15" y="11"/>
                    <a:pt x="15" y="16"/>
                  </a:cubicBezTo>
                  <a:close/>
                </a:path>
              </a:pathLst>
            </a:custGeom>
            <a:solidFill>
              <a:srgbClr val="000000"/>
            </a:solidFill>
            <a:ln w="9525">
              <a:noFill/>
              <a:round/>
              <a:headEnd/>
              <a:tailEnd/>
            </a:ln>
          </p:spPr>
          <p:txBody>
            <a:bodyPr/>
            <a:lstStyle/>
            <a:p>
              <a:endParaRPr lang="en-US"/>
            </a:p>
          </p:txBody>
        </p:sp>
        <p:sp>
          <p:nvSpPr>
            <p:cNvPr id="134224" name="Freeform 106"/>
            <p:cNvSpPr>
              <a:spLocks/>
            </p:cNvSpPr>
            <p:nvPr/>
          </p:nvSpPr>
          <p:spPr bwMode="auto">
            <a:xfrm>
              <a:off x="4845" y="2424"/>
              <a:ext cx="118" cy="85"/>
            </a:xfrm>
            <a:custGeom>
              <a:avLst/>
              <a:gdLst>
                <a:gd name="T0" fmla="*/ 835001 w 50"/>
                <a:gd name="T1" fmla="*/ 150582 h 36"/>
                <a:gd name="T2" fmla="*/ 0 w 50"/>
                <a:gd name="T3" fmla="*/ 636591 h 36"/>
                <a:gd name="T4" fmla="*/ 835001 w 50"/>
                <a:gd name="T5" fmla="*/ 1831516 h 36"/>
                <a:gd name="T6" fmla="*/ 7460446 w 50"/>
                <a:gd name="T7" fmla="*/ 5886311 h 36"/>
                <a:gd name="T8" fmla="*/ 8295957 w 50"/>
                <a:gd name="T9" fmla="*/ 5379910 h 36"/>
                <a:gd name="T10" fmla="*/ 7460446 w 50"/>
                <a:gd name="T11" fmla="*/ 4166928 h 36"/>
                <a:gd name="T12" fmla="*/ 835001 w 50"/>
                <a:gd name="T13" fmla="*/ 150582 h 36"/>
                <a:gd name="T14" fmla="*/ 0 60000 65536"/>
                <a:gd name="T15" fmla="*/ 0 60000 65536"/>
                <a:gd name="T16" fmla="*/ 0 60000 65536"/>
                <a:gd name="T17" fmla="*/ 0 60000 65536"/>
                <a:gd name="T18" fmla="*/ 0 60000 65536"/>
                <a:gd name="T19" fmla="*/ 0 60000 65536"/>
                <a:gd name="T20" fmla="*/ 0 60000 65536"/>
                <a:gd name="T21" fmla="*/ 0 w 50"/>
                <a:gd name="T22" fmla="*/ 0 h 36"/>
                <a:gd name="T23" fmla="*/ 50 w 50"/>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36">
                  <a:moveTo>
                    <a:pt x="5" y="1"/>
                  </a:moveTo>
                  <a:cubicBezTo>
                    <a:pt x="2" y="0"/>
                    <a:pt x="0" y="1"/>
                    <a:pt x="0" y="4"/>
                  </a:cubicBezTo>
                  <a:cubicBezTo>
                    <a:pt x="0" y="7"/>
                    <a:pt x="2" y="10"/>
                    <a:pt x="5" y="11"/>
                  </a:cubicBezTo>
                  <a:cubicBezTo>
                    <a:pt x="45" y="35"/>
                    <a:pt x="45" y="35"/>
                    <a:pt x="45" y="35"/>
                  </a:cubicBezTo>
                  <a:cubicBezTo>
                    <a:pt x="48" y="36"/>
                    <a:pt x="50" y="35"/>
                    <a:pt x="50" y="32"/>
                  </a:cubicBezTo>
                  <a:cubicBezTo>
                    <a:pt x="50" y="30"/>
                    <a:pt x="48" y="26"/>
                    <a:pt x="45" y="25"/>
                  </a:cubicBezTo>
                  <a:lnTo>
                    <a:pt x="5" y="1"/>
                  </a:lnTo>
                  <a:close/>
                </a:path>
              </a:pathLst>
            </a:custGeom>
            <a:solidFill>
              <a:srgbClr val="666666"/>
            </a:solidFill>
            <a:ln w="9525">
              <a:noFill/>
              <a:round/>
              <a:headEnd/>
              <a:tailEnd/>
            </a:ln>
          </p:spPr>
          <p:txBody>
            <a:bodyPr/>
            <a:lstStyle/>
            <a:p>
              <a:endParaRPr lang="en-US"/>
            </a:p>
          </p:txBody>
        </p:sp>
        <p:sp>
          <p:nvSpPr>
            <p:cNvPr id="134225" name="Freeform 107"/>
            <p:cNvSpPr>
              <a:spLocks/>
            </p:cNvSpPr>
            <p:nvPr/>
          </p:nvSpPr>
          <p:spPr bwMode="auto">
            <a:xfrm>
              <a:off x="4821" y="1835"/>
              <a:ext cx="498" cy="291"/>
            </a:xfrm>
            <a:custGeom>
              <a:avLst/>
              <a:gdLst>
                <a:gd name="T0" fmla="*/ 34622413 w 211"/>
                <a:gd name="T1" fmla="*/ 6708899 h 123"/>
                <a:gd name="T2" fmla="*/ 23964216 w 211"/>
                <a:gd name="T3" fmla="*/ 362070 h 123"/>
                <a:gd name="T4" fmla="*/ 23964216 w 211"/>
                <a:gd name="T5" fmla="*/ 362070 h 123"/>
                <a:gd name="T6" fmla="*/ 22291861 w 211"/>
                <a:gd name="T7" fmla="*/ 362070 h 123"/>
                <a:gd name="T8" fmla="*/ 22291861 w 211"/>
                <a:gd name="T9" fmla="*/ 362070 h 123"/>
                <a:gd name="T10" fmla="*/ 633522 w 211"/>
                <a:gd name="T11" fmla="*/ 13257678 h 123"/>
                <a:gd name="T12" fmla="*/ 0 w 211"/>
                <a:gd name="T13" fmla="*/ 13961367 h 123"/>
                <a:gd name="T14" fmla="*/ 11976406 w 211"/>
                <a:gd name="T15" fmla="*/ 21161770 h 123"/>
                <a:gd name="T16" fmla="*/ 35105044 w 211"/>
                <a:gd name="T17" fmla="*/ 7203434 h 123"/>
                <a:gd name="T18" fmla="*/ 34622413 w 211"/>
                <a:gd name="T19" fmla="*/ 6708899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1"/>
                <a:gd name="T31" fmla="*/ 0 h 123"/>
                <a:gd name="T32" fmla="*/ 211 w 21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1" h="123">
                  <a:moveTo>
                    <a:pt x="208" y="39"/>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2" y="78"/>
                    <a:pt x="1" y="79"/>
                    <a:pt x="0" y="81"/>
                  </a:cubicBezTo>
                  <a:cubicBezTo>
                    <a:pt x="72" y="123"/>
                    <a:pt x="72" y="123"/>
                    <a:pt x="72" y="123"/>
                  </a:cubicBezTo>
                  <a:cubicBezTo>
                    <a:pt x="211" y="42"/>
                    <a:pt x="211" y="42"/>
                    <a:pt x="211" y="42"/>
                  </a:cubicBezTo>
                  <a:cubicBezTo>
                    <a:pt x="210" y="41"/>
                    <a:pt x="209" y="39"/>
                    <a:pt x="208" y="39"/>
                  </a:cubicBezTo>
                  <a:close/>
                </a:path>
              </a:pathLst>
            </a:custGeom>
            <a:solidFill>
              <a:srgbClr val="E3E3E3"/>
            </a:solidFill>
            <a:ln w="9525">
              <a:noFill/>
              <a:round/>
              <a:headEnd/>
              <a:tailEnd/>
            </a:ln>
          </p:spPr>
          <p:txBody>
            <a:bodyPr/>
            <a:lstStyle/>
            <a:p>
              <a:endParaRPr lang="en-US"/>
            </a:p>
          </p:txBody>
        </p:sp>
        <p:sp>
          <p:nvSpPr>
            <p:cNvPr id="134226" name="Freeform 108"/>
            <p:cNvSpPr>
              <a:spLocks/>
            </p:cNvSpPr>
            <p:nvPr/>
          </p:nvSpPr>
          <p:spPr bwMode="auto">
            <a:xfrm>
              <a:off x="4991" y="1934"/>
              <a:ext cx="333" cy="622"/>
            </a:xfrm>
            <a:custGeom>
              <a:avLst/>
              <a:gdLst>
                <a:gd name="T0" fmla="*/ 0 w 141"/>
                <a:gd name="T1" fmla="*/ 13905374 h 263"/>
                <a:gd name="T2" fmla="*/ 0 w 141"/>
                <a:gd name="T3" fmla="*/ 45043734 h 263"/>
                <a:gd name="T4" fmla="*/ 840908 w 141"/>
                <a:gd name="T5" fmla="*/ 44682359 h 263"/>
                <a:gd name="T6" fmla="*/ 22818595 w 141"/>
                <a:gd name="T7" fmla="*/ 31879240 h 263"/>
                <a:gd name="T8" fmla="*/ 23659493 w 141"/>
                <a:gd name="T9" fmla="*/ 30503973 h 263"/>
                <a:gd name="T10" fmla="*/ 23659493 w 141"/>
                <a:gd name="T11" fmla="*/ 854654 h 263"/>
                <a:gd name="T12" fmla="*/ 23330480 w 141"/>
                <a:gd name="T13" fmla="*/ 0 h 263"/>
                <a:gd name="T14" fmla="*/ 0 w 141"/>
                <a:gd name="T15" fmla="*/ 13905374 h 263"/>
                <a:gd name="T16" fmla="*/ 0 60000 65536"/>
                <a:gd name="T17" fmla="*/ 0 60000 65536"/>
                <a:gd name="T18" fmla="*/ 0 60000 65536"/>
                <a:gd name="T19" fmla="*/ 0 60000 65536"/>
                <a:gd name="T20" fmla="*/ 0 60000 65536"/>
                <a:gd name="T21" fmla="*/ 0 60000 65536"/>
                <a:gd name="T22" fmla="*/ 0 60000 65536"/>
                <a:gd name="T23" fmla="*/ 0 60000 65536"/>
                <a:gd name="T24" fmla="*/ 0 w 141"/>
                <a:gd name="T25" fmla="*/ 0 h 263"/>
                <a:gd name="T26" fmla="*/ 141 w 141"/>
                <a:gd name="T27" fmla="*/ 263 h 2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1" h="263">
                  <a:moveTo>
                    <a:pt x="0" y="81"/>
                  </a:moveTo>
                  <a:cubicBezTo>
                    <a:pt x="0" y="263"/>
                    <a:pt x="0" y="263"/>
                    <a:pt x="0" y="263"/>
                  </a:cubicBezTo>
                  <a:cubicBezTo>
                    <a:pt x="2" y="263"/>
                    <a:pt x="4" y="262"/>
                    <a:pt x="5" y="261"/>
                  </a:cubicBezTo>
                  <a:cubicBezTo>
                    <a:pt x="136" y="186"/>
                    <a:pt x="136" y="186"/>
                    <a:pt x="136" y="186"/>
                  </a:cubicBezTo>
                  <a:cubicBezTo>
                    <a:pt x="138" y="185"/>
                    <a:pt x="141" y="181"/>
                    <a:pt x="141" y="178"/>
                  </a:cubicBezTo>
                  <a:cubicBezTo>
                    <a:pt x="141" y="5"/>
                    <a:pt x="141" y="5"/>
                    <a:pt x="141" y="5"/>
                  </a:cubicBezTo>
                  <a:cubicBezTo>
                    <a:pt x="141" y="4"/>
                    <a:pt x="140" y="2"/>
                    <a:pt x="139" y="0"/>
                  </a:cubicBezTo>
                  <a:lnTo>
                    <a:pt x="0" y="81"/>
                  </a:lnTo>
                  <a:close/>
                </a:path>
              </a:pathLst>
            </a:custGeom>
            <a:solidFill>
              <a:srgbClr val="666666"/>
            </a:solidFill>
            <a:ln w="9525">
              <a:noFill/>
              <a:round/>
              <a:headEnd/>
              <a:tailEnd/>
            </a:ln>
          </p:spPr>
          <p:txBody>
            <a:bodyPr/>
            <a:lstStyle/>
            <a:p>
              <a:endParaRPr lang="en-US"/>
            </a:p>
          </p:txBody>
        </p:sp>
      </p:grpSp>
      <p:grpSp>
        <p:nvGrpSpPr>
          <p:cNvPr id="134176" name="Group 109"/>
          <p:cNvGrpSpPr>
            <a:grpSpLocks noChangeAspect="1"/>
          </p:cNvGrpSpPr>
          <p:nvPr/>
        </p:nvGrpSpPr>
        <p:grpSpPr bwMode="auto">
          <a:xfrm>
            <a:off x="5043488" y="5394325"/>
            <a:ext cx="498475" cy="482600"/>
            <a:chOff x="4344" y="1613"/>
            <a:chExt cx="985" cy="950"/>
          </a:xfrm>
        </p:grpSpPr>
        <p:sp>
          <p:nvSpPr>
            <p:cNvPr id="134179" name="AutoShape 110"/>
            <p:cNvSpPr>
              <a:spLocks noChangeAspect="1" noChangeArrowheads="1" noTextEdit="1"/>
            </p:cNvSpPr>
            <p:nvPr/>
          </p:nvSpPr>
          <p:spPr bwMode="auto">
            <a:xfrm>
              <a:off x="4344" y="1613"/>
              <a:ext cx="985" cy="950"/>
            </a:xfrm>
            <a:prstGeom prst="rect">
              <a:avLst/>
            </a:prstGeom>
            <a:noFill/>
            <a:ln w="9525">
              <a:noFill/>
              <a:miter lim="800000"/>
              <a:headEnd/>
              <a:tailEnd/>
            </a:ln>
          </p:spPr>
          <p:txBody>
            <a:bodyPr/>
            <a:lstStyle/>
            <a:p>
              <a:endParaRPr lang="en-US"/>
            </a:p>
          </p:txBody>
        </p:sp>
        <p:sp>
          <p:nvSpPr>
            <p:cNvPr id="134180" name="Freeform 111"/>
            <p:cNvSpPr>
              <a:spLocks/>
            </p:cNvSpPr>
            <p:nvPr/>
          </p:nvSpPr>
          <p:spPr bwMode="auto">
            <a:xfrm>
              <a:off x="4471" y="2166"/>
              <a:ext cx="256" cy="172"/>
            </a:xfrm>
            <a:custGeom>
              <a:avLst/>
              <a:gdLst>
                <a:gd name="T0" fmla="*/ 17840602 w 108"/>
                <a:gd name="T1" fmla="*/ 4883008 h 73"/>
                <a:gd name="T2" fmla="*/ 10219418 w 108"/>
                <a:gd name="T3" fmla="*/ 971458 h 73"/>
                <a:gd name="T4" fmla="*/ 4405909 w 108"/>
                <a:gd name="T5" fmla="*/ 971458 h 73"/>
                <a:gd name="T6" fmla="*/ 1258887 w 108"/>
                <a:gd name="T7" fmla="*/ 2636861 h 73"/>
                <a:gd name="T8" fmla="*/ 0 w 108"/>
                <a:gd name="T9" fmla="*/ 3927610 h 73"/>
                <a:gd name="T10" fmla="*/ 0 w 108"/>
                <a:gd name="T11" fmla="*/ 3927610 h 73"/>
                <a:gd name="T12" fmla="*/ 0 w 108"/>
                <a:gd name="T13" fmla="*/ 4214228 h 73"/>
                <a:gd name="T14" fmla="*/ 0 w 108"/>
                <a:gd name="T15" fmla="*/ 5393058 h 73"/>
                <a:gd name="T16" fmla="*/ 0 w 108"/>
                <a:gd name="T17" fmla="*/ 5393058 h 73"/>
                <a:gd name="T18" fmla="*/ 1258887 w 108"/>
                <a:gd name="T19" fmla="*/ 6970853 h 73"/>
                <a:gd name="T20" fmla="*/ 6702374 w 108"/>
                <a:gd name="T21" fmla="*/ 9929414 h 73"/>
                <a:gd name="T22" fmla="*/ 8650686 w 108"/>
                <a:gd name="T23" fmla="*/ 10883039 h 73"/>
                <a:gd name="T24" fmla="*/ 14161978 w 108"/>
                <a:gd name="T25" fmla="*/ 11241194 h 73"/>
                <a:gd name="T26" fmla="*/ 14694239 w 108"/>
                <a:gd name="T27" fmla="*/ 10883039 h 73"/>
                <a:gd name="T28" fmla="*/ 17840602 w 108"/>
                <a:gd name="T29" fmla="*/ 9254093 h 73"/>
                <a:gd name="T30" fmla="*/ 19099230 w 108"/>
                <a:gd name="T31" fmla="*/ 7667000 h 73"/>
                <a:gd name="T32" fmla="*/ 19099230 w 108"/>
                <a:gd name="T33" fmla="*/ 7667000 h 73"/>
                <a:gd name="T34" fmla="*/ 19099230 w 108"/>
                <a:gd name="T35" fmla="*/ 6474169 h 73"/>
                <a:gd name="T36" fmla="*/ 17840602 w 108"/>
                <a:gd name="T37" fmla="*/ 4883008 h 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8"/>
                <a:gd name="T58" fmla="*/ 0 h 73"/>
                <a:gd name="T59" fmla="*/ 108 w 108"/>
                <a:gd name="T60" fmla="*/ 73 h 7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8" h="73">
                  <a:moveTo>
                    <a:pt x="101" y="30"/>
                  </a:moveTo>
                  <a:cubicBezTo>
                    <a:pt x="58" y="6"/>
                    <a:pt x="58" y="6"/>
                    <a:pt x="58" y="6"/>
                  </a:cubicBezTo>
                  <a:cubicBezTo>
                    <a:pt x="49" y="0"/>
                    <a:pt x="34" y="0"/>
                    <a:pt x="25" y="6"/>
                  </a:cubicBezTo>
                  <a:cubicBezTo>
                    <a:pt x="7" y="16"/>
                    <a:pt x="7" y="16"/>
                    <a:pt x="7" y="16"/>
                  </a:cubicBezTo>
                  <a:cubicBezTo>
                    <a:pt x="3" y="18"/>
                    <a:pt x="1" y="21"/>
                    <a:pt x="0" y="24"/>
                  </a:cubicBezTo>
                  <a:cubicBezTo>
                    <a:pt x="0" y="24"/>
                    <a:pt x="0" y="24"/>
                    <a:pt x="0" y="24"/>
                  </a:cubicBezTo>
                  <a:cubicBezTo>
                    <a:pt x="0" y="24"/>
                    <a:pt x="0" y="25"/>
                    <a:pt x="0" y="26"/>
                  </a:cubicBezTo>
                  <a:cubicBezTo>
                    <a:pt x="0" y="33"/>
                    <a:pt x="0" y="33"/>
                    <a:pt x="0" y="33"/>
                  </a:cubicBezTo>
                  <a:cubicBezTo>
                    <a:pt x="0" y="33"/>
                    <a:pt x="0" y="33"/>
                    <a:pt x="0" y="33"/>
                  </a:cubicBezTo>
                  <a:cubicBezTo>
                    <a:pt x="0" y="37"/>
                    <a:pt x="2" y="40"/>
                    <a:pt x="7" y="43"/>
                  </a:cubicBezTo>
                  <a:cubicBezTo>
                    <a:pt x="38" y="61"/>
                    <a:pt x="38" y="61"/>
                    <a:pt x="38" y="61"/>
                  </a:cubicBezTo>
                  <a:cubicBezTo>
                    <a:pt x="49" y="67"/>
                    <a:pt x="49" y="67"/>
                    <a:pt x="49" y="67"/>
                  </a:cubicBezTo>
                  <a:cubicBezTo>
                    <a:pt x="58" y="72"/>
                    <a:pt x="71" y="73"/>
                    <a:pt x="80" y="69"/>
                  </a:cubicBezTo>
                  <a:cubicBezTo>
                    <a:pt x="81" y="68"/>
                    <a:pt x="82" y="68"/>
                    <a:pt x="83" y="67"/>
                  </a:cubicBezTo>
                  <a:cubicBezTo>
                    <a:pt x="101" y="57"/>
                    <a:pt x="101" y="57"/>
                    <a:pt x="101" y="57"/>
                  </a:cubicBezTo>
                  <a:cubicBezTo>
                    <a:pt x="105" y="54"/>
                    <a:pt x="108" y="51"/>
                    <a:pt x="108" y="47"/>
                  </a:cubicBezTo>
                  <a:cubicBezTo>
                    <a:pt x="108" y="47"/>
                    <a:pt x="108" y="47"/>
                    <a:pt x="108" y="47"/>
                  </a:cubicBezTo>
                  <a:cubicBezTo>
                    <a:pt x="108" y="40"/>
                    <a:pt x="108" y="40"/>
                    <a:pt x="108" y="40"/>
                  </a:cubicBezTo>
                  <a:cubicBezTo>
                    <a:pt x="108" y="36"/>
                    <a:pt x="105" y="33"/>
                    <a:pt x="101" y="30"/>
                  </a:cubicBezTo>
                  <a:close/>
                </a:path>
              </a:pathLst>
            </a:custGeom>
            <a:noFill/>
            <a:ln w="23813">
              <a:solidFill>
                <a:srgbClr val="333333"/>
              </a:solidFill>
              <a:round/>
              <a:headEnd/>
              <a:tailEnd/>
            </a:ln>
          </p:spPr>
          <p:txBody>
            <a:bodyPr/>
            <a:lstStyle/>
            <a:p>
              <a:endParaRPr lang="en-US"/>
            </a:p>
          </p:txBody>
        </p:sp>
        <p:sp>
          <p:nvSpPr>
            <p:cNvPr id="134181" name="Freeform 112"/>
            <p:cNvSpPr>
              <a:spLocks/>
            </p:cNvSpPr>
            <p:nvPr/>
          </p:nvSpPr>
          <p:spPr bwMode="auto">
            <a:xfrm>
              <a:off x="4471" y="2227"/>
              <a:ext cx="256" cy="111"/>
            </a:xfrm>
            <a:custGeom>
              <a:avLst/>
              <a:gdLst>
                <a:gd name="T0" fmla="*/ 18567784 w 108"/>
                <a:gd name="T1" fmla="*/ 3341960 h 47"/>
                <a:gd name="T2" fmla="*/ 17840602 w 108"/>
                <a:gd name="T3" fmla="*/ 3848871 h 47"/>
                <a:gd name="T4" fmla="*/ 14694239 w 108"/>
                <a:gd name="T5" fmla="*/ 5685241 h 47"/>
                <a:gd name="T6" fmla="*/ 14161978 w 108"/>
                <a:gd name="T7" fmla="*/ 5899863 h 47"/>
                <a:gd name="T8" fmla="*/ 8650686 w 108"/>
                <a:gd name="T9" fmla="*/ 5685241 h 47"/>
                <a:gd name="T10" fmla="*/ 6702374 w 108"/>
                <a:gd name="T11" fmla="*/ 4550901 h 47"/>
                <a:gd name="T12" fmla="*/ 1258887 w 108"/>
                <a:gd name="T13" fmla="*/ 1505973 h 47"/>
                <a:gd name="T14" fmla="*/ 368759 w 108"/>
                <a:gd name="T15" fmla="*/ 840908 h 47"/>
                <a:gd name="T16" fmla="*/ 0 w 108"/>
                <a:gd name="T17" fmla="*/ 0 h 47"/>
                <a:gd name="T18" fmla="*/ 0 w 108"/>
                <a:gd name="T19" fmla="*/ 1198323 h 47"/>
                <a:gd name="T20" fmla="*/ 0 w 108"/>
                <a:gd name="T21" fmla="*/ 1198323 h 47"/>
                <a:gd name="T22" fmla="*/ 1258887 w 108"/>
                <a:gd name="T23" fmla="*/ 2830082 h 47"/>
                <a:gd name="T24" fmla="*/ 6702374 w 108"/>
                <a:gd name="T25" fmla="*/ 5899863 h 47"/>
                <a:gd name="T26" fmla="*/ 8650686 w 108"/>
                <a:gd name="T27" fmla="*/ 6898645 h 47"/>
                <a:gd name="T28" fmla="*/ 14161978 w 108"/>
                <a:gd name="T29" fmla="*/ 7254677 h 47"/>
                <a:gd name="T30" fmla="*/ 14694239 w 108"/>
                <a:gd name="T31" fmla="*/ 6898645 h 47"/>
                <a:gd name="T32" fmla="*/ 17840602 w 108"/>
                <a:gd name="T33" fmla="*/ 5176956 h 47"/>
                <a:gd name="T34" fmla="*/ 19099230 w 108"/>
                <a:gd name="T35" fmla="*/ 3556660 h 47"/>
                <a:gd name="T36" fmla="*/ 19099230 w 108"/>
                <a:gd name="T37" fmla="*/ 3556660 h 47"/>
                <a:gd name="T38" fmla="*/ 19099230 w 108"/>
                <a:gd name="T39" fmla="*/ 2346852 h 47"/>
                <a:gd name="T40" fmla="*/ 18567784 w 108"/>
                <a:gd name="T41" fmla="*/ 3341960 h 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8"/>
                <a:gd name="T64" fmla="*/ 0 h 47"/>
                <a:gd name="T65" fmla="*/ 108 w 108"/>
                <a:gd name="T66" fmla="*/ 47 h 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8" h="47">
                  <a:moveTo>
                    <a:pt x="105" y="20"/>
                  </a:moveTo>
                  <a:cubicBezTo>
                    <a:pt x="104" y="21"/>
                    <a:pt x="103" y="22"/>
                    <a:pt x="101" y="23"/>
                  </a:cubicBezTo>
                  <a:cubicBezTo>
                    <a:pt x="83" y="34"/>
                    <a:pt x="83" y="34"/>
                    <a:pt x="83" y="34"/>
                  </a:cubicBezTo>
                  <a:cubicBezTo>
                    <a:pt x="82" y="34"/>
                    <a:pt x="81" y="35"/>
                    <a:pt x="80" y="35"/>
                  </a:cubicBezTo>
                  <a:cubicBezTo>
                    <a:pt x="71" y="39"/>
                    <a:pt x="58" y="39"/>
                    <a:pt x="49" y="34"/>
                  </a:cubicBezTo>
                  <a:cubicBezTo>
                    <a:pt x="38" y="27"/>
                    <a:pt x="38" y="27"/>
                    <a:pt x="38" y="27"/>
                  </a:cubicBezTo>
                  <a:cubicBezTo>
                    <a:pt x="7" y="9"/>
                    <a:pt x="7" y="9"/>
                    <a:pt x="7" y="9"/>
                  </a:cubicBezTo>
                  <a:cubicBezTo>
                    <a:pt x="5" y="8"/>
                    <a:pt x="3" y="7"/>
                    <a:pt x="2" y="5"/>
                  </a:cubicBezTo>
                  <a:cubicBezTo>
                    <a:pt x="1" y="4"/>
                    <a:pt x="0" y="2"/>
                    <a:pt x="0" y="0"/>
                  </a:cubicBezTo>
                  <a:cubicBezTo>
                    <a:pt x="0" y="7"/>
                    <a:pt x="0" y="7"/>
                    <a:pt x="0" y="7"/>
                  </a:cubicBezTo>
                  <a:cubicBezTo>
                    <a:pt x="0" y="7"/>
                    <a:pt x="0" y="7"/>
                    <a:pt x="0" y="7"/>
                  </a:cubicBezTo>
                  <a:cubicBezTo>
                    <a:pt x="0" y="11"/>
                    <a:pt x="2" y="14"/>
                    <a:pt x="7" y="17"/>
                  </a:cubicBezTo>
                  <a:cubicBezTo>
                    <a:pt x="38" y="35"/>
                    <a:pt x="38" y="35"/>
                    <a:pt x="38" y="35"/>
                  </a:cubicBezTo>
                  <a:cubicBezTo>
                    <a:pt x="49" y="41"/>
                    <a:pt x="49" y="41"/>
                    <a:pt x="49" y="41"/>
                  </a:cubicBezTo>
                  <a:cubicBezTo>
                    <a:pt x="58" y="46"/>
                    <a:pt x="71" y="47"/>
                    <a:pt x="80" y="43"/>
                  </a:cubicBezTo>
                  <a:cubicBezTo>
                    <a:pt x="81" y="42"/>
                    <a:pt x="82" y="42"/>
                    <a:pt x="83" y="41"/>
                  </a:cubicBezTo>
                  <a:cubicBezTo>
                    <a:pt x="101" y="31"/>
                    <a:pt x="101" y="31"/>
                    <a:pt x="101" y="31"/>
                  </a:cubicBezTo>
                  <a:cubicBezTo>
                    <a:pt x="105" y="28"/>
                    <a:pt x="108" y="25"/>
                    <a:pt x="108" y="21"/>
                  </a:cubicBezTo>
                  <a:cubicBezTo>
                    <a:pt x="108" y="21"/>
                    <a:pt x="108" y="21"/>
                    <a:pt x="108" y="21"/>
                  </a:cubicBezTo>
                  <a:cubicBezTo>
                    <a:pt x="108" y="14"/>
                    <a:pt x="108" y="14"/>
                    <a:pt x="108" y="14"/>
                  </a:cubicBezTo>
                  <a:cubicBezTo>
                    <a:pt x="108" y="16"/>
                    <a:pt x="107" y="18"/>
                    <a:pt x="105" y="20"/>
                  </a:cubicBezTo>
                  <a:close/>
                </a:path>
              </a:pathLst>
            </a:custGeom>
            <a:solidFill>
              <a:srgbClr val="666666"/>
            </a:solidFill>
            <a:ln w="9525">
              <a:noFill/>
              <a:round/>
              <a:headEnd/>
              <a:tailEnd/>
            </a:ln>
          </p:spPr>
          <p:txBody>
            <a:bodyPr/>
            <a:lstStyle/>
            <a:p>
              <a:endParaRPr lang="en-US"/>
            </a:p>
          </p:txBody>
        </p:sp>
        <p:sp>
          <p:nvSpPr>
            <p:cNvPr id="134182" name="Freeform 113"/>
            <p:cNvSpPr>
              <a:spLocks/>
            </p:cNvSpPr>
            <p:nvPr/>
          </p:nvSpPr>
          <p:spPr bwMode="auto">
            <a:xfrm>
              <a:off x="4467" y="2166"/>
              <a:ext cx="264" cy="154"/>
            </a:xfrm>
            <a:custGeom>
              <a:avLst/>
              <a:gdLst>
                <a:gd name="T0" fmla="*/ 16864867 w 112"/>
                <a:gd name="T1" fmla="*/ 8608617 h 65"/>
                <a:gd name="T2" fmla="*/ 16864867 w 112"/>
                <a:gd name="T3" fmla="*/ 5254693 h 65"/>
                <a:gd name="T4" fmla="*/ 9773878 w 112"/>
                <a:gd name="T5" fmla="*/ 1030402 h 65"/>
                <a:gd name="T6" fmla="*/ 4442882 w 112"/>
                <a:gd name="T7" fmla="*/ 1030402 h 65"/>
                <a:gd name="T8" fmla="*/ 1471322 w 112"/>
                <a:gd name="T9" fmla="*/ 2813369 h 65"/>
                <a:gd name="T10" fmla="*/ 1471322 w 112"/>
                <a:gd name="T11" fmla="*/ 6162388 h 65"/>
                <a:gd name="T12" fmla="*/ 8322506 w 112"/>
                <a:gd name="T13" fmla="*/ 10509907 h 65"/>
                <a:gd name="T14" fmla="*/ 13850761 w 112"/>
                <a:gd name="T15" fmla="*/ 10509907 h 65"/>
                <a:gd name="T16" fmla="*/ 16864867 w 112"/>
                <a:gd name="T17" fmla="*/ 8608617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
                <a:gd name="T28" fmla="*/ 0 h 65"/>
                <a:gd name="T29" fmla="*/ 112 w 112"/>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 h="65">
                  <a:moveTo>
                    <a:pt x="103" y="49"/>
                  </a:moveTo>
                  <a:cubicBezTo>
                    <a:pt x="112" y="44"/>
                    <a:pt x="112" y="35"/>
                    <a:pt x="103" y="30"/>
                  </a:cubicBezTo>
                  <a:cubicBezTo>
                    <a:pt x="60" y="6"/>
                    <a:pt x="60" y="6"/>
                    <a:pt x="60" y="6"/>
                  </a:cubicBezTo>
                  <a:cubicBezTo>
                    <a:pt x="51" y="0"/>
                    <a:pt x="36" y="0"/>
                    <a:pt x="27" y="6"/>
                  </a:cubicBezTo>
                  <a:cubicBezTo>
                    <a:pt x="9" y="16"/>
                    <a:pt x="9" y="16"/>
                    <a:pt x="9" y="16"/>
                  </a:cubicBezTo>
                  <a:cubicBezTo>
                    <a:pt x="0" y="21"/>
                    <a:pt x="0" y="30"/>
                    <a:pt x="9" y="35"/>
                  </a:cubicBezTo>
                  <a:cubicBezTo>
                    <a:pt x="51" y="60"/>
                    <a:pt x="51" y="60"/>
                    <a:pt x="51" y="60"/>
                  </a:cubicBezTo>
                  <a:cubicBezTo>
                    <a:pt x="61" y="65"/>
                    <a:pt x="76" y="65"/>
                    <a:pt x="85" y="60"/>
                  </a:cubicBezTo>
                  <a:lnTo>
                    <a:pt x="103" y="49"/>
                  </a:lnTo>
                  <a:close/>
                </a:path>
              </a:pathLst>
            </a:custGeom>
            <a:solidFill>
              <a:srgbClr val="E3E3E3"/>
            </a:solidFill>
            <a:ln w="9525">
              <a:noFill/>
              <a:round/>
              <a:headEnd/>
              <a:tailEnd/>
            </a:ln>
          </p:spPr>
          <p:txBody>
            <a:bodyPr/>
            <a:lstStyle/>
            <a:p>
              <a:endParaRPr lang="en-US"/>
            </a:p>
          </p:txBody>
        </p:sp>
        <p:sp>
          <p:nvSpPr>
            <p:cNvPr id="134183" name="Freeform 114"/>
            <p:cNvSpPr>
              <a:spLocks/>
            </p:cNvSpPr>
            <p:nvPr/>
          </p:nvSpPr>
          <p:spPr bwMode="auto">
            <a:xfrm>
              <a:off x="4509" y="2017"/>
              <a:ext cx="208" cy="272"/>
            </a:xfrm>
            <a:custGeom>
              <a:avLst/>
              <a:gdLst>
                <a:gd name="T0" fmla="*/ 0 w 88"/>
                <a:gd name="T1" fmla="*/ 14930133 h 115"/>
                <a:gd name="T2" fmla="*/ 8337925 w 88"/>
                <a:gd name="T3" fmla="*/ 19708855 h 115"/>
                <a:gd name="T4" fmla="*/ 14292436 w 88"/>
                <a:gd name="T5" fmla="*/ 5638698 h 115"/>
                <a:gd name="T6" fmla="*/ 4375088 w 88"/>
                <a:gd name="T7" fmla="*/ 0 h 115"/>
                <a:gd name="T8" fmla="*/ 0 w 88"/>
                <a:gd name="T9" fmla="*/ 14930133 h 115"/>
                <a:gd name="T10" fmla="*/ 0 60000 65536"/>
                <a:gd name="T11" fmla="*/ 0 60000 65536"/>
                <a:gd name="T12" fmla="*/ 0 60000 65536"/>
                <a:gd name="T13" fmla="*/ 0 60000 65536"/>
                <a:gd name="T14" fmla="*/ 0 60000 65536"/>
                <a:gd name="T15" fmla="*/ 0 w 88"/>
                <a:gd name="T16" fmla="*/ 0 h 115"/>
                <a:gd name="T17" fmla="*/ 88 w 88"/>
                <a:gd name="T18" fmla="*/ 115 h 115"/>
              </a:gdLst>
              <a:ahLst/>
              <a:cxnLst>
                <a:cxn ang="T10">
                  <a:pos x="T0" y="T1"/>
                </a:cxn>
                <a:cxn ang="T11">
                  <a:pos x="T2" y="T3"/>
                </a:cxn>
                <a:cxn ang="T12">
                  <a:pos x="T4" y="T5"/>
                </a:cxn>
                <a:cxn ang="T13">
                  <a:pos x="T6" y="T7"/>
                </a:cxn>
                <a:cxn ang="T14">
                  <a:pos x="T8" y="T9"/>
                </a:cxn>
              </a:cxnLst>
              <a:rect l="T15" t="T16" r="T17" b="T18"/>
              <a:pathLst>
                <a:path w="88" h="115">
                  <a:moveTo>
                    <a:pt x="0" y="87"/>
                  </a:moveTo>
                  <a:cubicBezTo>
                    <a:pt x="49" y="115"/>
                    <a:pt x="49" y="115"/>
                    <a:pt x="49" y="115"/>
                  </a:cubicBezTo>
                  <a:cubicBezTo>
                    <a:pt x="49" y="115"/>
                    <a:pt x="88" y="89"/>
                    <a:pt x="84" y="33"/>
                  </a:cubicBezTo>
                  <a:cubicBezTo>
                    <a:pt x="26" y="0"/>
                    <a:pt x="26" y="0"/>
                    <a:pt x="26" y="0"/>
                  </a:cubicBezTo>
                  <a:cubicBezTo>
                    <a:pt x="26" y="0"/>
                    <a:pt x="44" y="43"/>
                    <a:pt x="0" y="87"/>
                  </a:cubicBezTo>
                  <a:close/>
                </a:path>
              </a:pathLst>
            </a:custGeom>
            <a:solidFill>
              <a:srgbClr val="B3B3B3"/>
            </a:solidFill>
            <a:ln w="9525">
              <a:noFill/>
              <a:round/>
              <a:headEnd/>
              <a:tailEnd/>
            </a:ln>
          </p:spPr>
          <p:txBody>
            <a:bodyPr/>
            <a:lstStyle/>
            <a:p>
              <a:endParaRPr lang="en-US"/>
            </a:p>
          </p:txBody>
        </p:sp>
        <p:sp>
          <p:nvSpPr>
            <p:cNvPr id="134184" name="Freeform 115"/>
            <p:cNvSpPr>
              <a:spLocks/>
            </p:cNvSpPr>
            <p:nvPr/>
          </p:nvSpPr>
          <p:spPr bwMode="auto">
            <a:xfrm>
              <a:off x="4625" y="2088"/>
              <a:ext cx="106" cy="201"/>
            </a:xfrm>
            <a:custGeom>
              <a:avLst/>
              <a:gdLst>
                <a:gd name="T0" fmla="*/ 6453172 w 45"/>
                <a:gd name="T1" fmla="*/ 0 h 85"/>
                <a:gd name="T2" fmla="*/ 5638037 w 45"/>
                <a:gd name="T3" fmla="*/ 520181 h 85"/>
                <a:gd name="T4" fmla="*/ 1920301 w 45"/>
                <a:gd name="T5" fmla="*/ 12655736 h 85"/>
                <a:gd name="T6" fmla="*/ 0 w 45"/>
                <a:gd name="T7" fmla="*/ 14522226 h 85"/>
                <a:gd name="T8" fmla="*/ 2623609 w 45"/>
                <a:gd name="T9" fmla="*/ 13016268 h 85"/>
                <a:gd name="T10" fmla="*/ 6453172 w 45"/>
                <a:gd name="T11" fmla="*/ 0 h 85"/>
                <a:gd name="T12" fmla="*/ 0 60000 65536"/>
                <a:gd name="T13" fmla="*/ 0 60000 65536"/>
                <a:gd name="T14" fmla="*/ 0 60000 65536"/>
                <a:gd name="T15" fmla="*/ 0 60000 65536"/>
                <a:gd name="T16" fmla="*/ 0 60000 65536"/>
                <a:gd name="T17" fmla="*/ 0 60000 65536"/>
                <a:gd name="T18" fmla="*/ 0 w 45"/>
                <a:gd name="T19" fmla="*/ 0 h 85"/>
                <a:gd name="T20" fmla="*/ 45 w 45"/>
                <a:gd name="T21" fmla="*/ 85 h 85"/>
              </a:gdLst>
              <a:ahLst/>
              <a:cxnLst>
                <a:cxn ang="T12">
                  <a:pos x="T0" y="T1"/>
                </a:cxn>
                <a:cxn ang="T13">
                  <a:pos x="T2" y="T3"/>
                </a:cxn>
                <a:cxn ang="T14">
                  <a:pos x="T4" y="T5"/>
                </a:cxn>
                <a:cxn ang="T15">
                  <a:pos x="T6" y="T7"/>
                </a:cxn>
                <a:cxn ang="T16">
                  <a:pos x="T8" y="T9"/>
                </a:cxn>
                <a:cxn ang="T17">
                  <a:pos x="T10" y="T11"/>
                </a:cxn>
              </a:cxnLst>
              <a:rect l="T18" t="T19" r="T20" b="T21"/>
              <a:pathLst>
                <a:path w="45" h="85">
                  <a:moveTo>
                    <a:pt x="40" y="0"/>
                  </a:moveTo>
                  <a:cubicBezTo>
                    <a:pt x="35" y="3"/>
                    <a:pt x="35" y="3"/>
                    <a:pt x="35" y="3"/>
                  </a:cubicBezTo>
                  <a:cubicBezTo>
                    <a:pt x="38" y="38"/>
                    <a:pt x="23" y="62"/>
                    <a:pt x="12" y="74"/>
                  </a:cubicBezTo>
                  <a:cubicBezTo>
                    <a:pt x="6" y="81"/>
                    <a:pt x="0" y="85"/>
                    <a:pt x="0" y="85"/>
                  </a:cubicBezTo>
                  <a:cubicBezTo>
                    <a:pt x="16" y="76"/>
                    <a:pt x="16" y="76"/>
                    <a:pt x="16" y="76"/>
                  </a:cubicBezTo>
                  <a:cubicBezTo>
                    <a:pt x="16" y="76"/>
                    <a:pt x="45" y="56"/>
                    <a:pt x="40" y="0"/>
                  </a:cubicBezTo>
                  <a:close/>
                </a:path>
              </a:pathLst>
            </a:custGeom>
            <a:solidFill>
              <a:srgbClr val="666666"/>
            </a:solidFill>
            <a:ln w="9525">
              <a:noFill/>
              <a:round/>
              <a:headEnd/>
              <a:tailEnd/>
            </a:ln>
          </p:spPr>
          <p:txBody>
            <a:bodyPr/>
            <a:lstStyle/>
            <a:p>
              <a:endParaRPr lang="en-US"/>
            </a:p>
          </p:txBody>
        </p:sp>
        <p:sp>
          <p:nvSpPr>
            <p:cNvPr id="134185" name="Freeform 116"/>
            <p:cNvSpPr>
              <a:spLocks/>
            </p:cNvSpPr>
            <p:nvPr/>
          </p:nvSpPr>
          <p:spPr bwMode="auto">
            <a:xfrm>
              <a:off x="4684" y="2296"/>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solidFill>
              <a:srgbClr val="7F7F7F"/>
            </a:solidFill>
            <a:ln w="9525">
              <a:noFill/>
              <a:round/>
              <a:headEnd/>
              <a:tailEnd/>
            </a:ln>
          </p:spPr>
          <p:txBody>
            <a:bodyPr/>
            <a:lstStyle/>
            <a:p>
              <a:endParaRPr lang="en-US"/>
            </a:p>
          </p:txBody>
        </p:sp>
        <p:sp>
          <p:nvSpPr>
            <p:cNvPr id="134186" name="Freeform 117"/>
            <p:cNvSpPr>
              <a:spLocks/>
            </p:cNvSpPr>
            <p:nvPr/>
          </p:nvSpPr>
          <p:spPr bwMode="auto">
            <a:xfrm>
              <a:off x="4684" y="2322"/>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solidFill>
              <a:srgbClr val="7F7F7F"/>
            </a:solidFill>
            <a:ln w="9525">
              <a:noFill/>
              <a:round/>
              <a:headEnd/>
              <a:tailEnd/>
            </a:ln>
          </p:spPr>
          <p:txBody>
            <a:bodyPr/>
            <a:lstStyle/>
            <a:p>
              <a:endParaRPr lang="en-US"/>
            </a:p>
          </p:txBody>
        </p:sp>
        <p:sp>
          <p:nvSpPr>
            <p:cNvPr id="134187" name="Freeform 118"/>
            <p:cNvSpPr>
              <a:spLocks/>
            </p:cNvSpPr>
            <p:nvPr/>
          </p:nvSpPr>
          <p:spPr bwMode="auto">
            <a:xfrm>
              <a:off x="4351" y="1613"/>
              <a:ext cx="437" cy="669"/>
            </a:xfrm>
            <a:custGeom>
              <a:avLst/>
              <a:gdLst>
                <a:gd name="T0" fmla="*/ 0 w 185"/>
                <a:gd name="T1" fmla="*/ 31190506 h 283"/>
                <a:gd name="T2" fmla="*/ 0 w 185"/>
                <a:gd name="T3" fmla="*/ 1226898 h 283"/>
                <a:gd name="T4" fmla="*/ 2834304 w 185"/>
                <a:gd name="T5" fmla="*/ 519002 h 283"/>
                <a:gd name="T6" fmla="*/ 31149775 w 185"/>
                <a:gd name="T7" fmla="*/ 16993760 h 283"/>
                <a:gd name="T8" fmla="*/ 31149775 w 185"/>
                <a:gd name="T9" fmla="*/ 45659405 h 283"/>
                <a:gd name="T10" fmla="*/ 29153068 w 185"/>
                <a:gd name="T11" fmla="*/ 48145039 h 283"/>
                <a:gd name="T12" fmla="*/ 0 w 185"/>
                <a:gd name="T13" fmla="*/ 31190506 h 283"/>
                <a:gd name="T14" fmla="*/ 0 60000 65536"/>
                <a:gd name="T15" fmla="*/ 0 60000 65536"/>
                <a:gd name="T16" fmla="*/ 0 60000 65536"/>
                <a:gd name="T17" fmla="*/ 0 60000 65536"/>
                <a:gd name="T18" fmla="*/ 0 60000 65536"/>
                <a:gd name="T19" fmla="*/ 0 60000 65536"/>
                <a:gd name="T20" fmla="*/ 0 60000 65536"/>
                <a:gd name="T21" fmla="*/ 0 w 185"/>
                <a:gd name="T22" fmla="*/ 0 h 283"/>
                <a:gd name="T23" fmla="*/ 185 w 185"/>
                <a:gd name="T24" fmla="*/ 283 h 2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5" h="283">
                  <a:moveTo>
                    <a:pt x="0" y="183"/>
                  </a:moveTo>
                  <a:cubicBezTo>
                    <a:pt x="0" y="7"/>
                    <a:pt x="0" y="7"/>
                    <a:pt x="0" y="7"/>
                  </a:cubicBezTo>
                  <a:cubicBezTo>
                    <a:pt x="0" y="7"/>
                    <a:pt x="12" y="0"/>
                    <a:pt x="17" y="3"/>
                  </a:cubicBezTo>
                  <a:cubicBezTo>
                    <a:pt x="185" y="100"/>
                    <a:pt x="185" y="100"/>
                    <a:pt x="185" y="100"/>
                  </a:cubicBezTo>
                  <a:cubicBezTo>
                    <a:pt x="185" y="268"/>
                    <a:pt x="185" y="268"/>
                    <a:pt x="185" y="268"/>
                  </a:cubicBezTo>
                  <a:cubicBezTo>
                    <a:pt x="185" y="269"/>
                    <a:pt x="179" y="279"/>
                    <a:pt x="173" y="283"/>
                  </a:cubicBezTo>
                  <a:lnTo>
                    <a:pt x="0" y="183"/>
                  </a:lnTo>
                  <a:close/>
                </a:path>
              </a:pathLst>
            </a:custGeom>
            <a:noFill/>
            <a:ln w="23813">
              <a:solidFill>
                <a:srgbClr val="333333"/>
              </a:solidFill>
              <a:round/>
              <a:headEnd/>
              <a:tailEnd/>
            </a:ln>
          </p:spPr>
          <p:txBody>
            <a:bodyPr/>
            <a:lstStyle/>
            <a:p>
              <a:endParaRPr lang="en-US"/>
            </a:p>
          </p:txBody>
        </p:sp>
        <p:sp>
          <p:nvSpPr>
            <p:cNvPr id="134188" name="Freeform 119"/>
            <p:cNvSpPr>
              <a:spLocks/>
            </p:cNvSpPr>
            <p:nvPr/>
          </p:nvSpPr>
          <p:spPr bwMode="auto">
            <a:xfrm>
              <a:off x="4351" y="1627"/>
              <a:ext cx="409" cy="652"/>
            </a:xfrm>
            <a:custGeom>
              <a:avLst/>
              <a:gdLst>
                <a:gd name="T0" fmla="*/ 0 w 409"/>
                <a:gd name="T1" fmla="*/ 0 h 652"/>
                <a:gd name="T2" fmla="*/ 409 w 409"/>
                <a:gd name="T3" fmla="*/ 237 h 652"/>
                <a:gd name="T4" fmla="*/ 409 w 409"/>
                <a:gd name="T5" fmla="*/ 652 h 652"/>
                <a:gd name="T6" fmla="*/ 0 w 409"/>
                <a:gd name="T7" fmla="*/ 416 h 652"/>
                <a:gd name="T8" fmla="*/ 0 w 409"/>
                <a:gd name="T9" fmla="*/ 0 h 652"/>
                <a:gd name="T10" fmla="*/ 0 60000 65536"/>
                <a:gd name="T11" fmla="*/ 0 60000 65536"/>
                <a:gd name="T12" fmla="*/ 0 60000 65536"/>
                <a:gd name="T13" fmla="*/ 0 60000 65536"/>
                <a:gd name="T14" fmla="*/ 0 60000 65536"/>
                <a:gd name="T15" fmla="*/ 0 w 409"/>
                <a:gd name="T16" fmla="*/ 0 h 652"/>
                <a:gd name="T17" fmla="*/ 409 w 409"/>
                <a:gd name="T18" fmla="*/ 652 h 652"/>
              </a:gdLst>
              <a:ahLst/>
              <a:cxnLst>
                <a:cxn ang="T10">
                  <a:pos x="T0" y="T1"/>
                </a:cxn>
                <a:cxn ang="T11">
                  <a:pos x="T2" y="T3"/>
                </a:cxn>
                <a:cxn ang="T12">
                  <a:pos x="T4" y="T5"/>
                </a:cxn>
                <a:cxn ang="T13">
                  <a:pos x="T6" y="T7"/>
                </a:cxn>
                <a:cxn ang="T14">
                  <a:pos x="T8" y="T9"/>
                </a:cxn>
              </a:cxnLst>
              <a:rect l="T15" t="T16" r="T17" b="T18"/>
              <a:pathLst>
                <a:path w="409" h="652">
                  <a:moveTo>
                    <a:pt x="0" y="0"/>
                  </a:moveTo>
                  <a:lnTo>
                    <a:pt x="409" y="237"/>
                  </a:lnTo>
                  <a:lnTo>
                    <a:pt x="409" y="652"/>
                  </a:lnTo>
                  <a:lnTo>
                    <a:pt x="0" y="416"/>
                  </a:lnTo>
                  <a:lnTo>
                    <a:pt x="0" y="0"/>
                  </a:lnTo>
                  <a:close/>
                </a:path>
              </a:pathLst>
            </a:custGeom>
            <a:solidFill>
              <a:srgbClr val="CCCCCC"/>
            </a:solidFill>
            <a:ln w="9525">
              <a:noFill/>
              <a:round/>
              <a:headEnd/>
              <a:tailEnd/>
            </a:ln>
          </p:spPr>
          <p:txBody>
            <a:bodyPr/>
            <a:lstStyle/>
            <a:p>
              <a:endParaRPr lang="en-US"/>
            </a:p>
          </p:txBody>
        </p:sp>
        <p:sp>
          <p:nvSpPr>
            <p:cNvPr id="134189" name="Freeform 120"/>
            <p:cNvSpPr>
              <a:spLocks/>
            </p:cNvSpPr>
            <p:nvPr/>
          </p:nvSpPr>
          <p:spPr bwMode="auto">
            <a:xfrm>
              <a:off x="4377" y="1677"/>
              <a:ext cx="357" cy="560"/>
            </a:xfrm>
            <a:custGeom>
              <a:avLst/>
              <a:gdLst>
                <a:gd name="T0" fmla="*/ 0 w 357"/>
                <a:gd name="T1" fmla="*/ 0 h 560"/>
                <a:gd name="T2" fmla="*/ 357 w 357"/>
                <a:gd name="T3" fmla="*/ 205 h 560"/>
                <a:gd name="T4" fmla="*/ 357 w 357"/>
                <a:gd name="T5" fmla="*/ 560 h 560"/>
                <a:gd name="T6" fmla="*/ 0 w 357"/>
                <a:gd name="T7" fmla="*/ 352 h 560"/>
                <a:gd name="T8" fmla="*/ 0 w 357"/>
                <a:gd name="T9" fmla="*/ 0 h 560"/>
                <a:gd name="T10" fmla="*/ 0 60000 65536"/>
                <a:gd name="T11" fmla="*/ 0 60000 65536"/>
                <a:gd name="T12" fmla="*/ 0 60000 65536"/>
                <a:gd name="T13" fmla="*/ 0 60000 65536"/>
                <a:gd name="T14" fmla="*/ 0 60000 65536"/>
                <a:gd name="T15" fmla="*/ 0 w 357"/>
                <a:gd name="T16" fmla="*/ 0 h 560"/>
                <a:gd name="T17" fmla="*/ 357 w 357"/>
                <a:gd name="T18" fmla="*/ 560 h 560"/>
              </a:gdLst>
              <a:ahLst/>
              <a:cxnLst>
                <a:cxn ang="T10">
                  <a:pos x="T0" y="T1"/>
                </a:cxn>
                <a:cxn ang="T11">
                  <a:pos x="T2" y="T3"/>
                </a:cxn>
                <a:cxn ang="T12">
                  <a:pos x="T4" y="T5"/>
                </a:cxn>
                <a:cxn ang="T13">
                  <a:pos x="T6" y="T7"/>
                </a:cxn>
                <a:cxn ang="T14">
                  <a:pos x="T8" y="T9"/>
                </a:cxn>
              </a:cxnLst>
              <a:rect l="T15" t="T16" r="T17" b="T18"/>
              <a:pathLst>
                <a:path w="357" h="560">
                  <a:moveTo>
                    <a:pt x="0" y="0"/>
                  </a:moveTo>
                  <a:lnTo>
                    <a:pt x="357" y="205"/>
                  </a:lnTo>
                  <a:lnTo>
                    <a:pt x="357" y="560"/>
                  </a:lnTo>
                  <a:lnTo>
                    <a:pt x="0" y="352"/>
                  </a:lnTo>
                  <a:lnTo>
                    <a:pt x="0" y="0"/>
                  </a:lnTo>
                  <a:close/>
                </a:path>
              </a:pathLst>
            </a:custGeom>
            <a:solidFill>
              <a:srgbClr val="678BA8"/>
            </a:solidFill>
            <a:ln w="9525">
              <a:noFill/>
              <a:round/>
              <a:headEnd/>
              <a:tailEnd/>
            </a:ln>
          </p:spPr>
          <p:txBody>
            <a:bodyPr/>
            <a:lstStyle/>
            <a:p>
              <a:endParaRPr lang="en-US"/>
            </a:p>
          </p:txBody>
        </p:sp>
        <p:sp>
          <p:nvSpPr>
            <p:cNvPr id="134190" name="Freeform 121"/>
            <p:cNvSpPr>
              <a:spLocks/>
            </p:cNvSpPr>
            <p:nvPr/>
          </p:nvSpPr>
          <p:spPr bwMode="auto">
            <a:xfrm>
              <a:off x="4377" y="1677"/>
              <a:ext cx="357" cy="560"/>
            </a:xfrm>
            <a:custGeom>
              <a:avLst/>
              <a:gdLst>
                <a:gd name="T0" fmla="*/ 5 w 357"/>
                <a:gd name="T1" fmla="*/ 2 h 560"/>
                <a:gd name="T2" fmla="*/ 5 w 357"/>
                <a:gd name="T3" fmla="*/ 347 h 560"/>
                <a:gd name="T4" fmla="*/ 357 w 357"/>
                <a:gd name="T5" fmla="*/ 550 h 560"/>
                <a:gd name="T6" fmla="*/ 357 w 357"/>
                <a:gd name="T7" fmla="*/ 560 h 560"/>
                <a:gd name="T8" fmla="*/ 0 w 357"/>
                <a:gd name="T9" fmla="*/ 352 h 560"/>
                <a:gd name="T10" fmla="*/ 0 w 357"/>
                <a:gd name="T11" fmla="*/ 0 h 560"/>
                <a:gd name="T12" fmla="*/ 5 w 357"/>
                <a:gd name="T13" fmla="*/ 2 h 560"/>
                <a:gd name="T14" fmla="*/ 0 60000 65536"/>
                <a:gd name="T15" fmla="*/ 0 60000 65536"/>
                <a:gd name="T16" fmla="*/ 0 60000 65536"/>
                <a:gd name="T17" fmla="*/ 0 60000 65536"/>
                <a:gd name="T18" fmla="*/ 0 60000 65536"/>
                <a:gd name="T19" fmla="*/ 0 60000 65536"/>
                <a:gd name="T20" fmla="*/ 0 60000 65536"/>
                <a:gd name="T21" fmla="*/ 0 w 357"/>
                <a:gd name="T22" fmla="*/ 0 h 560"/>
                <a:gd name="T23" fmla="*/ 357 w 357"/>
                <a:gd name="T24" fmla="*/ 560 h 5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7" h="560">
                  <a:moveTo>
                    <a:pt x="5" y="2"/>
                  </a:moveTo>
                  <a:lnTo>
                    <a:pt x="5" y="347"/>
                  </a:lnTo>
                  <a:lnTo>
                    <a:pt x="357" y="550"/>
                  </a:lnTo>
                  <a:lnTo>
                    <a:pt x="357" y="560"/>
                  </a:lnTo>
                  <a:lnTo>
                    <a:pt x="0" y="352"/>
                  </a:lnTo>
                  <a:lnTo>
                    <a:pt x="0" y="0"/>
                  </a:lnTo>
                  <a:lnTo>
                    <a:pt x="5" y="2"/>
                  </a:lnTo>
                  <a:close/>
                </a:path>
              </a:pathLst>
            </a:custGeom>
            <a:solidFill>
              <a:srgbClr val="FFFFFF"/>
            </a:solidFill>
            <a:ln w="9525">
              <a:noFill/>
              <a:round/>
              <a:headEnd/>
              <a:tailEnd/>
            </a:ln>
          </p:spPr>
          <p:txBody>
            <a:bodyPr/>
            <a:lstStyle/>
            <a:p>
              <a:endParaRPr lang="en-US"/>
            </a:p>
          </p:txBody>
        </p:sp>
        <p:sp>
          <p:nvSpPr>
            <p:cNvPr id="134191" name="Freeform 122"/>
            <p:cNvSpPr>
              <a:spLocks/>
            </p:cNvSpPr>
            <p:nvPr/>
          </p:nvSpPr>
          <p:spPr bwMode="auto">
            <a:xfrm>
              <a:off x="4351" y="1611"/>
              <a:ext cx="437" cy="253"/>
            </a:xfrm>
            <a:custGeom>
              <a:avLst/>
              <a:gdLst>
                <a:gd name="T0" fmla="*/ 2834304 w 185"/>
                <a:gd name="T1" fmla="*/ 519865 h 107"/>
                <a:gd name="T2" fmla="*/ 31149775 w 185"/>
                <a:gd name="T3" fmla="*/ 17036831 h 107"/>
                <a:gd name="T4" fmla="*/ 29153068 w 185"/>
                <a:gd name="T5" fmla="*/ 18259232 h 107"/>
                <a:gd name="T6" fmla="*/ 0 w 185"/>
                <a:gd name="T7" fmla="*/ 1229213 h 107"/>
                <a:gd name="T8" fmla="*/ 2834304 w 185"/>
                <a:gd name="T9" fmla="*/ 519865 h 107"/>
                <a:gd name="T10" fmla="*/ 0 60000 65536"/>
                <a:gd name="T11" fmla="*/ 0 60000 65536"/>
                <a:gd name="T12" fmla="*/ 0 60000 65536"/>
                <a:gd name="T13" fmla="*/ 0 60000 65536"/>
                <a:gd name="T14" fmla="*/ 0 60000 65536"/>
                <a:gd name="T15" fmla="*/ 0 w 185"/>
                <a:gd name="T16" fmla="*/ 0 h 107"/>
                <a:gd name="T17" fmla="*/ 185 w 185"/>
                <a:gd name="T18" fmla="*/ 107 h 107"/>
              </a:gdLst>
              <a:ahLst/>
              <a:cxnLst>
                <a:cxn ang="T10">
                  <a:pos x="T0" y="T1"/>
                </a:cxn>
                <a:cxn ang="T11">
                  <a:pos x="T2" y="T3"/>
                </a:cxn>
                <a:cxn ang="T12">
                  <a:pos x="T4" y="T5"/>
                </a:cxn>
                <a:cxn ang="T13">
                  <a:pos x="T6" y="T7"/>
                </a:cxn>
                <a:cxn ang="T14">
                  <a:pos x="T8" y="T9"/>
                </a:cxn>
              </a:cxnLst>
              <a:rect l="T15" t="T16" r="T17" b="T18"/>
              <a:pathLst>
                <a:path w="185" h="107">
                  <a:moveTo>
                    <a:pt x="17" y="3"/>
                  </a:moveTo>
                  <a:cubicBezTo>
                    <a:pt x="185" y="100"/>
                    <a:pt x="185" y="100"/>
                    <a:pt x="185" y="100"/>
                  </a:cubicBezTo>
                  <a:cubicBezTo>
                    <a:pt x="173" y="107"/>
                    <a:pt x="173" y="107"/>
                    <a:pt x="173" y="107"/>
                  </a:cubicBezTo>
                  <a:cubicBezTo>
                    <a:pt x="0" y="7"/>
                    <a:pt x="0" y="7"/>
                    <a:pt x="0" y="7"/>
                  </a:cubicBezTo>
                  <a:cubicBezTo>
                    <a:pt x="0" y="7"/>
                    <a:pt x="12" y="0"/>
                    <a:pt x="17" y="3"/>
                  </a:cubicBezTo>
                  <a:close/>
                </a:path>
              </a:pathLst>
            </a:custGeom>
            <a:solidFill>
              <a:srgbClr val="E3E3E3"/>
            </a:solidFill>
            <a:ln w="9525">
              <a:noFill/>
              <a:round/>
              <a:headEnd/>
              <a:tailEnd/>
            </a:ln>
          </p:spPr>
          <p:txBody>
            <a:bodyPr/>
            <a:lstStyle/>
            <a:p>
              <a:endParaRPr lang="en-US"/>
            </a:p>
          </p:txBody>
        </p:sp>
        <p:sp>
          <p:nvSpPr>
            <p:cNvPr id="134192" name="Freeform 123"/>
            <p:cNvSpPr>
              <a:spLocks/>
            </p:cNvSpPr>
            <p:nvPr/>
          </p:nvSpPr>
          <p:spPr bwMode="auto">
            <a:xfrm>
              <a:off x="4760" y="1847"/>
              <a:ext cx="28" cy="432"/>
            </a:xfrm>
            <a:custGeom>
              <a:avLst/>
              <a:gdLst>
                <a:gd name="T0" fmla="*/ 0 w 12"/>
                <a:gd name="T1" fmla="*/ 30547810 h 183"/>
                <a:gd name="T2" fmla="*/ 0 w 12"/>
                <a:gd name="T3" fmla="*/ 1192912 h 183"/>
                <a:gd name="T4" fmla="*/ 1697572 w 12"/>
                <a:gd name="T5" fmla="*/ 0 h 183"/>
                <a:gd name="T6" fmla="*/ 1697572 w 12"/>
                <a:gd name="T7" fmla="*/ 28214557 h 183"/>
                <a:gd name="T8" fmla="*/ 1697572 w 12"/>
                <a:gd name="T9" fmla="*/ 28214557 h 183"/>
                <a:gd name="T10" fmla="*/ 0 w 12"/>
                <a:gd name="T11" fmla="*/ 30547810 h 183"/>
                <a:gd name="T12" fmla="*/ 0 60000 65536"/>
                <a:gd name="T13" fmla="*/ 0 60000 65536"/>
                <a:gd name="T14" fmla="*/ 0 60000 65536"/>
                <a:gd name="T15" fmla="*/ 0 60000 65536"/>
                <a:gd name="T16" fmla="*/ 0 60000 65536"/>
                <a:gd name="T17" fmla="*/ 0 60000 65536"/>
                <a:gd name="T18" fmla="*/ 0 w 12"/>
                <a:gd name="T19" fmla="*/ 0 h 183"/>
                <a:gd name="T20" fmla="*/ 12 w 12"/>
                <a:gd name="T21" fmla="*/ 183 h 183"/>
              </a:gdLst>
              <a:ahLst/>
              <a:cxnLst>
                <a:cxn ang="T12">
                  <a:pos x="T0" y="T1"/>
                </a:cxn>
                <a:cxn ang="T13">
                  <a:pos x="T2" y="T3"/>
                </a:cxn>
                <a:cxn ang="T14">
                  <a:pos x="T4" y="T5"/>
                </a:cxn>
                <a:cxn ang="T15">
                  <a:pos x="T6" y="T7"/>
                </a:cxn>
                <a:cxn ang="T16">
                  <a:pos x="T8" y="T9"/>
                </a:cxn>
                <a:cxn ang="T17">
                  <a:pos x="T10" y="T11"/>
                </a:cxn>
              </a:cxnLst>
              <a:rect l="T18" t="T19" r="T20" b="T21"/>
              <a:pathLst>
                <a:path w="12" h="183">
                  <a:moveTo>
                    <a:pt x="0" y="183"/>
                  </a:moveTo>
                  <a:cubicBezTo>
                    <a:pt x="0" y="7"/>
                    <a:pt x="0" y="7"/>
                    <a:pt x="0" y="7"/>
                  </a:cubicBezTo>
                  <a:cubicBezTo>
                    <a:pt x="12" y="0"/>
                    <a:pt x="12" y="0"/>
                    <a:pt x="12" y="0"/>
                  </a:cubicBezTo>
                  <a:cubicBezTo>
                    <a:pt x="12" y="169"/>
                    <a:pt x="12" y="169"/>
                    <a:pt x="12" y="169"/>
                  </a:cubicBezTo>
                  <a:cubicBezTo>
                    <a:pt x="12" y="169"/>
                    <a:pt x="12" y="169"/>
                    <a:pt x="12" y="169"/>
                  </a:cubicBezTo>
                  <a:cubicBezTo>
                    <a:pt x="12" y="170"/>
                    <a:pt x="6" y="180"/>
                    <a:pt x="0" y="183"/>
                  </a:cubicBezTo>
                  <a:close/>
                </a:path>
              </a:pathLst>
            </a:custGeom>
            <a:solidFill>
              <a:srgbClr val="666666"/>
            </a:solidFill>
            <a:ln w="9525">
              <a:noFill/>
              <a:round/>
              <a:headEnd/>
              <a:tailEnd/>
            </a:ln>
          </p:spPr>
          <p:txBody>
            <a:bodyPr/>
            <a:lstStyle/>
            <a:p>
              <a:endParaRPr lang="en-US"/>
            </a:p>
          </p:txBody>
        </p:sp>
        <p:sp>
          <p:nvSpPr>
            <p:cNvPr id="134193" name="Freeform 124"/>
            <p:cNvSpPr>
              <a:spLocks/>
            </p:cNvSpPr>
            <p:nvPr/>
          </p:nvSpPr>
          <p:spPr bwMode="auto">
            <a:xfrm>
              <a:off x="4819" y="1835"/>
              <a:ext cx="505" cy="721"/>
            </a:xfrm>
            <a:custGeom>
              <a:avLst/>
              <a:gdLst>
                <a:gd name="T0" fmla="*/ 35194592 w 214"/>
                <a:gd name="T1" fmla="*/ 7123905 h 305"/>
                <a:gd name="T2" fmla="*/ 34675471 w 214"/>
                <a:gd name="T3" fmla="*/ 6608549 h 305"/>
                <a:gd name="T4" fmla="*/ 24061695 w 214"/>
                <a:gd name="T5" fmla="*/ 359644 h 305"/>
                <a:gd name="T6" fmla="*/ 22454738 w 214"/>
                <a:gd name="T7" fmla="*/ 359644 h 305"/>
                <a:gd name="T8" fmla="*/ 834616 w 214"/>
                <a:gd name="T9" fmla="*/ 13088877 h 305"/>
                <a:gd name="T10" fmla="*/ 149876 w 214"/>
                <a:gd name="T11" fmla="*/ 13759686 h 305"/>
                <a:gd name="T12" fmla="*/ 0 w 214"/>
                <a:gd name="T13" fmla="*/ 14467618 h 305"/>
                <a:gd name="T14" fmla="*/ 0 w 214"/>
                <a:gd name="T15" fmla="*/ 43917024 h 305"/>
                <a:gd name="T16" fmla="*/ 834616 w 214"/>
                <a:gd name="T17" fmla="*/ 45279255 h 305"/>
                <a:gd name="T18" fmla="*/ 11486958 w 214"/>
                <a:gd name="T19" fmla="*/ 51552415 h 305"/>
                <a:gd name="T20" fmla="*/ 12109335 w 214"/>
                <a:gd name="T21" fmla="*/ 51889077 h 305"/>
                <a:gd name="T22" fmla="*/ 12937346 w 214"/>
                <a:gd name="T23" fmla="*/ 51552415 h 305"/>
                <a:gd name="T24" fmla="*/ 34675471 w 214"/>
                <a:gd name="T25" fmla="*/ 38799287 h 305"/>
                <a:gd name="T26" fmla="*/ 35546751 w 214"/>
                <a:gd name="T27" fmla="*/ 37421587 h 305"/>
                <a:gd name="T28" fmla="*/ 35546751 w 214"/>
                <a:gd name="T29" fmla="*/ 7971148 h 305"/>
                <a:gd name="T30" fmla="*/ 35194592 w 214"/>
                <a:gd name="T31" fmla="*/ 7123905 h 3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4"/>
                <a:gd name="T49" fmla="*/ 0 h 305"/>
                <a:gd name="T50" fmla="*/ 214 w 214"/>
                <a:gd name="T51" fmla="*/ 305 h 30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4" h="305">
                  <a:moveTo>
                    <a:pt x="212" y="42"/>
                  </a:moveTo>
                  <a:cubicBezTo>
                    <a:pt x="211" y="41"/>
                    <a:pt x="210" y="39"/>
                    <a:pt x="209" y="39"/>
                  </a:cubicBezTo>
                  <a:cubicBezTo>
                    <a:pt x="145" y="2"/>
                    <a:pt x="145" y="2"/>
                    <a:pt x="145" y="2"/>
                  </a:cubicBezTo>
                  <a:cubicBezTo>
                    <a:pt x="142" y="0"/>
                    <a:pt x="138" y="0"/>
                    <a:pt x="135" y="2"/>
                  </a:cubicBezTo>
                  <a:cubicBezTo>
                    <a:pt x="5" y="77"/>
                    <a:pt x="5" y="77"/>
                    <a:pt x="5" y="77"/>
                  </a:cubicBezTo>
                  <a:cubicBezTo>
                    <a:pt x="3" y="78"/>
                    <a:pt x="2" y="79"/>
                    <a:pt x="1" y="81"/>
                  </a:cubicBezTo>
                  <a:cubicBezTo>
                    <a:pt x="0" y="82"/>
                    <a:pt x="0" y="84"/>
                    <a:pt x="0" y="85"/>
                  </a:cubicBezTo>
                  <a:cubicBezTo>
                    <a:pt x="0" y="258"/>
                    <a:pt x="0" y="258"/>
                    <a:pt x="0" y="258"/>
                  </a:cubicBezTo>
                  <a:cubicBezTo>
                    <a:pt x="0" y="261"/>
                    <a:pt x="2" y="265"/>
                    <a:pt x="5" y="266"/>
                  </a:cubicBezTo>
                  <a:cubicBezTo>
                    <a:pt x="69" y="303"/>
                    <a:pt x="69" y="303"/>
                    <a:pt x="69" y="303"/>
                  </a:cubicBezTo>
                  <a:cubicBezTo>
                    <a:pt x="70" y="304"/>
                    <a:pt x="72" y="305"/>
                    <a:pt x="73" y="305"/>
                  </a:cubicBezTo>
                  <a:cubicBezTo>
                    <a:pt x="75" y="305"/>
                    <a:pt x="77" y="304"/>
                    <a:pt x="78" y="303"/>
                  </a:cubicBezTo>
                  <a:cubicBezTo>
                    <a:pt x="209" y="228"/>
                    <a:pt x="209" y="228"/>
                    <a:pt x="209" y="228"/>
                  </a:cubicBezTo>
                  <a:cubicBezTo>
                    <a:pt x="211" y="227"/>
                    <a:pt x="214" y="223"/>
                    <a:pt x="214" y="220"/>
                  </a:cubicBezTo>
                  <a:cubicBezTo>
                    <a:pt x="214" y="47"/>
                    <a:pt x="214" y="47"/>
                    <a:pt x="214" y="47"/>
                  </a:cubicBezTo>
                  <a:cubicBezTo>
                    <a:pt x="214" y="46"/>
                    <a:pt x="213" y="44"/>
                    <a:pt x="212" y="42"/>
                  </a:cubicBezTo>
                  <a:close/>
                </a:path>
              </a:pathLst>
            </a:custGeom>
            <a:noFill/>
            <a:ln w="23813">
              <a:solidFill>
                <a:srgbClr val="333333"/>
              </a:solidFill>
              <a:round/>
              <a:headEnd/>
              <a:tailEnd/>
            </a:ln>
          </p:spPr>
          <p:txBody>
            <a:bodyPr/>
            <a:lstStyle/>
            <a:p>
              <a:endParaRPr lang="en-US"/>
            </a:p>
          </p:txBody>
        </p:sp>
        <p:sp>
          <p:nvSpPr>
            <p:cNvPr id="134194" name="Freeform 125"/>
            <p:cNvSpPr>
              <a:spLocks/>
            </p:cNvSpPr>
            <p:nvPr/>
          </p:nvSpPr>
          <p:spPr bwMode="auto">
            <a:xfrm>
              <a:off x="4819" y="2027"/>
              <a:ext cx="172" cy="529"/>
            </a:xfrm>
            <a:custGeom>
              <a:avLst/>
              <a:gdLst>
                <a:gd name="T0" fmla="*/ 11854730 w 73"/>
                <a:gd name="T1" fmla="*/ 37594159 h 224"/>
                <a:gd name="T2" fmla="*/ 11854730 w 73"/>
                <a:gd name="T3" fmla="*/ 7046658 h 224"/>
                <a:gd name="T4" fmla="*/ 148370 w 73"/>
                <a:gd name="T5" fmla="*/ 0 h 224"/>
                <a:gd name="T6" fmla="*/ 0 w 73"/>
                <a:gd name="T7" fmla="*/ 637535 h 224"/>
                <a:gd name="T8" fmla="*/ 0 w 73"/>
                <a:gd name="T9" fmla="*/ 29705600 h 224"/>
                <a:gd name="T10" fmla="*/ 823677 w 73"/>
                <a:gd name="T11" fmla="*/ 31054738 h 224"/>
                <a:gd name="T12" fmla="*/ 11241194 w 73"/>
                <a:gd name="T13" fmla="*/ 37221384 h 224"/>
                <a:gd name="T14" fmla="*/ 11854730 w 73"/>
                <a:gd name="T15" fmla="*/ 37594159 h 224"/>
                <a:gd name="T16" fmla="*/ 0 60000 65536"/>
                <a:gd name="T17" fmla="*/ 0 60000 65536"/>
                <a:gd name="T18" fmla="*/ 0 60000 65536"/>
                <a:gd name="T19" fmla="*/ 0 60000 65536"/>
                <a:gd name="T20" fmla="*/ 0 60000 65536"/>
                <a:gd name="T21" fmla="*/ 0 60000 65536"/>
                <a:gd name="T22" fmla="*/ 0 60000 65536"/>
                <a:gd name="T23" fmla="*/ 0 60000 65536"/>
                <a:gd name="T24" fmla="*/ 0 w 73"/>
                <a:gd name="T25" fmla="*/ 0 h 224"/>
                <a:gd name="T26" fmla="*/ 73 w 73"/>
                <a:gd name="T27" fmla="*/ 224 h 2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 h="224">
                  <a:moveTo>
                    <a:pt x="73" y="224"/>
                  </a:moveTo>
                  <a:cubicBezTo>
                    <a:pt x="73" y="42"/>
                    <a:pt x="73" y="42"/>
                    <a:pt x="73" y="42"/>
                  </a:cubicBezTo>
                  <a:cubicBezTo>
                    <a:pt x="1" y="0"/>
                    <a:pt x="1" y="0"/>
                    <a:pt x="1" y="0"/>
                  </a:cubicBezTo>
                  <a:cubicBezTo>
                    <a:pt x="0" y="1"/>
                    <a:pt x="0" y="3"/>
                    <a:pt x="0" y="4"/>
                  </a:cubicBezTo>
                  <a:cubicBezTo>
                    <a:pt x="0" y="177"/>
                    <a:pt x="0" y="177"/>
                    <a:pt x="0" y="177"/>
                  </a:cubicBezTo>
                  <a:cubicBezTo>
                    <a:pt x="0" y="180"/>
                    <a:pt x="2" y="184"/>
                    <a:pt x="5" y="185"/>
                  </a:cubicBezTo>
                  <a:cubicBezTo>
                    <a:pt x="69" y="222"/>
                    <a:pt x="69" y="222"/>
                    <a:pt x="69" y="222"/>
                  </a:cubicBezTo>
                  <a:cubicBezTo>
                    <a:pt x="70" y="223"/>
                    <a:pt x="72" y="224"/>
                    <a:pt x="73" y="224"/>
                  </a:cubicBezTo>
                  <a:close/>
                </a:path>
              </a:pathLst>
            </a:custGeom>
            <a:solidFill>
              <a:srgbClr val="CCCCCC"/>
            </a:solidFill>
            <a:ln w="9525">
              <a:noFill/>
              <a:round/>
              <a:headEnd/>
              <a:tailEnd/>
            </a:ln>
          </p:spPr>
          <p:txBody>
            <a:bodyPr/>
            <a:lstStyle/>
            <a:p>
              <a:endParaRPr lang="en-US"/>
            </a:p>
          </p:txBody>
        </p:sp>
        <p:sp>
          <p:nvSpPr>
            <p:cNvPr id="134195" name="Freeform 126"/>
            <p:cNvSpPr>
              <a:spLocks/>
            </p:cNvSpPr>
            <p:nvPr/>
          </p:nvSpPr>
          <p:spPr bwMode="auto">
            <a:xfrm>
              <a:off x="4830" y="2071"/>
              <a:ext cx="145" cy="244"/>
            </a:xfrm>
            <a:custGeom>
              <a:avLst/>
              <a:gdLst>
                <a:gd name="T0" fmla="*/ 0 w 145"/>
                <a:gd name="T1" fmla="*/ 0 h 244"/>
                <a:gd name="T2" fmla="*/ 145 w 145"/>
                <a:gd name="T3" fmla="*/ 86 h 244"/>
                <a:gd name="T4" fmla="*/ 145 w 145"/>
                <a:gd name="T5" fmla="*/ 244 h 244"/>
                <a:gd name="T6" fmla="*/ 0 w 145"/>
                <a:gd name="T7" fmla="*/ 161 h 244"/>
                <a:gd name="T8" fmla="*/ 0 w 145"/>
                <a:gd name="T9" fmla="*/ 0 h 244"/>
                <a:gd name="T10" fmla="*/ 0 60000 65536"/>
                <a:gd name="T11" fmla="*/ 0 60000 65536"/>
                <a:gd name="T12" fmla="*/ 0 60000 65536"/>
                <a:gd name="T13" fmla="*/ 0 60000 65536"/>
                <a:gd name="T14" fmla="*/ 0 60000 65536"/>
                <a:gd name="T15" fmla="*/ 0 w 145"/>
                <a:gd name="T16" fmla="*/ 0 h 244"/>
                <a:gd name="T17" fmla="*/ 145 w 145"/>
                <a:gd name="T18" fmla="*/ 244 h 244"/>
              </a:gdLst>
              <a:ahLst/>
              <a:cxnLst>
                <a:cxn ang="T10">
                  <a:pos x="T0" y="T1"/>
                </a:cxn>
                <a:cxn ang="T11">
                  <a:pos x="T2" y="T3"/>
                </a:cxn>
                <a:cxn ang="T12">
                  <a:pos x="T4" y="T5"/>
                </a:cxn>
                <a:cxn ang="T13">
                  <a:pos x="T6" y="T7"/>
                </a:cxn>
                <a:cxn ang="T14">
                  <a:pos x="T8" y="T9"/>
                </a:cxn>
              </a:cxnLst>
              <a:rect l="T15" t="T16" r="T17" b="T18"/>
              <a:pathLst>
                <a:path w="145" h="244">
                  <a:moveTo>
                    <a:pt x="0" y="0"/>
                  </a:moveTo>
                  <a:lnTo>
                    <a:pt x="145" y="86"/>
                  </a:lnTo>
                  <a:lnTo>
                    <a:pt x="145" y="244"/>
                  </a:lnTo>
                  <a:lnTo>
                    <a:pt x="0" y="161"/>
                  </a:lnTo>
                  <a:lnTo>
                    <a:pt x="0" y="0"/>
                  </a:lnTo>
                  <a:close/>
                </a:path>
              </a:pathLst>
            </a:custGeom>
            <a:solidFill>
              <a:srgbClr val="666666"/>
            </a:solidFill>
            <a:ln w="9525">
              <a:noFill/>
              <a:round/>
              <a:headEnd/>
              <a:tailEnd/>
            </a:ln>
          </p:spPr>
          <p:txBody>
            <a:bodyPr/>
            <a:lstStyle/>
            <a:p>
              <a:endParaRPr lang="en-US"/>
            </a:p>
          </p:txBody>
        </p:sp>
        <p:sp>
          <p:nvSpPr>
            <p:cNvPr id="134196" name="Freeform 127"/>
            <p:cNvSpPr>
              <a:spLocks/>
            </p:cNvSpPr>
            <p:nvPr/>
          </p:nvSpPr>
          <p:spPr bwMode="auto">
            <a:xfrm>
              <a:off x="4830" y="2071"/>
              <a:ext cx="145" cy="244"/>
            </a:xfrm>
            <a:custGeom>
              <a:avLst/>
              <a:gdLst>
                <a:gd name="T0" fmla="*/ 5 w 145"/>
                <a:gd name="T1" fmla="*/ 5 h 244"/>
                <a:gd name="T2" fmla="*/ 5 w 145"/>
                <a:gd name="T3" fmla="*/ 154 h 244"/>
                <a:gd name="T4" fmla="*/ 145 w 145"/>
                <a:gd name="T5" fmla="*/ 237 h 244"/>
                <a:gd name="T6" fmla="*/ 145 w 145"/>
                <a:gd name="T7" fmla="*/ 244 h 244"/>
                <a:gd name="T8" fmla="*/ 0 w 145"/>
                <a:gd name="T9" fmla="*/ 161 h 244"/>
                <a:gd name="T10" fmla="*/ 0 w 145"/>
                <a:gd name="T11" fmla="*/ 0 h 244"/>
                <a:gd name="T12" fmla="*/ 5 w 145"/>
                <a:gd name="T13" fmla="*/ 5 h 244"/>
                <a:gd name="T14" fmla="*/ 0 60000 65536"/>
                <a:gd name="T15" fmla="*/ 0 60000 65536"/>
                <a:gd name="T16" fmla="*/ 0 60000 65536"/>
                <a:gd name="T17" fmla="*/ 0 60000 65536"/>
                <a:gd name="T18" fmla="*/ 0 60000 65536"/>
                <a:gd name="T19" fmla="*/ 0 60000 65536"/>
                <a:gd name="T20" fmla="*/ 0 60000 65536"/>
                <a:gd name="T21" fmla="*/ 0 w 145"/>
                <a:gd name="T22" fmla="*/ 0 h 244"/>
                <a:gd name="T23" fmla="*/ 145 w 145"/>
                <a:gd name="T24" fmla="*/ 244 h 2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244">
                  <a:moveTo>
                    <a:pt x="5" y="5"/>
                  </a:moveTo>
                  <a:lnTo>
                    <a:pt x="5" y="154"/>
                  </a:lnTo>
                  <a:lnTo>
                    <a:pt x="145" y="237"/>
                  </a:lnTo>
                  <a:lnTo>
                    <a:pt x="145" y="244"/>
                  </a:lnTo>
                  <a:lnTo>
                    <a:pt x="0" y="161"/>
                  </a:lnTo>
                  <a:lnTo>
                    <a:pt x="0" y="0"/>
                  </a:lnTo>
                  <a:lnTo>
                    <a:pt x="5" y="5"/>
                  </a:lnTo>
                  <a:close/>
                </a:path>
              </a:pathLst>
            </a:custGeom>
            <a:solidFill>
              <a:srgbClr val="FFFFFF"/>
            </a:solidFill>
            <a:ln w="9525">
              <a:noFill/>
              <a:round/>
              <a:headEnd/>
              <a:tailEnd/>
            </a:ln>
          </p:spPr>
          <p:txBody>
            <a:bodyPr/>
            <a:lstStyle/>
            <a:p>
              <a:endParaRPr lang="en-US"/>
            </a:p>
          </p:txBody>
        </p:sp>
        <p:sp>
          <p:nvSpPr>
            <p:cNvPr id="134197" name="Line 128"/>
            <p:cNvSpPr>
              <a:spLocks noChangeShapeType="1"/>
            </p:cNvSpPr>
            <p:nvPr/>
          </p:nvSpPr>
          <p:spPr bwMode="auto">
            <a:xfrm>
              <a:off x="4854" y="2119"/>
              <a:ext cx="104" cy="56"/>
            </a:xfrm>
            <a:prstGeom prst="line">
              <a:avLst/>
            </a:prstGeom>
            <a:noFill/>
            <a:ln w="11113" cap="rnd">
              <a:solidFill>
                <a:srgbClr val="000000"/>
              </a:solidFill>
              <a:miter lim="800000"/>
              <a:headEnd/>
              <a:tailEnd/>
            </a:ln>
          </p:spPr>
          <p:txBody>
            <a:bodyPr/>
            <a:lstStyle/>
            <a:p>
              <a:endParaRPr lang="en-US"/>
            </a:p>
          </p:txBody>
        </p:sp>
        <p:sp>
          <p:nvSpPr>
            <p:cNvPr id="134198" name="Line 129"/>
            <p:cNvSpPr>
              <a:spLocks noChangeShapeType="1"/>
            </p:cNvSpPr>
            <p:nvPr/>
          </p:nvSpPr>
          <p:spPr bwMode="auto">
            <a:xfrm>
              <a:off x="4854" y="2159"/>
              <a:ext cx="104" cy="59"/>
            </a:xfrm>
            <a:prstGeom prst="line">
              <a:avLst/>
            </a:prstGeom>
            <a:noFill/>
            <a:ln w="11113" cap="rnd">
              <a:solidFill>
                <a:srgbClr val="000000"/>
              </a:solidFill>
              <a:miter lim="800000"/>
              <a:headEnd/>
              <a:tailEnd/>
            </a:ln>
          </p:spPr>
          <p:txBody>
            <a:bodyPr/>
            <a:lstStyle/>
            <a:p>
              <a:endParaRPr lang="en-US"/>
            </a:p>
          </p:txBody>
        </p:sp>
        <p:sp>
          <p:nvSpPr>
            <p:cNvPr id="134199" name="Freeform 130"/>
            <p:cNvSpPr>
              <a:spLocks/>
            </p:cNvSpPr>
            <p:nvPr/>
          </p:nvSpPr>
          <p:spPr bwMode="auto">
            <a:xfrm>
              <a:off x="4880" y="2294"/>
              <a:ext cx="36" cy="54"/>
            </a:xfrm>
            <a:custGeom>
              <a:avLst/>
              <a:gdLst>
                <a:gd name="T0" fmla="*/ 3132560 w 15"/>
                <a:gd name="T1" fmla="*/ 2499531 h 23"/>
                <a:gd name="T2" fmla="*/ 1675399 w 15"/>
                <a:gd name="T3" fmla="*/ 3227747 h 23"/>
                <a:gd name="T4" fmla="*/ 0 w 15"/>
                <a:gd name="T5" fmla="*/ 1064615 h 23"/>
                <a:gd name="T6" fmla="*/ 1675399 w 15"/>
                <a:gd name="T7" fmla="*/ 336150 h 23"/>
                <a:gd name="T8" fmla="*/ 3132560 w 15"/>
                <a:gd name="T9" fmla="*/ 2499531 h 23"/>
                <a:gd name="T10" fmla="*/ 0 60000 65536"/>
                <a:gd name="T11" fmla="*/ 0 60000 65536"/>
                <a:gd name="T12" fmla="*/ 0 60000 65536"/>
                <a:gd name="T13" fmla="*/ 0 60000 65536"/>
                <a:gd name="T14" fmla="*/ 0 60000 65536"/>
                <a:gd name="T15" fmla="*/ 0 w 15"/>
                <a:gd name="T16" fmla="*/ 0 h 23"/>
                <a:gd name="T17" fmla="*/ 15 w 15"/>
                <a:gd name="T18" fmla="*/ 23 h 23"/>
              </a:gdLst>
              <a:ahLst/>
              <a:cxnLst>
                <a:cxn ang="T10">
                  <a:pos x="T0" y="T1"/>
                </a:cxn>
                <a:cxn ang="T11">
                  <a:pos x="T2" y="T3"/>
                </a:cxn>
                <a:cxn ang="T12">
                  <a:pos x="T4" y="T5"/>
                </a:cxn>
                <a:cxn ang="T13">
                  <a:pos x="T6" y="T7"/>
                </a:cxn>
                <a:cxn ang="T14">
                  <a:pos x="T8" y="T9"/>
                </a:cxn>
              </a:cxnLst>
              <a:rect l="T15" t="T16" r="T17" b="T18"/>
              <a:pathLst>
                <a:path w="15" h="23">
                  <a:moveTo>
                    <a:pt x="15" y="16"/>
                  </a:moveTo>
                  <a:cubicBezTo>
                    <a:pt x="15" y="21"/>
                    <a:pt x="12" y="23"/>
                    <a:pt x="8" y="21"/>
                  </a:cubicBezTo>
                  <a:cubicBezTo>
                    <a:pt x="3" y="18"/>
                    <a:pt x="0" y="12"/>
                    <a:pt x="0" y="7"/>
                  </a:cubicBezTo>
                  <a:cubicBezTo>
                    <a:pt x="0" y="2"/>
                    <a:pt x="3" y="0"/>
                    <a:pt x="8" y="2"/>
                  </a:cubicBezTo>
                  <a:cubicBezTo>
                    <a:pt x="12" y="5"/>
                    <a:pt x="15" y="11"/>
                    <a:pt x="15" y="16"/>
                  </a:cubicBezTo>
                  <a:close/>
                </a:path>
              </a:pathLst>
            </a:custGeom>
            <a:solidFill>
              <a:srgbClr val="000000"/>
            </a:solidFill>
            <a:ln w="9525">
              <a:noFill/>
              <a:round/>
              <a:headEnd/>
              <a:tailEnd/>
            </a:ln>
          </p:spPr>
          <p:txBody>
            <a:bodyPr/>
            <a:lstStyle/>
            <a:p>
              <a:endParaRPr lang="en-US"/>
            </a:p>
          </p:txBody>
        </p:sp>
        <p:sp>
          <p:nvSpPr>
            <p:cNvPr id="134200" name="Freeform 131"/>
            <p:cNvSpPr>
              <a:spLocks/>
            </p:cNvSpPr>
            <p:nvPr/>
          </p:nvSpPr>
          <p:spPr bwMode="auto">
            <a:xfrm>
              <a:off x="4845" y="2424"/>
              <a:ext cx="118" cy="85"/>
            </a:xfrm>
            <a:custGeom>
              <a:avLst/>
              <a:gdLst>
                <a:gd name="T0" fmla="*/ 835001 w 50"/>
                <a:gd name="T1" fmla="*/ 150582 h 36"/>
                <a:gd name="T2" fmla="*/ 0 w 50"/>
                <a:gd name="T3" fmla="*/ 636591 h 36"/>
                <a:gd name="T4" fmla="*/ 835001 w 50"/>
                <a:gd name="T5" fmla="*/ 1831516 h 36"/>
                <a:gd name="T6" fmla="*/ 7460446 w 50"/>
                <a:gd name="T7" fmla="*/ 5886311 h 36"/>
                <a:gd name="T8" fmla="*/ 8295957 w 50"/>
                <a:gd name="T9" fmla="*/ 5379910 h 36"/>
                <a:gd name="T10" fmla="*/ 7460446 w 50"/>
                <a:gd name="T11" fmla="*/ 4166928 h 36"/>
                <a:gd name="T12" fmla="*/ 835001 w 50"/>
                <a:gd name="T13" fmla="*/ 150582 h 36"/>
                <a:gd name="T14" fmla="*/ 0 60000 65536"/>
                <a:gd name="T15" fmla="*/ 0 60000 65536"/>
                <a:gd name="T16" fmla="*/ 0 60000 65536"/>
                <a:gd name="T17" fmla="*/ 0 60000 65536"/>
                <a:gd name="T18" fmla="*/ 0 60000 65536"/>
                <a:gd name="T19" fmla="*/ 0 60000 65536"/>
                <a:gd name="T20" fmla="*/ 0 60000 65536"/>
                <a:gd name="T21" fmla="*/ 0 w 50"/>
                <a:gd name="T22" fmla="*/ 0 h 36"/>
                <a:gd name="T23" fmla="*/ 50 w 50"/>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36">
                  <a:moveTo>
                    <a:pt x="5" y="1"/>
                  </a:moveTo>
                  <a:cubicBezTo>
                    <a:pt x="2" y="0"/>
                    <a:pt x="0" y="1"/>
                    <a:pt x="0" y="4"/>
                  </a:cubicBezTo>
                  <a:cubicBezTo>
                    <a:pt x="0" y="7"/>
                    <a:pt x="2" y="10"/>
                    <a:pt x="5" y="11"/>
                  </a:cubicBezTo>
                  <a:cubicBezTo>
                    <a:pt x="45" y="35"/>
                    <a:pt x="45" y="35"/>
                    <a:pt x="45" y="35"/>
                  </a:cubicBezTo>
                  <a:cubicBezTo>
                    <a:pt x="48" y="36"/>
                    <a:pt x="50" y="35"/>
                    <a:pt x="50" y="32"/>
                  </a:cubicBezTo>
                  <a:cubicBezTo>
                    <a:pt x="50" y="30"/>
                    <a:pt x="48" y="26"/>
                    <a:pt x="45" y="25"/>
                  </a:cubicBezTo>
                  <a:lnTo>
                    <a:pt x="5" y="1"/>
                  </a:lnTo>
                  <a:close/>
                </a:path>
              </a:pathLst>
            </a:custGeom>
            <a:solidFill>
              <a:srgbClr val="666666"/>
            </a:solidFill>
            <a:ln w="9525">
              <a:noFill/>
              <a:round/>
              <a:headEnd/>
              <a:tailEnd/>
            </a:ln>
          </p:spPr>
          <p:txBody>
            <a:bodyPr/>
            <a:lstStyle/>
            <a:p>
              <a:endParaRPr lang="en-US"/>
            </a:p>
          </p:txBody>
        </p:sp>
        <p:sp>
          <p:nvSpPr>
            <p:cNvPr id="134201" name="Freeform 132"/>
            <p:cNvSpPr>
              <a:spLocks/>
            </p:cNvSpPr>
            <p:nvPr/>
          </p:nvSpPr>
          <p:spPr bwMode="auto">
            <a:xfrm>
              <a:off x="4821" y="1835"/>
              <a:ext cx="498" cy="291"/>
            </a:xfrm>
            <a:custGeom>
              <a:avLst/>
              <a:gdLst>
                <a:gd name="T0" fmla="*/ 34622413 w 211"/>
                <a:gd name="T1" fmla="*/ 6708899 h 123"/>
                <a:gd name="T2" fmla="*/ 23964216 w 211"/>
                <a:gd name="T3" fmla="*/ 362070 h 123"/>
                <a:gd name="T4" fmla="*/ 23964216 w 211"/>
                <a:gd name="T5" fmla="*/ 362070 h 123"/>
                <a:gd name="T6" fmla="*/ 22291861 w 211"/>
                <a:gd name="T7" fmla="*/ 362070 h 123"/>
                <a:gd name="T8" fmla="*/ 22291861 w 211"/>
                <a:gd name="T9" fmla="*/ 362070 h 123"/>
                <a:gd name="T10" fmla="*/ 633522 w 211"/>
                <a:gd name="T11" fmla="*/ 13257678 h 123"/>
                <a:gd name="T12" fmla="*/ 0 w 211"/>
                <a:gd name="T13" fmla="*/ 13961367 h 123"/>
                <a:gd name="T14" fmla="*/ 11976406 w 211"/>
                <a:gd name="T15" fmla="*/ 21161770 h 123"/>
                <a:gd name="T16" fmla="*/ 35105044 w 211"/>
                <a:gd name="T17" fmla="*/ 7203434 h 123"/>
                <a:gd name="T18" fmla="*/ 34622413 w 211"/>
                <a:gd name="T19" fmla="*/ 6708899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1"/>
                <a:gd name="T31" fmla="*/ 0 h 123"/>
                <a:gd name="T32" fmla="*/ 211 w 21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1" h="123">
                  <a:moveTo>
                    <a:pt x="208" y="39"/>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2" y="78"/>
                    <a:pt x="1" y="79"/>
                    <a:pt x="0" y="81"/>
                  </a:cubicBezTo>
                  <a:cubicBezTo>
                    <a:pt x="72" y="123"/>
                    <a:pt x="72" y="123"/>
                    <a:pt x="72" y="123"/>
                  </a:cubicBezTo>
                  <a:cubicBezTo>
                    <a:pt x="211" y="42"/>
                    <a:pt x="211" y="42"/>
                    <a:pt x="211" y="42"/>
                  </a:cubicBezTo>
                  <a:cubicBezTo>
                    <a:pt x="210" y="41"/>
                    <a:pt x="209" y="39"/>
                    <a:pt x="208" y="39"/>
                  </a:cubicBezTo>
                  <a:close/>
                </a:path>
              </a:pathLst>
            </a:custGeom>
            <a:solidFill>
              <a:srgbClr val="E3E3E3"/>
            </a:solidFill>
            <a:ln w="9525">
              <a:noFill/>
              <a:round/>
              <a:headEnd/>
              <a:tailEnd/>
            </a:ln>
          </p:spPr>
          <p:txBody>
            <a:bodyPr/>
            <a:lstStyle/>
            <a:p>
              <a:endParaRPr lang="en-US"/>
            </a:p>
          </p:txBody>
        </p:sp>
        <p:sp>
          <p:nvSpPr>
            <p:cNvPr id="134202" name="Freeform 133"/>
            <p:cNvSpPr>
              <a:spLocks/>
            </p:cNvSpPr>
            <p:nvPr/>
          </p:nvSpPr>
          <p:spPr bwMode="auto">
            <a:xfrm>
              <a:off x="4991" y="1934"/>
              <a:ext cx="333" cy="622"/>
            </a:xfrm>
            <a:custGeom>
              <a:avLst/>
              <a:gdLst>
                <a:gd name="T0" fmla="*/ 0 w 141"/>
                <a:gd name="T1" fmla="*/ 13905374 h 263"/>
                <a:gd name="T2" fmla="*/ 0 w 141"/>
                <a:gd name="T3" fmla="*/ 45043734 h 263"/>
                <a:gd name="T4" fmla="*/ 840908 w 141"/>
                <a:gd name="T5" fmla="*/ 44682359 h 263"/>
                <a:gd name="T6" fmla="*/ 22818595 w 141"/>
                <a:gd name="T7" fmla="*/ 31879240 h 263"/>
                <a:gd name="T8" fmla="*/ 23659493 w 141"/>
                <a:gd name="T9" fmla="*/ 30503973 h 263"/>
                <a:gd name="T10" fmla="*/ 23659493 w 141"/>
                <a:gd name="T11" fmla="*/ 854654 h 263"/>
                <a:gd name="T12" fmla="*/ 23330480 w 141"/>
                <a:gd name="T13" fmla="*/ 0 h 263"/>
                <a:gd name="T14" fmla="*/ 0 w 141"/>
                <a:gd name="T15" fmla="*/ 13905374 h 263"/>
                <a:gd name="T16" fmla="*/ 0 60000 65536"/>
                <a:gd name="T17" fmla="*/ 0 60000 65536"/>
                <a:gd name="T18" fmla="*/ 0 60000 65536"/>
                <a:gd name="T19" fmla="*/ 0 60000 65536"/>
                <a:gd name="T20" fmla="*/ 0 60000 65536"/>
                <a:gd name="T21" fmla="*/ 0 60000 65536"/>
                <a:gd name="T22" fmla="*/ 0 60000 65536"/>
                <a:gd name="T23" fmla="*/ 0 60000 65536"/>
                <a:gd name="T24" fmla="*/ 0 w 141"/>
                <a:gd name="T25" fmla="*/ 0 h 263"/>
                <a:gd name="T26" fmla="*/ 141 w 141"/>
                <a:gd name="T27" fmla="*/ 263 h 2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1" h="263">
                  <a:moveTo>
                    <a:pt x="0" y="81"/>
                  </a:moveTo>
                  <a:cubicBezTo>
                    <a:pt x="0" y="263"/>
                    <a:pt x="0" y="263"/>
                    <a:pt x="0" y="263"/>
                  </a:cubicBezTo>
                  <a:cubicBezTo>
                    <a:pt x="2" y="263"/>
                    <a:pt x="4" y="262"/>
                    <a:pt x="5" y="261"/>
                  </a:cubicBezTo>
                  <a:cubicBezTo>
                    <a:pt x="136" y="186"/>
                    <a:pt x="136" y="186"/>
                    <a:pt x="136" y="186"/>
                  </a:cubicBezTo>
                  <a:cubicBezTo>
                    <a:pt x="138" y="185"/>
                    <a:pt x="141" y="181"/>
                    <a:pt x="141" y="178"/>
                  </a:cubicBezTo>
                  <a:cubicBezTo>
                    <a:pt x="141" y="5"/>
                    <a:pt x="141" y="5"/>
                    <a:pt x="141" y="5"/>
                  </a:cubicBezTo>
                  <a:cubicBezTo>
                    <a:pt x="141" y="4"/>
                    <a:pt x="140" y="2"/>
                    <a:pt x="139" y="0"/>
                  </a:cubicBezTo>
                  <a:lnTo>
                    <a:pt x="0" y="81"/>
                  </a:lnTo>
                  <a:close/>
                </a:path>
              </a:pathLst>
            </a:custGeom>
            <a:solidFill>
              <a:srgbClr val="666666"/>
            </a:solidFill>
            <a:ln w="9525">
              <a:noFill/>
              <a:round/>
              <a:headEnd/>
              <a:tailEnd/>
            </a:ln>
          </p:spPr>
          <p:txBody>
            <a:bodyPr/>
            <a:lstStyle/>
            <a:p>
              <a:endParaRPr lang="en-US"/>
            </a:p>
          </p:txBody>
        </p:sp>
      </p:grpSp>
      <p:pic>
        <p:nvPicPr>
          <p:cNvPr id="134177" name="Picture 147" descr="iStock_000006130726Small"/>
          <p:cNvPicPr>
            <a:picLocks noChangeAspect="1" noChangeArrowheads="1"/>
          </p:cNvPicPr>
          <p:nvPr/>
        </p:nvPicPr>
        <p:blipFill>
          <a:blip r:embed="rId3"/>
          <a:srcRect b="7684"/>
          <a:stretch>
            <a:fillRect/>
          </a:stretch>
        </p:blipFill>
        <p:spPr bwMode="auto">
          <a:xfrm>
            <a:off x="723900" y="4476750"/>
            <a:ext cx="2038350" cy="1354138"/>
          </a:xfrm>
          <a:prstGeom prst="rect">
            <a:avLst/>
          </a:prstGeom>
          <a:noFill/>
          <a:ln w="9525">
            <a:noFill/>
            <a:miter lim="800000"/>
            <a:headEnd/>
            <a:tailEnd/>
          </a:ln>
        </p:spPr>
      </p:pic>
      <p:pic>
        <p:nvPicPr>
          <p:cNvPr id="134178" name="Picture 211" descr="ist2_5370048-checklist-and-pen"/>
          <p:cNvPicPr>
            <a:picLocks noChangeAspect="1" noChangeArrowheads="1"/>
          </p:cNvPicPr>
          <p:nvPr/>
        </p:nvPicPr>
        <p:blipFill>
          <a:blip r:embed="rId4"/>
          <a:srcRect/>
          <a:stretch>
            <a:fillRect/>
          </a:stretch>
        </p:blipFill>
        <p:spPr bwMode="auto">
          <a:xfrm>
            <a:off x="6419850" y="4478338"/>
            <a:ext cx="2038350" cy="1362075"/>
          </a:xfrm>
          <a:prstGeom prst="rect">
            <a:avLst/>
          </a:prstGeom>
          <a:noFill/>
          <a:ln w="9525">
            <a:noFill/>
            <a:miter lim="800000"/>
            <a:headEnd/>
            <a:tailEnd/>
          </a:ln>
        </p:spPr>
      </p:pic>
    </p:spTree>
    <p:extLst>
      <p:ext uri="{BB962C8B-B14F-4D97-AF65-F5344CB8AC3E}">
        <p14:creationId xmlns:p14="http://schemas.microsoft.com/office/powerpoint/2010/main" val="178138000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Freeform 180"/>
          <p:cNvSpPr>
            <a:spLocks/>
          </p:cNvSpPr>
          <p:nvPr/>
        </p:nvSpPr>
        <p:spPr bwMode="auto">
          <a:xfrm>
            <a:off x="2590800" y="1612900"/>
            <a:ext cx="6616700" cy="2070100"/>
          </a:xfrm>
          <a:custGeom>
            <a:avLst/>
            <a:gdLst>
              <a:gd name="T0" fmla="*/ 2147483647 w 3584"/>
              <a:gd name="T1" fmla="*/ 0 h 1304"/>
              <a:gd name="T2" fmla="*/ 0 w 3584"/>
              <a:gd name="T3" fmla="*/ 0 h 1304"/>
              <a:gd name="T4" fmla="*/ 0 w 3584"/>
              <a:gd name="T5" fmla="*/ 2147483647 h 1304"/>
              <a:gd name="T6" fmla="*/ 2147483647 w 3584"/>
              <a:gd name="T7" fmla="*/ 2147483647 h 1304"/>
              <a:gd name="T8" fmla="*/ 0 60000 65536"/>
              <a:gd name="T9" fmla="*/ 0 60000 65536"/>
              <a:gd name="T10" fmla="*/ 0 60000 65536"/>
              <a:gd name="T11" fmla="*/ 0 60000 65536"/>
              <a:gd name="T12" fmla="*/ 0 w 3584"/>
              <a:gd name="T13" fmla="*/ 0 h 1304"/>
              <a:gd name="T14" fmla="*/ 3584 w 3584"/>
              <a:gd name="T15" fmla="*/ 1304 h 1304"/>
            </a:gdLst>
            <a:ahLst/>
            <a:cxnLst>
              <a:cxn ang="T8">
                <a:pos x="T0" y="T1"/>
              </a:cxn>
              <a:cxn ang="T9">
                <a:pos x="T2" y="T3"/>
              </a:cxn>
              <a:cxn ang="T10">
                <a:pos x="T4" y="T5"/>
              </a:cxn>
              <a:cxn ang="T11">
                <a:pos x="T6" y="T7"/>
              </a:cxn>
            </a:cxnLst>
            <a:rect l="T12" t="T13" r="T14" b="T15"/>
            <a:pathLst>
              <a:path w="3584" h="1304">
                <a:moveTo>
                  <a:pt x="3520" y="0"/>
                </a:moveTo>
                <a:lnTo>
                  <a:pt x="0" y="0"/>
                </a:lnTo>
                <a:lnTo>
                  <a:pt x="0" y="1304"/>
                </a:lnTo>
                <a:lnTo>
                  <a:pt x="3584" y="1304"/>
                </a:lnTo>
              </a:path>
            </a:pathLst>
          </a:custGeom>
          <a:noFill/>
          <a:ln w="3175">
            <a:solidFill>
              <a:schemeClr val="bg2"/>
            </a:solidFill>
            <a:round/>
            <a:headEnd/>
            <a:tailEnd/>
          </a:ln>
        </p:spPr>
        <p:txBody>
          <a:bodyPr/>
          <a:lstStyle/>
          <a:p>
            <a:endParaRPr lang="en-US"/>
          </a:p>
        </p:txBody>
      </p:sp>
      <p:sp>
        <p:nvSpPr>
          <p:cNvPr id="136194" name="Line 4"/>
          <p:cNvSpPr>
            <a:spLocks noChangeShapeType="1"/>
          </p:cNvSpPr>
          <p:nvPr/>
        </p:nvSpPr>
        <p:spPr bwMode="auto">
          <a:xfrm>
            <a:off x="2600325" y="1641475"/>
            <a:ext cx="0" cy="2028825"/>
          </a:xfrm>
          <a:prstGeom prst="line">
            <a:avLst/>
          </a:prstGeom>
          <a:noFill/>
          <a:ln w="9525">
            <a:solidFill>
              <a:schemeClr val="bg2"/>
            </a:solidFill>
            <a:round/>
            <a:headEnd/>
            <a:tailEnd/>
          </a:ln>
        </p:spPr>
        <p:txBody>
          <a:bodyPr/>
          <a:lstStyle/>
          <a:p>
            <a:endParaRPr lang="en-US"/>
          </a:p>
        </p:txBody>
      </p:sp>
      <p:grpSp>
        <p:nvGrpSpPr>
          <p:cNvPr id="136195" name="Group 355"/>
          <p:cNvGrpSpPr>
            <a:grpSpLocks/>
          </p:cNvGrpSpPr>
          <p:nvPr/>
        </p:nvGrpSpPr>
        <p:grpSpPr bwMode="auto">
          <a:xfrm>
            <a:off x="-38100" y="1612900"/>
            <a:ext cx="9271000" cy="3759200"/>
            <a:chOff x="-38100" y="1612900"/>
            <a:chExt cx="9271000" cy="3759200"/>
          </a:xfrm>
        </p:grpSpPr>
        <p:sp>
          <p:nvSpPr>
            <p:cNvPr id="136540" name="Rectangle 179" descr="Divot"/>
            <p:cNvSpPr>
              <a:spLocks noChangeArrowheads="1"/>
            </p:cNvSpPr>
            <p:nvPr/>
          </p:nvSpPr>
          <p:spPr bwMode="auto">
            <a:xfrm>
              <a:off x="2603500" y="1625600"/>
              <a:ext cx="6527800" cy="2044700"/>
            </a:xfrm>
            <a:prstGeom prst="rect">
              <a:avLst/>
            </a:prstGeom>
            <a:pattFill prst="divot">
              <a:fgClr>
                <a:schemeClr val="accent2">
                  <a:alpha val="47842"/>
                </a:schemeClr>
              </a:fgClr>
              <a:bgClr>
                <a:schemeClr val="bg1">
                  <a:alpha val="47842"/>
                </a:schemeClr>
              </a:bgClr>
            </a:pattFill>
            <a:ln w="9525">
              <a:noFill/>
              <a:miter lim="800000"/>
              <a:headEnd/>
              <a:tailEnd/>
            </a:ln>
          </p:spPr>
          <p:txBody>
            <a:bodyPr wrap="none" anchor="ctr"/>
            <a:lstStyle/>
            <a:p>
              <a:endParaRPr lang="en-US"/>
            </a:p>
          </p:txBody>
        </p:sp>
        <p:sp>
          <p:nvSpPr>
            <p:cNvPr id="136541" name="Freeform 197"/>
            <p:cNvSpPr>
              <a:spLocks/>
            </p:cNvSpPr>
            <p:nvPr/>
          </p:nvSpPr>
          <p:spPr bwMode="auto">
            <a:xfrm>
              <a:off x="-25400" y="3670300"/>
              <a:ext cx="9258300" cy="1676400"/>
            </a:xfrm>
            <a:custGeom>
              <a:avLst/>
              <a:gdLst>
                <a:gd name="T0" fmla="*/ 2147483647 w 5832"/>
                <a:gd name="T1" fmla="*/ 2147483647 h 1056"/>
                <a:gd name="T2" fmla="*/ 2147483647 w 5832"/>
                <a:gd name="T3" fmla="*/ 0 h 1056"/>
                <a:gd name="T4" fmla="*/ 2147483647 w 5832"/>
                <a:gd name="T5" fmla="*/ 2147483647 h 1056"/>
                <a:gd name="T6" fmla="*/ 0 w 5832"/>
                <a:gd name="T7" fmla="*/ 2147483647 h 1056"/>
                <a:gd name="T8" fmla="*/ 0 60000 65536"/>
                <a:gd name="T9" fmla="*/ 0 60000 65536"/>
                <a:gd name="T10" fmla="*/ 0 60000 65536"/>
                <a:gd name="T11" fmla="*/ 0 60000 65536"/>
                <a:gd name="T12" fmla="*/ 0 w 5832"/>
                <a:gd name="T13" fmla="*/ 0 h 1056"/>
                <a:gd name="T14" fmla="*/ 5832 w 5832"/>
                <a:gd name="T15" fmla="*/ 1056 h 1056"/>
              </a:gdLst>
              <a:ahLst/>
              <a:cxnLst>
                <a:cxn ang="T8">
                  <a:pos x="T0" y="T1"/>
                </a:cxn>
                <a:cxn ang="T9">
                  <a:pos x="T2" y="T3"/>
                </a:cxn>
                <a:cxn ang="T10">
                  <a:pos x="T4" y="T5"/>
                </a:cxn>
                <a:cxn ang="T11">
                  <a:pos x="T6" y="T7"/>
                </a:cxn>
              </a:cxnLst>
              <a:rect l="T12" t="T13" r="T14" b="T15"/>
              <a:pathLst>
                <a:path w="5832" h="1056">
                  <a:moveTo>
                    <a:pt x="1648" y="8"/>
                  </a:moveTo>
                  <a:lnTo>
                    <a:pt x="5832" y="0"/>
                  </a:lnTo>
                  <a:lnTo>
                    <a:pt x="5824" y="1056"/>
                  </a:lnTo>
                  <a:lnTo>
                    <a:pt x="0" y="1056"/>
                  </a:lnTo>
                </a:path>
              </a:pathLst>
            </a:custGeom>
            <a:gradFill rotWithShape="1">
              <a:gsLst>
                <a:gs pos="0">
                  <a:srgbClr val="7B663F">
                    <a:alpha val="67998"/>
                  </a:srgbClr>
                </a:gs>
                <a:gs pos="100000">
                  <a:schemeClr val="bg1"/>
                </a:gs>
              </a:gsLst>
              <a:lin ang="5400000" scaled="1"/>
            </a:gradFill>
            <a:ln w="9525">
              <a:noFill/>
              <a:round/>
              <a:headEnd/>
              <a:tailEnd/>
            </a:ln>
          </p:spPr>
          <p:txBody>
            <a:bodyPr/>
            <a:lstStyle/>
            <a:p>
              <a:endParaRPr lang="en-US"/>
            </a:p>
          </p:txBody>
        </p:sp>
        <p:sp>
          <p:nvSpPr>
            <p:cNvPr id="136542" name="Freeform 195"/>
            <p:cNvSpPr>
              <a:spLocks/>
            </p:cNvSpPr>
            <p:nvPr/>
          </p:nvSpPr>
          <p:spPr bwMode="auto">
            <a:xfrm>
              <a:off x="-38100" y="1612900"/>
              <a:ext cx="2641600" cy="3759200"/>
            </a:xfrm>
            <a:custGeom>
              <a:avLst/>
              <a:gdLst>
                <a:gd name="T0" fmla="*/ 2147483647 w 1664"/>
                <a:gd name="T1" fmla="*/ 0 h 2368"/>
                <a:gd name="T2" fmla="*/ 0 w 1664"/>
                <a:gd name="T3" fmla="*/ 2147483647 h 2368"/>
                <a:gd name="T4" fmla="*/ 2147483647 w 1664"/>
                <a:gd name="T5" fmla="*/ 2147483647 h 2368"/>
                <a:gd name="T6" fmla="*/ 2147483647 w 1664"/>
                <a:gd name="T7" fmla="*/ 2147483647 h 2368"/>
                <a:gd name="T8" fmla="*/ 2147483647 w 1664"/>
                <a:gd name="T9" fmla="*/ 0 h 2368"/>
                <a:gd name="T10" fmla="*/ 0 60000 65536"/>
                <a:gd name="T11" fmla="*/ 0 60000 65536"/>
                <a:gd name="T12" fmla="*/ 0 60000 65536"/>
                <a:gd name="T13" fmla="*/ 0 60000 65536"/>
                <a:gd name="T14" fmla="*/ 0 60000 65536"/>
                <a:gd name="T15" fmla="*/ 0 w 1664"/>
                <a:gd name="T16" fmla="*/ 0 h 2368"/>
                <a:gd name="T17" fmla="*/ 1664 w 1664"/>
                <a:gd name="T18" fmla="*/ 2368 h 2368"/>
              </a:gdLst>
              <a:ahLst/>
              <a:cxnLst>
                <a:cxn ang="T10">
                  <a:pos x="T0" y="T1"/>
                </a:cxn>
                <a:cxn ang="T11">
                  <a:pos x="T2" y="T3"/>
                </a:cxn>
                <a:cxn ang="T12">
                  <a:pos x="T4" y="T5"/>
                </a:cxn>
                <a:cxn ang="T13">
                  <a:pos x="T6" y="T7"/>
                </a:cxn>
                <a:cxn ang="T14">
                  <a:pos x="T8" y="T9"/>
                </a:cxn>
              </a:cxnLst>
              <a:rect l="T15" t="T16" r="T17" b="T18"/>
              <a:pathLst>
                <a:path w="1664" h="2368">
                  <a:moveTo>
                    <a:pt x="1664" y="0"/>
                  </a:moveTo>
                  <a:lnTo>
                    <a:pt x="0" y="320"/>
                  </a:lnTo>
                  <a:lnTo>
                    <a:pt x="16" y="2368"/>
                  </a:lnTo>
                  <a:lnTo>
                    <a:pt x="1664" y="1304"/>
                  </a:lnTo>
                  <a:lnTo>
                    <a:pt x="1664" y="0"/>
                  </a:lnTo>
                  <a:close/>
                </a:path>
              </a:pathLst>
            </a:custGeom>
            <a:gradFill rotWithShape="1">
              <a:gsLst>
                <a:gs pos="0">
                  <a:schemeClr val="bg2"/>
                </a:gs>
                <a:gs pos="100000">
                  <a:schemeClr val="bg1"/>
                </a:gs>
              </a:gsLst>
              <a:lin ang="5400000" scaled="1"/>
            </a:gradFill>
            <a:ln w="3175" algn="ctr">
              <a:solidFill>
                <a:schemeClr val="bg2"/>
              </a:solidFill>
              <a:round/>
              <a:headEnd/>
              <a:tailEnd/>
            </a:ln>
          </p:spPr>
          <p:txBody>
            <a:bodyPr/>
            <a:lstStyle/>
            <a:p>
              <a:endParaRPr lang="en-US"/>
            </a:p>
          </p:txBody>
        </p:sp>
        <p:sp>
          <p:nvSpPr>
            <p:cNvPr id="3" name="Line 183"/>
            <p:cNvSpPr>
              <a:spLocks noChangeShapeType="1"/>
            </p:cNvSpPr>
            <p:nvPr/>
          </p:nvSpPr>
          <p:spPr bwMode="auto">
            <a:xfrm flipH="1">
              <a:off x="1574800" y="3683000"/>
              <a:ext cx="1587500" cy="1511300"/>
            </a:xfrm>
            <a:prstGeom prst="line">
              <a:avLst/>
            </a:prstGeom>
            <a:noFill/>
            <a:ln w="9525">
              <a:solidFill>
                <a:schemeClr val="bg2"/>
              </a:solidFill>
              <a:round/>
              <a:headEnd/>
              <a:tailEnd/>
            </a:ln>
            <a:effectLst>
              <a:outerShdw dist="35921" dir="2700000" algn="ctr" rotWithShape="0">
                <a:srgbClr val="808080"/>
              </a:outerShdw>
            </a:effectLst>
          </p:spPr>
          <p:txBody>
            <a:bodyPr/>
            <a:lstStyle/>
            <a:p>
              <a:pPr>
                <a:defRPr/>
              </a:pPr>
              <a:endParaRPr lang="en-US">
                <a:latin typeface="Arial" pitchFamily="34" charset="0"/>
                <a:cs typeface="+mn-cs"/>
              </a:endParaRPr>
            </a:p>
          </p:txBody>
        </p:sp>
        <p:sp>
          <p:nvSpPr>
            <p:cNvPr id="5" name="Line 185"/>
            <p:cNvSpPr>
              <a:spLocks noChangeShapeType="1"/>
            </p:cNvSpPr>
            <p:nvPr/>
          </p:nvSpPr>
          <p:spPr bwMode="auto">
            <a:xfrm flipH="1">
              <a:off x="2451100" y="3683000"/>
              <a:ext cx="1130300" cy="1612900"/>
            </a:xfrm>
            <a:prstGeom prst="line">
              <a:avLst/>
            </a:prstGeom>
            <a:noFill/>
            <a:ln w="9525">
              <a:solidFill>
                <a:schemeClr val="bg2"/>
              </a:solidFill>
              <a:round/>
              <a:headEnd/>
              <a:tailEnd/>
            </a:ln>
            <a:effectLst>
              <a:outerShdw dist="35921" dir="2700000" algn="ctr" rotWithShape="0">
                <a:srgbClr val="808080"/>
              </a:outerShdw>
            </a:effectLst>
          </p:spPr>
          <p:txBody>
            <a:bodyPr/>
            <a:lstStyle/>
            <a:p>
              <a:pPr>
                <a:defRPr/>
              </a:pPr>
              <a:endParaRPr lang="en-US">
                <a:latin typeface="Arial" pitchFamily="34" charset="0"/>
                <a:cs typeface="+mn-cs"/>
              </a:endParaRPr>
            </a:p>
          </p:txBody>
        </p:sp>
        <p:sp>
          <p:nvSpPr>
            <p:cNvPr id="7" name="Line 186"/>
            <p:cNvSpPr>
              <a:spLocks noChangeShapeType="1"/>
            </p:cNvSpPr>
            <p:nvPr/>
          </p:nvSpPr>
          <p:spPr bwMode="auto">
            <a:xfrm flipH="1">
              <a:off x="3302000" y="3683000"/>
              <a:ext cx="838200" cy="1638300"/>
            </a:xfrm>
            <a:prstGeom prst="line">
              <a:avLst/>
            </a:prstGeom>
            <a:noFill/>
            <a:ln w="9525">
              <a:solidFill>
                <a:schemeClr val="bg2"/>
              </a:solidFill>
              <a:round/>
              <a:headEnd/>
              <a:tailEnd/>
            </a:ln>
            <a:effectLst>
              <a:outerShdw dist="35921" dir="2700000" algn="ctr" rotWithShape="0">
                <a:srgbClr val="808080"/>
              </a:outerShdw>
            </a:effectLst>
          </p:spPr>
          <p:txBody>
            <a:bodyPr/>
            <a:lstStyle/>
            <a:p>
              <a:pPr>
                <a:defRPr/>
              </a:pPr>
              <a:endParaRPr lang="en-US">
                <a:latin typeface="Arial" pitchFamily="34" charset="0"/>
                <a:cs typeface="+mn-cs"/>
              </a:endParaRPr>
            </a:p>
          </p:txBody>
        </p:sp>
        <p:sp>
          <p:nvSpPr>
            <p:cNvPr id="8" name="Line 187"/>
            <p:cNvSpPr>
              <a:spLocks noChangeShapeType="1"/>
            </p:cNvSpPr>
            <p:nvPr/>
          </p:nvSpPr>
          <p:spPr bwMode="auto">
            <a:xfrm flipH="1">
              <a:off x="4216400" y="3683000"/>
              <a:ext cx="495300" cy="1638300"/>
            </a:xfrm>
            <a:prstGeom prst="line">
              <a:avLst/>
            </a:prstGeom>
            <a:noFill/>
            <a:ln w="9525">
              <a:solidFill>
                <a:schemeClr val="bg2"/>
              </a:solidFill>
              <a:round/>
              <a:headEnd/>
              <a:tailEnd/>
            </a:ln>
            <a:effectLst>
              <a:outerShdw dist="35921" dir="2700000" algn="ctr" rotWithShape="0">
                <a:srgbClr val="808080"/>
              </a:outerShdw>
            </a:effectLst>
          </p:spPr>
          <p:txBody>
            <a:bodyPr/>
            <a:lstStyle/>
            <a:p>
              <a:pPr>
                <a:defRPr/>
              </a:pPr>
              <a:endParaRPr lang="en-US">
                <a:latin typeface="Arial" pitchFamily="34" charset="0"/>
                <a:cs typeface="+mn-cs"/>
              </a:endParaRPr>
            </a:p>
          </p:txBody>
        </p:sp>
        <p:sp>
          <p:nvSpPr>
            <p:cNvPr id="9" name="Line 188"/>
            <p:cNvSpPr>
              <a:spLocks noChangeShapeType="1"/>
            </p:cNvSpPr>
            <p:nvPr/>
          </p:nvSpPr>
          <p:spPr bwMode="auto">
            <a:xfrm flipH="1">
              <a:off x="5130800" y="3683000"/>
              <a:ext cx="101600" cy="1638300"/>
            </a:xfrm>
            <a:prstGeom prst="line">
              <a:avLst/>
            </a:prstGeom>
            <a:noFill/>
            <a:ln w="9525">
              <a:solidFill>
                <a:schemeClr val="bg2"/>
              </a:solidFill>
              <a:round/>
              <a:headEnd/>
              <a:tailEnd/>
            </a:ln>
            <a:effectLst>
              <a:outerShdw dist="35921" dir="2700000" algn="ctr" rotWithShape="0">
                <a:srgbClr val="808080"/>
              </a:outerShdw>
            </a:effectLst>
          </p:spPr>
          <p:txBody>
            <a:bodyPr/>
            <a:lstStyle/>
            <a:p>
              <a:pPr>
                <a:defRPr/>
              </a:pPr>
              <a:endParaRPr lang="en-US">
                <a:latin typeface="Arial" pitchFamily="34" charset="0"/>
                <a:cs typeface="+mn-cs"/>
              </a:endParaRPr>
            </a:p>
          </p:txBody>
        </p:sp>
        <p:sp>
          <p:nvSpPr>
            <p:cNvPr id="10" name="Line 189"/>
            <p:cNvSpPr>
              <a:spLocks noChangeShapeType="1"/>
            </p:cNvSpPr>
            <p:nvPr/>
          </p:nvSpPr>
          <p:spPr bwMode="auto">
            <a:xfrm>
              <a:off x="5867400" y="3683000"/>
              <a:ext cx="114300" cy="1638300"/>
            </a:xfrm>
            <a:prstGeom prst="line">
              <a:avLst/>
            </a:prstGeom>
            <a:noFill/>
            <a:ln w="9525">
              <a:solidFill>
                <a:schemeClr val="bg2"/>
              </a:solidFill>
              <a:round/>
              <a:headEnd/>
              <a:tailEnd/>
            </a:ln>
            <a:effectLst>
              <a:outerShdw dist="35921" dir="2700000" algn="ctr" rotWithShape="0">
                <a:srgbClr val="808080"/>
              </a:outerShdw>
            </a:effectLst>
          </p:spPr>
          <p:txBody>
            <a:bodyPr/>
            <a:lstStyle/>
            <a:p>
              <a:pPr>
                <a:defRPr/>
              </a:pPr>
              <a:endParaRPr lang="en-US">
                <a:latin typeface="Arial" pitchFamily="34" charset="0"/>
                <a:cs typeface="+mn-cs"/>
              </a:endParaRPr>
            </a:p>
          </p:txBody>
        </p:sp>
        <p:sp>
          <p:nvSpPr>
            <p:cNvPr id="11" name="Line 190"/>
            <p:cNvSpPr>
              <a:spLocks noChangeShapeType="1"/>
            </p:cNvSpPr>
            <p:nvPr/>
          </p:nvSpPr>
          <p:spPr bwMode="auto">
            <a:xfrm>
              <a:off x="6400800" y="3683000"/>
              <a:ext cx="368300" cy="1638300"/>
            </a:xfrm>
            <a:prstGeom prst="line">
              <a:avLst/>
            </a:prstGeom>
            <a:noFill/>
            <a:ln w="9525">
              <a:solidFill>
                <a:schemeClr val="bg2"/>
              </a:solidFill>
              <a:round/>
              <a:headEnd/>
              <a:tailEnd/>
            </a:ln>
            <a:effectLst>
              <a:outerShdw dist="35921" dir="2700000" algn="ctr" rotWithShape="0">
                <a:srgbClr val="808080"/>
              </a:outerShdw>
            </a:effectLst>
          </p:spPr>
          <p:txBody>
            <a:bodyPr/>
            <a:lstStyle/>
            <a:p>
              <a:pPr>
                <a:defRPr/>
              </a:pPr>
              <a:endParaRPr lang="en-US">
                <a:latin typeface="Arial" pitchFamily="34" charset="0"/>
                <a:cs typeface="+mn-cs"/>
              </a:endParaRPr>
            </a:p>
          </p:txBody>
        </p:sp>
        <p:sp>
          <p:nvSpPr>
            <p:cNvPr id="12" name="Line 191"/>
            <p:cNvSpPr>
              <a:spLocks noChangeShapeType="1"/>
            </p:cNvSpPr>
            <p:nvPr/>
          </p:nvSpPr>
          <p:spPr bwMode="auto">
            <a:xfrm>
              <a:off x="7302500" y="4749800"/>
              <a:ext cx="165100" cy="571500"/>
            </a:xfrm>
            <a:prstGeom prst="line">
              <a:avLst/>
            </a:prstGeom>
            <a:noFill/>
            <a:ln w="9525">
              <a:solidFill>
                <a:schemeClr val="bg2"/>
              </a:solidFill>
              <a:round/>
              <a:headEnd/>
              <a:tailEnd/>
            </a:ln>
            <a:effectLst>
              <a:outerShdw dist="35921" dir="2700000" algn="ctr" rotWithShape="0">
                <a:srgbClr val="808080"/>
              </a:outerShdw>
            </a:effectLst>
          </p:spPr>
          <p:txBody>
            <a:bodyPr/>
            <a:lstStyle/>
            <a:p>
              <a:pPr>
                <a:defRPr/>
              </a:pPr>
              <a:endParaRPr lang="en-US">
                <a:latin typeface="Arial" pitchFamily="34" charset="0"/>
                <a:cs typeface="+mn-cs"/>
              </a:endParaRPr>
            </a:p>
          </p:txBody>
        </p:sp>
        <p:sp>
          <p:nvSpPr>
            <p:cNvPr id="13" name="Line 192"/>
            <p:cNvSpPr>
              <a:spLocks noChangeShapeType="1"/>
            </p:cNvSpPr>
            <p:nvPr/>
          </p:nvSpPr>
          <p:spPr bwMode="auto">
            <a:xfrm>
              <a:off x="8039100" y="4749800"/>
              <a:ext cx="203200" cy="520700"/>
            </a:xfrm>
            <a:prstGeom prst="line">
              <a:avLst/>
            </a:prstGeom>
            <a:noFill/>
            <a:ln w="9525">
              <a:solidFill>
                <a:schemeClr val="bg2"/>
              </a:solidFill>
              <a:round/>
              <a:headEnd/>
              <a:tailEnd/>
            </a:ln>
            <a:effectLst>
              <a:outerShdw dist="35921" dir="2700000" algn="ctr" rotWithShape="0">
                <a:srgbClr val="808080"/>
              </a:outerShdw>
            </a:effectLst>
          </p:spPr>
          <p:txBody>
            <a:bodyPr/>
            <a:lstStyle/>
            <a:p>
              <a:pPr>
                <a:defRPr/>
              </a:pPr>
              <a:endParaRPr lang="en-US">
                <a:latin typeface="Arial" pitchFamily="34" charset="0"/>
                <a:cs typeface="+mn-cs"/>
              </a:endParaRPr>
            </a:p>
          </p:txBody>
        </p:sp>
        <p:sp>
          <p:nvSpPr>
            <p:cNvPr id="14" name="Line 198"/>
            <p:cNvSpPr>
              <a:spLocks noChangeShapeType="1"/>
            </p:cNvSpPr>
            <p:nvPr/>
          </p:nvSpPr>
          <p:spPr bwMode="auto">
            <a:xfrm>
              <a:off x="8699500" y="4330700"/>
              <a:ext cx="431800" cy="990600"/>
            </a:xfrm>
            <a:prstGeom prst="line">
              <a:avLst/>
            </a:prstGeom>
            <a:noFill/>
            <a:ln w="9525">
              <a:solidFill>
                <a:schemeClr val="bg2"/>
              </a:solidFill>
              <a:round/>
              <a:headEnd/>
              <a:tailEnd/>
            </a:ln>
            <a:effectLst>
              <a:outerShdw dist="35921" dir="2700000" algn="ctr" rotWithShape="0">
                <a:srgbClr val="808080"/>
              </a:outerShdw>
            </a:effectLst>
          </p:spPr>
          <p:txBody>
            <a:bodyPr/>
            <a:lstStyle/>
            <a:p>
              <a:pPr>
                <a:defRPr/>
              </a:pPr>
              <a:endParaRPr lang="en-US">
                <a:latin typeface="Arial" pitchFamily="34" charset="0"/>
                <a:cs typeface="+mn-cs"/>
              </a:endParaRPr>
            </a:p>
          </p:txBody>
        </p:sp>
      </p:grpSp>
      <p:grpSp>
        <p:nvGrpSpPr>
          <p:cNvPr id="4" name="Group 105"/>
          <p:cNvGrpSpPr>
            <a:grpSpLocks/>
          </p:cNvGrpSpPr>
          <p:nvPr/>
        </p:nvGrpSpPr>
        <p:grpSpPr bwMode="auto">
          <a:xfrm>
            <a:off x="0" y="1119188"/>
            <a:ext cx="2755900" cy="5030787"/>
            <a:chOff x="142875" y="1304531"/>
            <a:chExt cx="2547766" cy="5030787"/>
          </a:xfrm>
        </p:grpSpPr>
        <p:grpSp>
          <p:nvGrpSpPr>
            <p:cNvPr id="136536" name="Group 68"/>
            <p:cNvGrpSpPr>
              <a:grpSpLocks/>
            </p:cNvGrpSpPr>
            <p:nvPr/>
          </p:nvGrpSpPr>
          <p:grpSpPr bwMode="auto">
            <a:xfrm>
              <a:off x="142875" y="1341043"/>
              <a:ext cx="2529750" cy="4994275"/>
              <a:chOff x="142875" y="1395018"/>
              <a:chExt cx="2529750" cy="4994275"/>
            </a:xfrm>
          </p:grpSpPr>
          <p:sp>
            <p:nvSpPr>
              <p:cNvPr id="136538" name="Rectangle 203"/>
              <p:cNvSpPr>
                <a:spLocks noChangeArrowheads="1"/>
              </p:cNvSpPr>
              <p:nvPr/>
            </p:nvSpPr>
            <p:spPr bwMode="auto">
              <a:xfrm>
                <a:off x="142875" y="1395018"/>
                <a:ext cx="2529750" cy="4994275"/>
              </a:xfrm>
              <a:prstGeom prst="rect">
                <a:avLst/>
              </a:prstGeom>
              <a:solidFill>
                <a:schemeClr val="bg2"/>
              </a:solidFill>
              <a:ln w="19050" algn="ctr">
                <a:solidFill>
                  <a:schemeClr val="bg2"/>
                </a:solidFill>
                <a:miter lim="800000"/>
                <a:headEnd/>
                <a:tailEnd/>
              </a:ln>
            </p:spPr>
            <p:txBody>
              <a:bodyPr wrap="none" anchor="ctr"/>
              <a:lstStyle/>
              <a:p>
                <a:pPr algn="ctr"/>
                <a:endParaRPr lang="en-US"/>
              </a:p>
            </p:txBody>
          </p:sp>
          <p:sp>
            <p:nvSpPr>
              <p:cNvPr id="136539" name="Rectangle 204"/>
              <p:cNvSpPr>
                <a:spLocks noChangeArrowheads="1"/>
              </p:cNvSpPr>
              <p:nvPr/>
            </p:nvSpPr>
            <p:spPr bwMode="auto">
              <a:xfrm>
                <a:off x="207962" y="1744268"/>
                <a:ext cx="2403517" cy="4546600"/>
              </a:xfrm>
              <a:prstGeom prst="rect">
                <a:avLst/>
              </a:prstGeom>
              <a:solidFill>
                <a:srgbClr val="EBE9E0"/>
              </a:solidFill>
              <a:ln w="9525" algn="ctr">
                <a:noFill/>
                <a:miter lim="800000"/>
                <a:headEnd/>
                <a:tailEnd/>
              </a:ln>
            </p:spPr>
            <p:txBody>
              <a:bodyPr wrap="none" anchor="ctr"/>
              <a:lstStyle/>
              <a:p>
                <a:pPr algn="ctr"/>
                <a:endParaRPr lang="en-US"/>
              </a:p>
            </p:txBody>
          </p:sp>
        </p:grpSp>
        <p:sp>
          <p:nvSpPr>
            <p:cNvPr id="136537" name="Text Box 1292"/>
            <p:cNvSpPr txBox="1">
              <a:spLocks noChangeArrowheads="1"/>
            </p:cNvSpPr>
            <p:nvPr/>
          </p:nvSpPr>
          <p:spPr bwMode="auto">
            <a:xfrm>
              <a:off x="145878" y="1304531"/>
              <a:ext cx="2544763" cy="400110"/>
            </a:xfrm>
            <a:prstGeom prst="rect">
              <a:avLst/>
            </a:prstGeom>
            <a:noFill/>
            <a:ln w="12700" algn="ctr">
              <a:noFill/>
              <a:miter lim="800000"/>
              <a:headEnd/>
              <a:tailEnd/>
            </a:ln>
          </p:spPr>
          <p:txBody>
            <a:bodyPr>
              <a:spAutoFit/>
            </a:bodyPr>
            <a:lstStyle/>
            <a:p>
              <a:pPr algn="ctr">
                <a:spcBef>
                  <a:spcPct val="50000"/>
                </a:spcBef>
              </a:pPr>
              <a:r>
                <a:rPr lang="en-US" sz="2000">
                  <a:solidFill>
                    <a:schemeClr val="bg1"/>
                  </a:solidFill>
                </a:rPr>
                <a:t>Data Sources</a:t>
              </a:r>
            </a:p>
          </p:txBody>
        </p:sp>
      </p:grpSp>
      <p:sp>
        <p:nvSpPr>
          <p:cNvPr id="136197" name="Rectangle 193"/>
          <p:cNvSpPr>
            <a:spLocks noChangeArrowheads="1"/>
          </p:cNvSpPr>
          <p:nvPr/>
        </p:nvSpPr>
        <p:spPr bwMode="auto">
          <a:xfrm>
            <a:off x="3581400" y="2082800"/>
            <a:ext cx="2336800" cy="850900"/>
          </a:xfrm>
          <a:prstGeom prst="rect">
            <a:avLst/>
          </a:prstGeom>
          <a:gradFill rotWithShape="1">
            <a:gsLst>
              <a:gs pos="0">
                <a:srgbClr val="678BA8"/>
              </a:gs>
              <a:gs pos="100000">
                <a:schemeClr val="bg1"/>
              </a:gs>
            </a:gsLst>
            <a:lin ang="5400000" scaled="1"/>
          </a:gradFill>
          <a:ln w="12700">
            <a:solidFill>
              <a:schemeClr val="bg2"/>
            </a:solidFill>
            <a:miter lim="800000"/>
            <a:headEnd/>
            <a:tailEnd/>
          </a:ln>
        </p:spPr>
        <p:txBody>
          <a:bodyPr wrap="none" anchor="ctr"/>
          <a:lstStyle/>
          <a:p>
            <a:endParaRPr lang="en-US"/>
          </a:p>
        </p:txBody>
      </p:sp>
      <p:sp>
        <p:nvSpPr>
          <p:cNvPr id="25794" name="Line 194"/>
          <p:cNvSpPr>
            <a:spLocks noChangeShapeType="1"/>
          </p:cNvSpPr>
          <p:nvPr/>
        </p:nvSpPr>
        <p:spPr bwMode="auto">
          <a:xfrm>
            <a:off x="4749800" y="2082800"/>
            <a:ext cx="0" cy="850900"/>
          </a:xfrm>
          <a:prstGeom prst="line">
            <a:avLst/>
          </a:prstGeom>
          <a:noFill/>
          <a:ln w="12700">
            <a:solidFill>
              <a:schemeClr val="bg2"/>
            </a:solidFill>
            <a:round/>
            <a:headEnd/>
            <a:tailEnd/>
          </a:ln>
          <a:effectLst>
            <a:prstShdw prst="shdw17" dist="17961" dir="2700000">
              <a:schemeClr val="bg2">
                <a:gamma/>
                <a:shade val="60000"/>
                <a:invGamma/>
              </a:schemeClr>
            </a:prstShdw>
          </a:effectLst>
        </p:spPr>
        <p:txBody>
          <a:bodyPr/>
          <a:lstStyle/>
          <a:p>
            <a:pPr>
              <a:defRPr/>
            </a:pPr>
            <a:endParaRPr lang="en-US">
              <a:latin typeface="Arial" pitchFamily="34" charset="0"/>
              <a:cs typeface="+mn-cs"/>
            </a:endParaRPr>
          </a:p>
        </p:txBody>
      </p:sp>
      <p:sp>
        <p:nvSpPr>
          <p:cNvPr id="173226" name="Line 170"/>
          <p:cNvSpPr>
            <a:spLocks noChangeShapeType="1"/>
          </p:cNvSpPr>
          <p:nvPr/>
        </p:nvSpPr>
        <p:spPr bwMode="auto">
          <a:xfrm>
            <a:off x="1970088" y="3141663"/>
            <a:ext cx="1054100" cy="585787"/>
          </a:xfrm>
          <a:prstGeom prst="line">
            <a:avLst/>
          </a:prstGeom>
          <a:noFill/>
          <a:ln w="19050" algn="ctr">
            <a:solidFill>
              <a:schemeClr val="tx1"/>
            </a:solidFill>
            <a:round/>
            <a:headEnd/>
            <a:tailEnd type="triangle" w="med" len="med"/>
          </a:ln>
        </p:spPr>
        <p:txBody>
          <a:bodyPr wrap="none" anchor="ctr"/>
          <a:lstStyle/>
          <a:p>
            <a:endParaRPr lang="en-US"/>
          </a:p>
        </p:txBody>
      </p:sp>
      <p:sp>
        <p:nvSpPr>
          <p:cNvPr id="173227" name="Line 171"/>
          <p:cNvSpPr>
            <a:spLocks noChangeShapeType="1"/>
          </p:cNvSpPr>
          <p:nvPr/>
        </p:nvSpPr>
        <p:spPr bwMode="auto">
          <a:xfrm flipV="1">
            <a:off x="1620838" y="4325938"/>
            <a:ext cx="1427162" cy="969962"/>
          </a:xfrm>
          <a:prstGeom prst="line">
            <a:avLst/>
          </a:prstGeom>
          <a:noFill/>
          <a:ln w="19050" algn="ctr">
            <a:solidFill>
              <a:schemeClr val="tx1"/>
            </a:solidFill>
            <a:round/>
            <a:headEnd/>
            <a:tailEnd type="triangle" w="med" len="med"/>
          </a:ln>
        </p:spPr>
        <p:txBody>
          <a:bodyPr wrap="none" anchor="ctr"/>
          <a:lstStyle/>
          <a:p>
            <a:endParaRPr lang="en-US"/>
          </a:p>
        </p:txBody>
      </p:sp>
      <p:sp>
        <p:nvSpPr>
          <p:cNvPr id="2" name="Line 171"/>
          <p:cNvSpPr>
            <a:spLocks noChangeShapeType="1"/>
          </p:cNvSpPr>
          <p:nvPr/>
        </p:nvSpPr>
        <p:spPr bwMode="auto">
          <a:xfrm>
            <a:off x="2051050" y="2063750"/>
            <a:ext cx="996950" cy="1336675"/>
          </a:xfrm>
          <a:prstGeom prst="line">
            <a:avLst/>
          </a:prstGeom>
          <a:noFill/>
          <a:ln w="19050" algn="ctr">
            <a:solidFill>
              <a:schemeClr val="tx1"/>
            </a:solidFill>
            <a:round/>
            <a:headEnd/>
            <a:tailEnd type="triangle" w="med" len="med"/>
          </a:ln>
        </p:spPr>
        <p:txBody>
          <a:bodyPr wrap="none" anchor="ctr"/>
          <a:lstStyle/>
          <a:p>
            <a:endParaRPr lang="en-US"/>
          </a:p>
        </p:txBody>
      </p:sp>
      <p:sp>
        <p:nvSpPr>
          <p:cNvPr id="401" name="Line 171"/>
          <p:cNvSpPr>
            <a:spLocks noChangeShapeType="1"/>
          </p:cNvSpPr>
          <p:nvPr/>
        </p:nvSpPr>
        <p:spPr bwMode="auto">
          <a:xfrm flipV="1">
            <a:off x="2516188" y="4625975"/>
            <a:ext cx="4129087" cy="796925"/>
          </a:xfrm>
          <a:prstGeom prst="line">
            <a:avLst/>
          </a:prstGeom>
          <a:noFill/>
          <a:ln w="19050" algn="ctr">
            <a:solidFill>
              <a:schemeClr val="tx1"/>
            </a:solidFill>
            <a:round/>
            <a:headEnd/>
            <a:tailEnd type="triangle" w="med" len="med"/>
          </a:ln>
        </p:spPr>
        <p:txBody>
          <a:bodyPr wrap="none" anchor="ctr"/>
          <a:lstStyle/>
          <a:p>
            <a:endParaRPr lang="en-US"/>
          </a:p>
        </p:txBody>
      </p:sp>
      <p:grpSp>
        <p:nvGrpSpPr>
          <p:cNvPr id="6" name="Group 407"/>
          <p:cNvGrpSpPr>
            <a:grpSpLocks/>
          </p:cNvGrpSpPr>
          <p:nvPr/>
        </p:nvGrpSpPr>
        <p:grpSpPr bwMode="auto">
          <a:xfrm>
            <a:off x="2501900" y="4913313"/>
            <a:ext cx="500063" cy="600075"/>
            <a:chOff x="3257676" y="4895395"/>
            <a:chExt cx="500063" cy="600075"/>
          </a:xfrm>
        </p:grpSpPr>
        <p:sp>
          <p:nvSpPr>
            <p:cNvPr id="136533" name="Rectangle 159"/>
            <p:cNvSpPr>
              <a:spLocks noChangeArrowheads="1"/>
            </p:cNvSpPr>
            <p:nvPr/>
          </p:nvSpPr>
          <p:spPr bwMode="auto">
            <a:xfrm rot="697450">
              <a:off x="3586289" y="4895395"/>
              <a:ext cx="171450" cy="600075"/>
            </a:xfrm>
            <a:prstGeom prst="rect">
              <a:avLst/>
            </a:prstGeom>
            <a:solidFill>
              <a:schemeClr val="accent2"/>
            </a:solidFill>
            <a:ln w="9525" algn="ctr">
              <a:noFill/>
              <a:miter lim="800000"/>
              <a:headEnd/>
              <a:tailEnd/>
            </a:ln>
          </p:spPr>
          <p:txBody>
            <a:bodyPr wrap="none" anchor="ctr"/>
            <a:lstStyle/>
            <a:p>
              <a:endParaRPr lang="en-US"/>
            </a:p>
          </p:txBody>
        </p:sp>
        <p:sp>
          <p:nvSpPr>
            <p:cNvPr id="136534" name="Rectangle 160"/>
            <p:cNvSpPr>
              <a:spLocks noChangeArrowheads="1"/>
            </p:cNvSpPr>
            <p:nvPr/>
          </p:nvSpPr>
          <p:spPr bwMode="auto">
            <a:xfrm>
              <a:off x="3383089" y="4896983"/>
              <a:ext cx="117475" cy="555625"/>
            </a:xfrm>
            <a:prstGeom prst="rect">
              <a:avLst/>
            </a:prstGeom>
            <a:solidFill>
              <a:schemeClr val="folHlink"/>
            </a:solidFill>
            <a:ln w="9525" algn="ctr">
              <a:noFill/>
              <a:miter lim="800000"/>
              <a:headEnd/>
              <a:tailEnd/>
            </a:ln>
          </p:spPr>
          <p:txBody>
            <a:bodyPr wrap="none" anchor="ctr"/>
            <a:lstStyle/>
            <a:p>
              <a:endParaRPr lang="en-US"/>
            </a:p>
          </p:txBody>
        </p:sp>
        <p:sp>
          <p:nvSpPr>
            <p:cNvPr id="136535" name="Rectangle 161"/>
            <p:cNvSpPr>
              <a:spLocks noChangeArrowheads="1"/>
            </p:cNvSpPr>
            <p:nvPr/>
          </p:nvSpPr>
          <p:spPr bwMode="auto">
            <a:xfrm>
              <a:off x="3257676" y="5108120"/>
              <a:ext cx="101600" cy="344488"/>
            </a:xfrm>
            <a:prstGeom prst="rect">
              <a:avLst/>
            </a:prstGeom>
            <a:solidFill>
              <a:srgbClr val="678BA8"/>
            </a:solidFill>
            <a:ln w="9525" algn="ctr">
              <a:noFill/>
              <a:miter lim="800000"/>
              <a:headEnd/>
              <a:tailEnd/>
            </a:ln>
          </p:spPr>
          <p:txBody>
            <a:bodyPr wrap="none" anchor="ctr"/>
            <a:lstStyle/>
            <a:p>
              <a:endParaRPr lang="en-US"/>
            </a:p>
          </p:txBody>
        </p:sp>
      </p:grpSp>
      <p:grpSp>
        <p:nvGrpSpPr>
          <p:cNvPr id="16" name="Group 413"/>
          <p:cNvGrpSpPr>
            <a:grpSpLocks/>
          </p:cNvGrpSpPr>
          <p:nvPr/>
        </p:nvGrpSpPr>
        <p:grpSpPr bwMode="auto">
          <a:xfrm>
            <a:off x="234950" y="1704975"/>
            <a:ext cx="2109788" cy="588963"/>
            <a:chOff x="235317" y="1531816"/>
            <a:chExt cx="2109186" cy="588963"/>
          </a:xfrm>
        </p:grpSpPr>
        <p:sp>
          <p:nvSpPr>
            <p:cNvPr id="136529" name="Text Box 9"/>
            <p:cNvSpPr txBox="1">
              <a:spLocks noChangeArrowheads="1"/>
            </p:cNvSpPr>
            <p:nvPr/>
          </p:nvSpPr>
          <p:spPr bwMode="auto">
            <a:xfrm flipH="1">
              <a:off x="949569" y="1652101"/>
              <a:ext cx="1394934" cy="249299"/>
            </a:xfrm>
            <a:prstGeom prst="rect">
              <a:avLst/>
            </a:prstGeom>
            <a:noFill/>
            <a:ln w="9525">
              <a:noFill/>
              <a:miter lim="800000"/>
              <a:headEnd/>
              <a:tailEnd/>
            </a:ln>
          </p:spPr>
          <p:txBody>
            <a:bodyPr wrap="none">
              <a:spAutoFit/>
            </a:bodyPr>
            <a:lstStyle/>
            <a:p>
              <a:pPr algn="ctr">
                <a:lnSpc>
                  <a:spcPct val="85000"/>
                </a:lnSpc>
                <a:spcBef>
                  <a:spcPct val="5000"/>
                </a:spcBef>
              </a:pPr>
              <a:r>
                <a:rPr lang="en-US" sz="1200" b="1"/>
                <a:t>Smart Discovery</a:t>
              </a:r>
            </a:p>
          </p:txBody>
        </p:sp>
        <p:grpSp>
          <p:nvGrpSpPr>
            <p:cNvPr id="136530" name="Group 48"/>
            <p:cNvGrpSpPr>
              <a:grpSpLocks/>
            </p:cNvGrpSpPr>
            <p:nvPr/>
          </p:nvGrpSpPr>
          <p:grpSpPr bwMode="auto">
            <a:xfrm>
              <a:off x="235317" y="1531816"/>
              <a:ext cx="798512" cy="588963"/>
              <a:chOff x="557" y="1222"/>
              <a:chExt cx="503" cy="371"/>
            </a:xfrm>
          </p:grpSpPr>
          <p:pic>
            <p:nvPicPr>
              <p:cNvPr id="136531" name="Picture 46" descr="laptop"/>
              <p:cNvPicPr>
                <a:picLocks noChangeAspect="1" noChangeArrowheads="1"/>
              </p:cNvPicPr>
              <p:nvPr/>
            </p:nvPicPr>
            <p:blipFill>
              <a:blip r:embed="rId3"/>
              <a:srcRect/>
              <a:stretch>
                <a:fillRect/>
              </a:stretch>
            </p:blipFill>
            <p:spPr bwMode="auto">
              <a:xfrm>
                <a:off x="557" y="1222"/>
                <a:ext cx="402" cy="371"/>
              </a:xfrm>
              <a:prstGeom prst="rect">
                <a:avLst/>
              </a:prstGeom>
              <a:noFill/>
              <a:ln w="9525">
                <a:noFill/>
                <a:miter lim="800000"/>
                <a:headEnd/>
                <a:tailEnd/>
              </a:ln>
            </p:spPr>
          </p:pic>
          <p:pic>
            <p:nvPicPr>
              <p:cNvPr id="136532" name="Picture 47" descr="MCj04338290000[1]"/>
              <p:cNvPicPr>
                <a:picLocks noChangeAspect="1" noChangeArrowheads="1"/>
              </p:cNvPicPr>
              <p:nvPr/>
            </p:nvPicPr>
            <p:blipFill>
              <a:blip r:embed="rId4"/>
              <a:srcRect/>
              <a:stretch>
                <a:fillRect/>
              </a:stretch>
            </p:blipFill>
            <p:spPr bwMode="auto">
              <a:xfrm flipH="1">
                <a:off x="721" y="1242"/>
                <a:ext cx="339" cy="339"/>
              </a:xfrm>
              <a:prstGeom prst="rect">
                <a:avLst/>
              </a:prstGeom>
              <a:noFill/>
              <a:ln w="9525">
                <a:noFill/>
                <a:miter lim="800000"/>
                <a:headEnd/>
                <a:tailEnd/>
              </a:ln>
            </p:spPr>
          </p:pic>
        </p:grpSp>
      </p:grpSp>
      <p:grpSp>
        <p:nvGrpSpPr>
          <p:cNvPr id="23" name="Group 236"/>
          <p:cNvGrpSpPr>
            <a:grpSpLocks/>
          </p:cNvGrpSpPr>
          <p:nvPr/>
        </p:nvGrpSpPr>
        <p:grpSpPr bwMode="auto">
          <a:xfrm>
            <a:off x="1957388" y="3063875"/>
            <a:ext cx="574675" cy="371475"/>
            <a:chOff x="2187278" y="2201780"/>
            <a:chExt cx="925268" cy="598164"/>
          </a:xfrm>
        </p:grpSpPr>
        <p:grpSp>
          <p:nvGrpSpPr>
            <p:cNvPr id="136499" name="Group 98"/>
            <p:cNvGrpSpPr>
              <a:grpSpLocks/>
            </p:cNvGrpSpPr>
            <p:nvPr/>
          </p:nvGrpSpPr>
          <p:grpSpPr bwMode="auto">
            <a:xfrm>
              <a:off x="2187278" y="2201780"/>
              <a:ext cx="728756" cy="365556"/>
              <a:chOff x="396" y="1380"/>
              <a:chExt cx="1650" cy="972"/>
            </a:xfrm>
          </p:grpSpPr>
          <p:sp>
            <p:nvSpPr>
              <p:cNvPr id="136520" name="Rectangle 99"/>
              <p:cNvSpPr>
                <a:spLocks noChangeArrowheads="1"/>
              </p:cNvSpPr>
              <p:nvPr/>
            </p:nvSpPr>
            <p:spPr bwMode="auto">
              <a:xfrm>
                <a:off x="396" y="1380"/>
                <a:ext cx="1650" cy="972"/>
              </a:xfrm>
              <a:prstGeom prst="rect">
                <a:avLst/>
              </a:prstGeom>
              <a:solidFill>
                <a:srgbClr val="F7F7F7"/>
              </a:solidFill>
              <a:ln w="6350" algn="ctr">
                <a:solidFill>
                  <a:srgbClr val="9A918C">
                    <a:alpha val="54901"/>
                  </a:srgbClr>
                </a:solidFill>
                <a:miter lim="800000"/>
                <a:headEnd/>
                <a:tailEnd/>
              </a:ln>
            </p:spPr>
            <p:txBody>
              <a:bodyPr wrap="none" anchor="ctr"/>
              <a:lstStyle/>
              <a:p>
                <a:endParaRPr lang="en-US"/>
              </a:p>
            </p:txBody>
          </p:sp>
          <p:sp>
            <p:nvSpPr>
              <p:cNvPr id="136521" name="Line 100"/>
              <p:cNvSpPr>
                <a:spLocks noChangeShapeType="1"/>
              </p:cNvSpPr>
              <p:nvPr/>
            </p:nvSpPr>
            <p:spPr bwMode="auto">
              <a:xfrm>
                <a:off x="396" y="1590"/>
                <a:ext cx="1650" cy="0"/>
              </a:xfrm>
              <a:prstGeom prst="line">
                <a:avLst/>
              </a:prstGeom>
              <a:noFill/>
              <a:ln w="3175">
                <a:solidFill>
                  <a:srgbClr val="CC0000">
                    <a:alpha val="30980"/>
                  </a:srgbClr>
                </a:solidFill>
                <a:round/>
                <a:headEnd/>
                <a:tailEnd/>
              </a:ln>
            </p:spPr>
            <p:txBody>
              <a:bodyPr wrap="none" anchor="ctr"/>
              <a:lstStyle/>
              <a:p>
                <a:endParaRPr lang="en-US"/>
              </a:p>
            </p:txBody>
          </p:sp>
          <p:sp>
            <p:nvSpPr>
              <p:cNvPr id="136522" name="Line 101"/>
              <p:cNvSpPr>
                <a:spLocks noChangeShapeType="1"/>
              </p:cNvSpPr>
              <p:nvPr/>
            </p:nvSpPr>
            <p:spPr bwMode="auto">
              <a:xfrm>
                <a:off x="396" y="1686"/>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523" name="Line 102"/>
              <p:cNvSpPr>
                <a:spLocks noChangeShapeType="1"/>
              </p:cNvSpPr>
              <p:nvPr/>
            </p:nvSpPr>
            <p:spPr bwMode="auto">
              <a:xfrm>
                <a:off x="396" y="1783"/>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524" name="Line 103"/>
              <p:cNvSpPr>
                <a:spLocks noChangeShapeType="1"/>
              </p:cNvSpPr>
              <p:nvPr/>
            </p:nvSpPr>
            <p:spPr bwMode="auto">
              <a:xfrm>
                <a:off x="396" y="1880"/>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525" name="Line 104"/>
              <p:cNvSpPr>
                <a:spLocks noChangeShapeType="1"/>
              </p:cNvSpPr>
              <p:nvPr/>
            </p:nvSpPr>
            <p:spPr bwMode="auto">
              <a:xfrm>
                <a:off x="396" y="1977"/>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526" name="Line 105"/>
              <p:cNvSpPr>
                <a:spLocks noChangeShapeType="1"/>
              </p:cNvSpPr>
              <p:nvPr/>
            </p:nvSpPr>
            <p:spPr bwMode="auto">
              <a:xfrm>
                <a:off x="396" y="2074"/>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527" name="Line 106"/>
              <p:cNvSpPr>
                <a:spLocks noChangeShapeType="1"/>
              </p:cNvSpPr>
              <p:nvPr/>
            </p:nvSpPr>
            <p:spPr bwMode="auto">
              <a:xfrm>
                <a:off x="396" y="2171"/>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528" name="Line 107"/>
              <p:cNvSpPr>
                <a:spLocks noChangeShapeType="1"/>
              </p:cNvSpPr>
              <p:nvPr/>
            </p:nvSpPr>
            <p:spPr bwMode="auto">
              <a:xfrm>
                <a:off x="396" y="2268"/>
                <a:ext cx="1650" cy="0"/>
              </a:xfrm>
              <a:prstGeom prst="line">
                <a:avLst/>
              </a:prstGeom>
              <a:noFill/>
              <a:ln w="3175">
                <a:solidFill>
                  <a:srgbClr val="4D6883">
                    <a:alpha val="34901"/>
                  </a:srgbClr>
                </a:solidFill>
                <a:round/>
                <a:headEnd/>
                <a:tailEnd/>
              </a:ln>
            </p:spPr>
            <p:txBody>
              <a:bodyPr wrap="none" anchor="ctr"/>
              <a:lstStyle/>
              <a:p>
                <a:endParaRPr lang="en-US"/>
              </a:p>
            </p:txBody>
          </p:sp>
        </p:grpSp>
        <p:grpSp>
          <p:nvGrpSpPr>
            <p:cNvPr id="136500" name="Group 98"/>
            <p:cNvGrpSpPr>
              <a:grpSpLocks/>
            </p:cNvGrpSpPr>
            <p:nvPr/>
          </p:nvGrpSpPr>
          <p:grpSpPr bwMode="auto">
            <a:xfrm>
              <a:off x="2279518" y="2318084"/>
              <a:ext cx="728756" cy="365556"/>
              <a:chOff x="396" y="1380"/>
              <a:chExt cx="1650" cy="972"/>
            </a:xfrm>
          </p:grpSpPr>
          <p:sp>
            <p:nvSpPr>
              <p:cNvPr id="136511" name="Rectangle 99"/>
              <p:cNvSpPr>
                <a:spLocks noChangeArrowheads="1"/>
              </p:cNvSpPr>
              <p:nvPr/>
            </p:nvSpPr>
            <p:spPr bwMode="auto">
              <a:xfrm>
                <a:off x="396" y="1380"/>
                <a:ext cx="1650" cy="972"/>
              </a:xfrm>
              <a:prstGeom prst="rect">
                <a:avLst/>
              </a:prstGeom>
              <a:solidFill>
                <a:srgbClr val="F7F7F7"/>
              </a:solidFill>
              <a:ln w="6350" algn="ctr">
                <a:solidFill>
                  <a:srgbClr val="9A918C">
                    <a:alpha val="54901"/>
                  </a:srgbClr>
                </a:solidFill>
                <a:miter lim="800000"/>
                <a:headEnd/>
                <a:tailEnd/>
              </a:ln>
            </p:spPr>
            <p:txBody>
              <a:bodyPr wrap="none" anchor="ctr"/>
              <a:lstStyle/>
              <a:p>
                <a:endParaRPr lang="en-US"/>
              </a:p>
            </p:txBody>
          </p:sp>
          <p:sp>
            <p:nvSpPr>
              <p:cNvPr id="136512" name="Line 100"/>
              <p:cNvSpPr>
                <a:spLocks noChangeShapeType="1"/>
              </p:cNvSpPr>
              <p:nvPr/>
            </p:nvSpPr>
            <p:spPr bwMode="auto">
              <a:xfrm>
                <a:off x="396" y="1590"/>
                <a:ext cx="1650" cy="0"/>
              </a:xfrm>
              <a:prstGeom prst="line">
                <a:avLst/>
              </a:prstGeom>
              <a:noFill/>
              <a:ln w="3175">
                <a:solidFill>
                  <a:srgbClr val="CC0000">
                    <a:alpha val="30980"/>
                  </a:srgbClr>
                </a:solidFill>
                <a:round/>
                <a:headEnd/>
                <a:tailEnd/>
              </a:ln>
            </p:spPr>
            <p:txBody>
              <a:bodyPr wrap="none" anchor="ctr"/>
              <a:lstStyle/>
              <a:p>
                <a:endParaRPr lang="en-US"/>
              </a:p>
            </p:txBody>
          </p:sp>
          <p:sp>
            <p:nvSpPr>
              <p:cNvPr id="136513" name="Line 101"/>
              <p:cNvSpPr>
                <a:spLocks noChangeShapeType="1"/>
              </p:cNvSpPr>
              <p:nvPr/>
            </p:nvSpPr>
            <p:spPr bwMode="auto">
              <a:xfrm>
                <a:off x="396" y="1686"/>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514" name="Line 102"/>
              <p:cNvSpPr>
                <a:spLocks noChangeShapeType="1"/>
              </p:cNvSpPr>
              <p:nvPr/>
            </p:nvSpPr>
            <p:spPr bwMode="auto">
              <a:xfrm>
                <a:off x="396" y="1783"/>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515" name="Line 103"/>
              <p:cNvSpPr>
                <a:spLocks noChangeShapeType="1"/>
              </p:cNvSpPr>
              <p:nvPr/>
            </p:nvSpPr>
            <p:spPr bwMode="auto">
              <a:xfrm>
                <a:off x="396" y="1880"/>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516" name="Line 104"/>
              <p:cNvSpPr>
                <a:spLocks noChangeShapeType="1"/>
              </p:cNvSpPr>
              <p:nvPr/>
            </p:nvSpPr>
            <p:spPr bwMode="auto">
              <a:xfrm>
                <a:off x="396" y="1977"/>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517" name="Line 105"/>
              <p:cNvSpPr>
                <a:spLocks noChangeShapeType="1"/>
              </p:cNvSpPr>
              <p:nvPr/>
            </p:nvSpPr>
            <p:spPr bwMode="auto">
              <a:xfrm>
                <a:off x="396" y="2074"/>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518" name="Line 106"/>
              <p:cNvSpPr>
                <a:spLocks noChangeShapeType="1"/>
              </p:cNvSpPr>
              <p:nvPr/>
            </p:nvSpPr>
            <p:spPr bwMode="auto">
              <a:xfrm>
                <a:off x="396" y="2171"/>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519" name="Line 107"/>
              <p:cNvSpPr>
                <a:spLocks noChangeShapeType="1"/>
              </p:cNvSpPr>
              <p:nvPr/>
            </p:nvSpPr>
            <p:spPr bwMode="auto">
              <a:xfrm>
                <a:off x="396" y="2268"/>
                <a:ext cx="1650" cy="0"/>
              </a:xfrm>
              <a:prstGeom prst="line">
                <a:avLst/>
              </a:prstGeom>
              <a:noFill/>
              <a:ln w="3175">
                <a:solidFill>
                  <a:srgbClr val="4D6883">
                    <a:alpha val="34901"/>
                  </a:srgbClr>
                </a:solidFill>
                <a:round/>
                <a:headEnd/>
                <a:tailEnd/>
              </a:ln>
            </p:spPr>
            <p:txBody>
              <a:bodyPr wrap="none" anchor="ctr"/>
              <a:lstStyle/>
              <a:p>
                <a:endParaRPr lang="en-US"/>
              </a:p>
            </p:txBody>
          </p:sp>
        </p:grpSp>
        <p:grpSp>
          <p:nvGrpSpPr>
            <p:cNvPr id="136501" name="Group 98"/>
            <p:cNvGrpSpPr>
              <a:grpSpLocks/>
            </p:cNvGrpSpPr>
            <p:nvPr/>
          </p:nvGrpSpPr>
          <p:grpSpPr bwMode="auto">
            <a:xfrm>
              <a:off x="2383790" y="2434388"/>
              <a:ext cx="728756" cy="365556"/>
              <a:chOff x="396" y="1380"/>
              <a:chExt cx="1650" cy="972"/>
            </a:xfrm>
          </p:grpSpPr>
          <p:sp>
            <p:nvSpPr>
              <p:cNvPr id="136502" name="Rectangle 99"/>
              <p:cNvSpPr>
                <a:spLocks noChangeArrowheads="1"/>
              </p:cNvSpPr>
              <p:nvPr/>
            </p:nvSpPr>
            <p:spPr bwMode="auto">
              <a:xfrm>
                <a:off x="396" y="1380"/>
                <a:ext cx="1650" cy="972"/>
              </a:xfrm>
              <a:prstGeom prst="rect">
                <a:avLst/>
              </a:prstGeom>
              <a:solidFill>
                <a:srgbClr val="F7F7F7"/>
              </a:solidFill>
              <a:ln w="6350" algn="ctr">
                <a:solidFill>
                  <a:srgbClr val="9A918C">
                    <a:alpha val="54901"/>
                  </a:srgbClr>
                </a:solidFill>
                <a:miter lim="800000"/>
                <a:headEnd/>
                <a:tailEnd/>
              </a:ln>
            </p:spPr>
            <p:txBody>
              <a:bodyPr wrap="none" anchor="ctr"/>
              <a:lstStyle/>
              <a:p>
                <a:endParaRPr lang="en-US"/>
              </a:p>
            </p:txBody>
          </p:sp>
          <p:sp>
            <p:nvSpPr>
              <p:cNvPr id="136503" name="Line 100"/>
              <p:cNvSpPr>
                <a:spLocks noChangeShapeType="1"/>
              </p:cNvSpPr>
              <p:nvPr/>
            </p:nvSpPr>
            <p:spPr bwMode="auto">
              <a:xfrm>
                <a:off x="396" y="1590"/>
                <a:ext cx="1650" cy="0"/>
              </a:xfrm>
              <a:prstGeom prst="line">
                <a:avLst/>
              </a:prstGeom>
              <a:noFill/>
              <a:ln w="3175">
                <a:solidFill>
                  <a:srgbClr val="CC0000">
                    <a:alpha val="30980"/>
                  </a:srgbClr>
                </a:solidFill>
                <a:round/>
                <a:headEnd/>
                <a:tailEnd/>
              </a:ln>
            </p:spPr>
            <p:txBody>
              <a:bodyPr wrap="none" anchor="ctr"/>
              <a:lstStyle/>
              <a:p>
                <a:endParaRPr lang="en-US"/>
              </a:p>
            </p:txBody>
          </p:sp>
          <p:sp>
            <p:nvSpPr>
              <p:cNvPr id="136504" name="Line 101"/>
              <p:cNvSpPr>
                <a:spLocks noChangeShapeType="1"/>
              </p:cNvSpPr>
              <p:nvPr/>
            </p:nvSpPr>
            <p:spPr bwMode="auto">
              <a:xfrm>
                <a:off x="396" y="1686"/>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505" name="Line 102"/>
              <p:cNvSpPr>
                <a:spLocks noChangeShapeType="1"/>
              </p:cNvSpPr>
              <p:nvPr/>
            </p:nvSpPr>
            <p:spPr bwMode="auto">
              <a:xfrm>
                <a:off x="396" y="1783"/>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506" name="Line 103"/>
              <p:cNvSpPr>
                <a:spLocks noChangeShapeType="1"/>
              </p:cNvSpPr>
              <p:nvPr/>
            </p:nvSpPr>
            <p:spPr bwMode="auto">
              <a:xfrm>
                <a:off x="396" y="1880"/>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507" name="Line 104"/>
              <p:cNvSpPr>
                <a:spLocks noChangeShapeType="1"/>
              </p:cNvSpPr>
              <p:nvPr/>
            </p:nvSpPr>
            <p:spPr bwMode="auto">
              <a:xfrm>
                <a:off x="396" y="1977"/>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508" name="Line 105"/>
              <p:cNvSpPr>
                <a:spLocks noChangeShapeType="1"/>
              </p:cNvSpPr>
              <p:nvPr/>
            </p:nvSpPr>
            <p:spPr bwMode="auto">
              <a:xfrm>
                <a:off x="396" y="2074"/>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509" name="Line 106"/>
              <p:cNvSpPr>
                <a:spLocks noChangeShapeType="1"/>
              </p:cNvSpPr>
              <p:nvPr/>
            </p:nvSpPr>
            <p:spPr bwMode="auto">
              <a:xfrm>
                <a:off x="396" y="2171"/>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510" name="Line 107"/>
              <p:cNvSpPr>
                <a:spLocks noChangeShapeType="1"/>
              </p:cNvSpPr>
              <p:nvPr/>
            </p:nvSpPr>
            <p:spPr bwMode="auto">
              <a:xfrm>
                <a:off x="396" y="2268"/>
                <a:ext cx="1650" cy="0"/>
              </a:xfrm>
              <a:prstGeom prst="line">
                <a:avLst/>
              </a:prstGeom>
              <a:noFill/>
              <a:ln w="3175">
                <a:solidFill>
                  <a:srgbClr val="4D6883">
                    <a:alpha val="34901"/>
                  </a:srgbClr>
                </a:solidFill>
                <a:round/>
                <a:headEnd/>
                <a:tailEnd/>
              </a:ln>
            </p:spPr>
            <p:txBody>
              <a:bodyPr wrap="none" anchor="ctr"/>
              <a:lstStyle/>
              <a:p>
                <a:endParaRPr lang="en-US"/>
              </a:p>
            </p:txBody>
          </p:sp>
        </p:grpSp>
      </p:grpSp>
      <p:grpSp>
        <p:nvGrpSpPr>
          <p:cNvPr id="29" name="Group 267"/>
          <p:cNvGrpSpPr>
            <a:grpSpLocks/>
          </p:cNvGrpSpPr>
          <p:nvPr/>
        </p:nvGrpSpPr>
        <p:grpSpPr bwMode="auto">
          <a:xfrm>
            <a:off x="1941513" y="2078038"/>
            <a:ext cx="573087" cy="371475"/>
            <a:chOff x="2187278" y="2201780"/>
            <a:chExt cx="925268" cy="598164"/>
          </a:xfrm>
        </p:grpSpPr>
        <p:grpSp>
          <p:nvGrpSpPr>
            <p:cNvPr id="136469" name="Group 98"/>
            <p:cNvGrpSpPr>
              <a:grpSpLocks/>
            </p:cNvGrpSpPr>
            <p:nvPr/>
          </p:nvGrpSpPr>
          <p:grpSpPr bwMode="auto">
            <a:xfrm>
              <a:off x="2187278" y="2201780"/>
              <a:ext cx="728756" cy="365556"/>
              <a:chOff x="396" y="1380"/>
              <a:chExt cx="1650" cy="972"/>
            </a:xfrm>
          </p:grpSpPr>
          <p:sp>
            <p:nvSpPr>
              <p:cNvPr id="136490" name="Rectangle 99"/>
              <p:cNvSpPr>
                <a:spLocks noChangeArrowheads="1"/>
              </p:cNvSpPr>
              <p:nvPr/>
            </p:nvSpPr>
            <p:spPr bwMode="auto">
              <a:xfrm>
                <a:off x="396" y="1380"/>
                <a:ext cx="1650" cy="972"/>
              </a:xfrm>
              <a:prstGeom prst="rect">
                <a:avLst/>
              </a:prstGeom>
              <a:solidFill>
                <a:srgbClr val="F7F7F7"/>
              </a:solidFill>
              <a:ln w="6350" algn="ctr">
                <a:solidFill>
                  <a:srgbClr val="9A918C">
                    <a:alpha val="54901"/>
                  </a:srgbClr>
                </a:solidFill>
                <a:miter lim="800000"/>
                <a:headEnd/>
                <a:tailEnd/>
              </a:ln>
            </p:spPr>
            <p:txBody>
              <a:bodyPr wrap="none" anchor="ctr"/>
              <a:lstStyle/>
              <a:p>
                <a:endParaRPr lang="en-US"/>
              </a:p>
            </p:txBody>
          </p:sp>
          <p:sp>
            <p:nvSpPr>
              <p:cNvPr id="136491" name="Line 100"/>
              <p:cNvSpPr>
                <a:spLocks noChangeShapeType="1"/>
              </p:cNvSpPr>
              <p:nvPr/>
            </p:nvSpPr>
            <p:spPr bwMode="auto">
              <a:xfrm>
                <a:off x="396" y="1590"/>
                <a:ext cx="1650" cy="0"/>
              </a:xfrm>
              <a:prstGeom prst="line">
                <a:avLst/>
              </a:prstGeom>
              <a:noFill/>
              <a:ln w="3175">
                <a:solidFill>
                  <a:srgbClr val="CC0000">
                    <a:alpha val="30980"/>
                  </a:srgbClr>
                </a:solidFill>
                <a:round/>
                <a:headEnd/>
                <a:tailEnd/>
              </a:ln>
            </p:spPr>
            <p:txBody>
              <a:bodyPr wrap="none" anchor="ctr"/>
              <a:lstStyle/>
              <a:p>
                <a:endParaRPr lang="en-US"/>
              </a:p>
            </p:txBody>
          </p:sp>
          <p:sp>
            <p:nvSpPr>
              <p:cNvPr id="136492" name="Line 101"/>
              <p:cNvSpPr>
                <a:spLocks noChangeShapeType="1"/>
              </p:cNvSpPr>
              <p:nvPr/>
            </p:nvSpPr>
            <p:spPr bwMode="auto">
              <a:xfrm>
                <a:off x="396" y="1686"/>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493" name="Line 102"/>
              <p:cNvSpPr>
                <a:spLocks noChangeShapeType="1"/>
              </p:cNvSpPr>
              <p:nvPr/>
            </p:nvSpPr>
            <p:spPr bwMode="auto">
              <a:xfrm>
                <a:off x="396" y="1783"/>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494" name="Line 103"/>
              <p:cNvSpPr>
                <a:spLocks noChangeShapeType="1"/>
              </p:cNvSpPr>
              <p:nvPr/>
            </p:nvSpPr>
            <p:spPr bwMode="auto">
              <a:xfrm>
                <a:off x="396" y="1880"/>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495" name="Line 104"/>
              <p:cNvSpPr>
                <a:spLocks noChangeShapeType="1"/>
              </p:cNvSpPr>
              <p:nvPr/>
            </p:nvSpPr>
            <p:spPr bwMode="auto">
              <a:xfrm>
                <a:off x="396" y="1977"/>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496" name="Line 105"/>
              <p:cNvSpPr>
                <a:spLocks noChangeShapeType="1"/>
              </p:cNvSpPr>
              <p:nvPr/>
            </p:nvSpPr>
            <p:spPr bwMode="auto">
              <a:xfrm>
                <a:off x="396" y="2074"/>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497" name="Line 106"/>
              <p:cNvSpPr>
                <a:spLocks noChangeShapeType="1"/>
              </p:cNvSpPr>
              <p:nvPr/>
            </p:nvSpPr>
            <p:spPr bwMode="auto">
              <a:xfrm>
                <a:off x="396" y="2171"/>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498" name="Line 107"/>
              <p:cNvSpPr>
                <a:spLocks noChangeShapeType="1"/>
              </p:cNvSpPr>
              <p:nvPr/>
            </p:nvSpPr>
            <p:spPr bwMode="auto">
              <a:xfrm>
                <a:off x="396" y="2268"/>
                <a:ext cx="1650" cy="0"/>
              </a:xfrm>
              <a:prstGeom prst="line">
                <a:avLst/>
              </a:prstGeom>
              <a:noFill/>
              <a:ln w="3175">
                <a:solidFill>
                  <a:srgbClr val="4D6883">
                    <a:alpha val="34901"/>
                  </a:srgbClr>
                </a:solidFill>
                <a:round/>
                <a:headEnd/>
                <a:tailEnd/>
              </a:ln>
            </p:spPr>
            <p:txBody>
              <a:bodyPr wrap="none" anchor="ctr"/>
              <a:lstStyle/>
              <a:p>
                <a:endParaRPr lang="en-US"/>
              </a:p>
            </p:txBody>
          </p:sp>
        </p:grpSp>
        <p:grpSp>
          <p:nvGrpSpPr>
            <p:cNvPr id="136470" name="Group 98"/>
            <p:cNvGrpSpPr>
              <a:grpSpLocks/>
            </p:cNvGrpSpPr>
            <p:nvPr/>
          </p:nvGrpSpPr>
          <p:grpSpPr bwMode="auto">
            <a:xfrm>
              <a:off x="2279518" y="2318084"/>
              <a:ext cx="728756" cy="365556"/>
              <a:chOff x="396" y="1380"/>
              <a:chExt cx="1650" cy="972"/>
            </a:xfrm>
          </p:grpSpPr>
          <p:sp>
            <p:nvSpPr>
              <p:cNvPr id="136481" name="Rectangle 99"/>
              <p:cNvSpPr>
                <a:spLocks noChangeArrowheads="1"/>
              </p:cNvSpPr>
              <p:nvPr/>
            </p:nvSpPr>
            <p:spPr bwMode="auto">
              <a:xfrm>
                <a:off x="396" y="1380"/>
                <a:ext cx="1650" cy="972"/>
              </a:xfrm>
              <a:prstGeom prst="rect">
                <a:avLst/>
              </a:prstGeom>
              <a:solidFill>
                <a:srgbClr val="F7F7F7"/>
              </a:solidFill>
              <a:ln w="6350" algn="ctr">
                <a:solidFill>
                  <a:srgbClr val="9A918C">
                    <a:alpha val="54901"/>
                  </a:srgbClr>
                </a:solidFill>
                <a:miter lim="800000"/>
                <a:headEnd/>
                <a:tailEnd/>
              </a:ln>
            </p:spPr>
            <p:txBody>
              <a:bodyPr wrap="none" anchor="ctr"/>
              <a:lstStyle/>
              <a:p>
                <a:endParaRPr lang="en-US"/>
              </a:p>
            </p:txBody>
          </p:sp>
          <p:sp>
            <p:nvSpPr>
              <p:cNvPr id="136482" name="Line 100"/>
              <p:cNvSpPr>
                <a:spLocks noChangeShapeType="1"/>
              </p:cNvSpPr>
              <p:nvPr/>
            </p:nvSpPr>
            <p:spPr bwMode="auto">
              <a:xfrm>
                <a:off x="396" y="1590"/>
                <a:ext cx="1650" cy="0"/>
              </a:xfrm>
              <a:prstGeom prst="line">
                <a:avLst/>
              </a:prstGeom>
              <a:noFill/>
              <a:ln w="3175">
                <a:solidFill>
                  <a:srgbClr val="CC0000">
                    <a:alpha val="30980"/>
                  </a:srgbClr>
                </a:solidFill>
                <a:round/>
                <a:headEnd/>
                <a:tailEnd/>
              </a:ln>
            </p:spPr>
            <p:txBody>
              <a:bodyPr wrap="none" anchor="ctr"/>
              <a:lstStyle/>
              <a:p>
                <a:endParaRPr lang="en-US"/>
              </a:p>
            </p:txBody>
          </p:sp>
          <p:sp>
            <p:nvSpPr>
              <p:cNvPr id="136483" name="Line 101"/>
              <p:cNvSpPr>
                <a:spLocks noChangeShapeType="1"/>
              </p:cNvSpPr>
              <p:nvPr/>
            </p:nvSpPr>
            <p:spPr bwMode="auto">
              <a:xfrm>
                <a:off x="396" y="1686"/>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484" name="Line 102"/>
              <p:cNvSpPr>
                <a:spLocks noChangeShapeType="1"/>
              </p:cNvSpPr>
              <p:nvPr/>
            </p:nvSpPr>
            <p:spPr bwMode="auto">
              <a:xfrm>
                <a:off x="396" y="1783"/>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485" name="Line 103"/>
              <p:cNvSpPr>
                <a:spLocks noChangeShapeType="1"/>
              </p:cNvSpPr>
              <p:nvPr/>
            </p:nvSpPr>
            <p:spPr bwMode="auto">
              <a:xfrm>
                <a:off x="396" y="1880"/>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486" name="Line 104"/>
              <p:cNvSpPr>
                <a:spLocks noChangeShapeType="1"/>
              </p:cNvSpPr>
              <p:nvPr/>
            </p:nvSpPr>
            <p:spPr bwMode="auto">
              <a:xfrm>
                <a:off x="396" y="1977"/>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487" name="Line 105"/>
              <p:cNvSpPr>
                <a:spLocks noChangeShapeType="1"/>
              </p:cNvSpPr>
              <p:nvPr/>
            </p:nvSpPr>
            <p:spPr bwMode="auto">
              <a:xfrm>
                <a:off x="396" y="2074"/>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488" name="Line 106"/>
              <p:cNvSpPr>
                <a:spLocks noChangeShapeType="1"/>
              </p:cNvSpPr>
              <p:nvPr/>
            </p:nvSpPr>
            <p:spPr bwMode="auto">
              <a:xfrm>
                <a:off x="396" y="2171"/>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489" name="Line 107"/>
              <p:cNvSpPr>
                <a:spLocks noChangeShapeType="1"/>
              </p:cNvSpPr>
              <p:nvPr/>
            </p:nvSpPr>
            <p:spPr bwMode="auto">
              <a:xfrm>
                <a:off x="396" y="2268"/>
                <a:ext cx="1650" cy="0"/>
              </a:xfrm>
              <a:prstGeom prst="line">
                <a:avLst/>
              </a:prstGeom>
              <a:noFill/>
              <a:ln w="3175">
                <a:solidFill>
                  <a:srgbClr val="4D6883">
                    <a:alpha val="34901"/>
                  </a:srgbClr>
                </a:solidFill>
                <a:round/>
                <a:headEnd/>
                <a:tailEnd/>
              </a:ln>
            </p:spPr>
            <p:txBody>
              <a:bodyPr wrap="none" anchor="ctr"/>
              <a:lstStyle/>
              <a:p>
                <a:endParaRPr lang="en-US"/>
              </a:p>
            </p:txBody>
          </p:sp>
        </p:grpSp>
        <p:grpSp>
          <p:nvGrpSpPr>
            <p:cNvPr id="136471" name="Group 98"/>
            <p:cNvGrpSpPr>
              <a:grpSpLocks/>
            </p:cNvGrpSpPr>
            <p:nvPr/>
          </p:nvGrpSpPr>
          <p:grpSpPr bwMode="auto">
            <a:xfrm>
              <a:off x="2383790" y="2434388"/>
              <a:ext cx="728756" cy="365556"/>
              <a:chOff x="396" y="1380"/>
              <a:chExt cx="1650" cy="972"/>
            </a:xfrm>
          </p:grpSpPr>
          <p:sp>
            <p:nvSpPr>
              <p:cNvPr id="136472" name="Rectangle 99"/>
              <p:cNvSpPr>
                <a:spLocks noChangeArrowheads="1"/>
              </p:cNvSpPr>
              <p:nvPr/>
            </p:nvSpPr>
            <p:spPr bwMode="auto">
              <a:xfrm>
                <a:off x="396" y="1380"/>
                <a:ext cx="1650" cy="972"/>
              </a:xfrm>
              <a:prstGeom prst="rect">
                <a:avLst/>
              </a:prstGeom>
              <a:solidFill>
                <a:srgbClr val="F7F7F7"/>
              </a:solidFill>
              <a:ln w="6350" algn="ctr">
                <a:solidFill>
                  <a:srgbClr val="9A918C">
                    <a:alpha val="54901"/>
                  </a:srgbClr>
                </a:solidFill>
                <a:miter lim="800000"/>
                <a:headEnd/>
                <a:tailEnd/>
              </a:ln>
            </p:spPr>
            <p:txBody>
              <a:bodyPr wrap="none" anchor="ctr"/>
              <a:lstStyle/>
              <a:p>
                <a:endParaRPr lang="en-US"/>
              </a:p>
            </p:txBody>
          </p:sp>
          <p:sp>
            <p:nvSpPr>
              <p:cNvPr id="136473" name="Line 100"/>
              <p:cNvSpPr>
                <a:spLocks noChangeShapeType="1"/>
              </p:cNvSpPr>
              <p:nvPr/>
            </p:nvSpPr>
            <p:spPr bwMode="auto">
              <a:xfrm>
                <a:off x="396" y="1590"/>
                <a:ext cx="1650" cy="0"/>
              </a:xfrm>
              <a:prstGeom prst="line">
                <a:avLst/>
              </a:prstGeom>
              <a:noFill/>
              <a:ln w="3175">
                <a:solidFill>
                  <a:srgbClr val="CC0000">
                    <a:alpha val="30980"/>
                  </a:srgbClr>
                </a:solidFill>
                <a:round/>
                <a:headEnd/>
                <a:tailEnd/>
              </a:ln>
            </p:spPr>
            <p:txBody>
              <a:bodyPr wrap="none" anchor="ctr"/>
              <a:lstStyle/>
              <a:p>
                <a:endParaRPr lang="en-US"/>
              </a:p>
            </p:txBody>
          </p:sp>
          <p:sp>
            <p:nvSpPr>
              <p:cNvPr id="136474" name="Line 101"/>
              <p:cNvSpPr>
                <a:spLocks noChangeShapeType="1"/>
              </p:cNvSpPr>
              <p:nvPr/>
            </p:nvSpPr>
            <p:spPr bwMode="auto">
              <a:xfrm>
                <a:off x="396" y="1686"/>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475" name="Line 102"/>
              <p:cNvSpPr>
                <a:spLocks noChangeShapeType="1"/>
              </p:cNvSpPr>
              <p:nvPr/>
            </p:nvSpPr>
            <p:spPr bwMode="auto">
              <a:xfrm>
                <a:off x="396" y="1783"/>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476" name="Line 103"/>
              <p:cNvSpPr>
                <a:spLocks noChangeShapeType="1"/>
              </p:cNvSpPr>
              <p:nvPr/>
            </p:nvSpPr>
            <p:spPr bwMode="auto">
              <a:xfrm>
                <a:off x="396" y="1880"/>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477" name="Line 104"/>
              <p:cNvSpPr>
                <a:spLocks noChangeShapeType="1"/>
              </p:cNvSpPr>
              <p:nvPr/>
            </p:nvSpPr>
            <p:spPr bwMode="auto">
              <a:xfrm>
                <a:off x="396" y="1977"/>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478" name="Line 105"/>
              <p:cNvSpPr>
                <a:spLocks noChangeShapeType="1"/>
              </p:cNvSpPr>
              <p:nvPr/>
            </p:nvSpPr>
            <p:spPr bwMode="auto">
              <a:xfrm>
                <a:off x="396" y="2074"/>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479" name="Line 106"/>
              <p:cNvSpPr>
                <a:spLocks noChangeShapeType="1"/>
              </p:cNvSpPr>
              <p:nvPr/>
            </p:nvSpPr>
            <p:spPr bwMode="auto">
              <a:xfrm>
                <a:off x="396" y="2171"/>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480" name="Line 107"/>
              <p:cNvSpPr>
                <a:spLocks noChangeShapeType="1"/>
              </p:cNvSpPr>
              <p:nvPr/>
            </p:nvSpPr>
            <p:spPr bwMode="auto">
              <a:xfrm>
                <a:off x="396" y="2268"/>
                <a:ext cx="1650" cy="0"/>
              </a:xfrm>
              <a:prstGeom prst="line">
                <a:avLst/>
              </a:prstGeom>
              <a:noFill/>
              <a:ln w="3175">
                <a:solidFill>
                  <a:srgbClr val="4D6883">
                    <a:alpha val="34901"/>
                  </a:srgbClr>
                </a:solidFill>
                <a:round/>
                <a:headEnd/>
                <a:tailEnd/>
              </a:ln>
            </p:spPr>
            <p:txBody>
              <a:bodyPr wrap="none" anchor="ctr"/>
              <a:lstStyle/>
              <a:p>
                <a:endParaRPr lang="en-US"/>
              </a:p>
            </p:txBody>
          </p:sp>
        </p:grpSp>
      </p:grpSp>
      <p:grpSp>
        <p:nvGrpSpPr>
          <p:cNvPr id="25763" name="Group 329"/>
          <p:cNvGrpSpPr>
            <a:grpSpLocks/>
          </p:cNvGrpSpPr>
          <p:nvPr/>
        </p:nvGrpSpPr>
        <p:grpSpPr bwMode="auto">
          <a:xfrm>
            <a:off x="1474788" y="4933950"/>
            <a:ext cx="574675" cy="371475"/>
            <a:chOff x="2187278" y="2201780"/>
            <a:chExt cx="925268" cy="598164"/>
          </a:xfrm>
        </p:grpSpPr>
        <p:grpSp>
          <p:nvGrpSpPr>
            <p:cNvPr id="136439" name="Group 98"/>
            <p:cNvGrpSpPr>
              <a:grpSpLocks/>
            </p:cNvGrpSpPr>
            <p:nvPr/>
          </p:nvGrpSpPr>
          <p:grpSpPr bwMode="auto">
            <a:xfrm>
              <a:off x="2187278" y="2201780"/>
              <a:ext cx="728756" cy="365556"/>
              <a:chOff x="396" y="1380"/>
              <a:chExt cx="1650" cy="972"/>
            </a:xfrm>
          </p:grpSpPr>
          <p:sp>
            <p:nvSpPr>
              <p:cNvPr id="136460" name="Rectangle 99"/>
              <p:cNvSpPr>
                <a:spLocks noChangeArrowheads="1"/>
              </p:cNvSpPr>
              <p:nvPr/>
            </p:nvSpPr>
            <p:spPr bwMode="auto">
              <a:xfrm>
                <a:off x="396" y="1380"/>
                <a:ext cx="1650" cy="972"/>
              </a:xfrm>
              <a:prstGeom prst="rect">
                <a:avLst/>
              </a:prstGeom>
              <a:solidFill>
                <a:srgbClr val="F7F7F7"/>
              </a:solidFill>
              <a:ln w="6350" algn="ctr">
                <a:solidFill>
                  <a:srgbClr val="9A918C">
                    <a:alpha val="54901"/>
                  </a:srgbClr>
                </a:solidFill>
                <a:miter lim="800000"/>
                <a:headEnd/>
                <a:tailEnd/>
              </a:ln>
            </p:spPr>
            <p:txBody>
              <a:bodyPr wrap="none" anchor="ctr"/>
              <a:lstStyle/>
              <a:p>
                <a:endParaRPr lang="en-US"/>
              </a:p>
            </p:txBody>
          </p:sp>
          <p:sp>
            <p:nvSpPr>
              <p:cNvPr id="136461" name="Line 100"/>
              <p:cNvSpPr>
                <a:spLocks noChangeShapeType="1"/>
              </p:cNvSpPr>
              <p:nvPr/>
            </p:nvSpPr>
            <p:spPr bwMode="auto">
              <a:xfrm>
                <a:off x="396" y="1590"/>
                <a:ext cx="1650" cy="0"/>
              </a:xfrm>
              <a:prstGeom prst="line">
                <a:avLst/>
              </a:prstGeom>
              <a:noFill/>
              <a:ln w="3175">
                <a:solidFill>
                  <a:srgbClr val="CC0000">
                    <a:alpha val="30980"/>
                  </a:srgbClr>
                </a:solidFill>
                <a:round/>
                <a:headEnd/>
                <a:tailEnd/>
              </a:ln>
            </p:spPr>
            <p:txBody>
              <a:bodyPr wrap="none" anchor="ctr"/>
              <a:lstStyle/>
              <a:p>
                <a:endParaRPr lang="en-US"/>
              </a:p>
            </p:txBody>
          </p:sp>
          <p:sp>
            <p:nvSpPr>
              <p:cNvPr id="136462" name="Line 101"/>
              <p:cNvSpPr>
                <a:spLocks noChangeShapeType="1"/>
              </p:cNvSpPr>
              <p:nvPr/>
            </p:nvSpPr>
            <p:spPr bwMode="auto">
              <a:xfrm>
                <a:off x="396" y="1686"/>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463" name="Line 102"/>
              <p:cNvSpPr>
                <a:spLocks noChangeShapeType="1"/>
              </p:cNvSpPr>
              <p:nvPr/>
            </p:nvSpPr>
            <p:spPr bwMode="auto">
              <a:xfrm>
                <a:off x="396" y="1783"/>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464" name="Line 103"/>
              <p:cNvSpPr>
                <a:spLocks noChangeShapeType="1"/>
              </p:cNvSpPr>
              <p:nvPr/>
            </p:nvSpPr>
            <p:spPr bwMode="auto">
              <a:xfrm>
                <a:off x="396" y="1880"/>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465" name="Line 104"/>
              <p:cNvSpPr>
                <a:spLocks noChangeShapeType="1"/>
              </p:cNvSpPr>
              <p:nvPr/>
            </p:nvSpPr>
            <p:spPr bwMode="auto">
              <a:xfrm>
                <a:off x="396" y="1977"/>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466" name="Line 105"/>
              <p:cNvSpPr>
                <a:spLocks noChangeShapeType="1"/>
              </p:cNvSpPr>
              <p:nvPr/>
            </p:nvSpPr>
            <p:spPr bwMode="auto">
              <a:xfrm>
                <a:off x="396" y="2074"/>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467" name="Line 106"/>
              <p:cNvSpPr>
                <a:spLocks noChangeShapeType="1"/>
              </p:cNvSpPr>
              <p:nvPr/>
            </p:nvSpPr>
            <p:spPr bwMode="auto">
              <a:xfrm>
                <a:off x="396" y="2171"/>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468" name="Line 107"/>
              <p:cNvSpPr>
                <a:spLocks noChangeShapeType="1"/>
              </p:cNvSpPr>
              <p:nvPr/>
            </p:nvSpPr>
            <p:spPr bwMode="auto">
              <a:xfrm>
                <a:off x="396" y="2268"/>
                <a:ext cx="1650" cy="0"/>
              </a:xfrm>
              <a:prstGeom prst="line">
                <a:avLst/>
              </a:prstGeom>
              <a:noFill/>
              <a:ln w="3175">
                <a:solidFill>
                  <a:srgbClr val="4D6883">
                    <a:alpha val="34901"/>
                  </a:srgbClr>
                </a:solidFill>
                <a:round/>
                <a:headEnd/>
                <a:tailEnd/>
              </a:ln>
            </p:spPr>
            <p:txBody>
              <a:bodyPr wrap="none" anchor="ctr"/>
              <a:lstStyle/>
              <a:p>
                <a:endParaRPr lang="en-US"/>
              </a:p>
            </p:txBody>
          </p:sp>
        </p:grpSp>
        <p:grpSp>
          <p:nvGrpSpPr>
            <p:cNvPr id="136440" name="Group 98"/>
            <p:cNvGrpSpPr>
              <a:grpSpLocks/>
            </p:cNvGrpSpPr>
            <p:nvPr/>
          </p:nvGrpSpPr>
          <p:grpSpPr bwMode="auto">
            <a:xfrm>
              <a:off x="2279518" y="2318084"/>
              <a:ext cx="728756" cy="365556"/>
              <a:chOff x="396" y="1380"/>
              <a:chExt cx="1650" cy="972"/>
            </a:xfrm>
          </p:grpSpPr>
          <p:sp>
            <p:nvSpPr>
              <p:cNvPr id="136451" name="Rectangle 99"/>
              <p:cNvSpPr>
                <a:spLocks noChangeArrowheads="1"/>
              </p:cNvSpPr>
              <p:nvPr/>
            </p:nvSpPr>
            <p:spPr bwMode="auto">
              <a:xfrm>
                <a:off x="396" y="1380"/>
                <a:ext cx="1650" cy="972"/>
              </a:xfrm>
              <a:prstGeom prst="rect">
                <a:avLst/>
              </a:prstGeom>
              <a:solidFill>
                <a:srgbClr val="F7F7F7"/>
              </a:solidFill>
              <a:ln w="6350" algn="ctr">
                <a:solidFill>
                  <a:srgbClr val="9A918C">
                    <a:alpha val="54901"/>
                  </a:srgbClr>
                </a:solidFill>
                <a:miter lim="800000"/>
                <a:headEnd/>
                <a:tailEnd/>
              </a:ln>
            </p:spPr>
            <p:txBody>
              <a:bodyPr wrap="none" anchor="ctr"/>
              <a:lstStyle/>
              <a:p>
                <a:endParaRPr lang="en-US"/>
              </a:p>
            </p:txBody>
          </p:sp>
          <p:sp>
            <p:nvSpPr>
              <p:cNvPr id="136452" name="Line 100"/>
              <p:cNvSpPr>
                <a:spLocks noChangeShapeType="1"/>
              </p:cNvSpPr>
              <p:nvPr/>
            </p:nvSpPr>
            <p:spPr bwMode="auto">
              <a:xfrm>
                <a:off x="396" y="1590"/>
                <a:ext cx="1650" cy="0"/>
              </a:xfrm>
              <a:prstGeom prst="line">
                <a:avLst/>
              </a:prstGeom>
              <a:noFill/>
              <a:ln w="3175">
                <a:solidFill>
                  <a:srgbClr val="CC0000">
                    <a:alpha val="30980"/>
                  </a:srgbClr>
                </a:solidFill>
                <a:round/>
                <a:headEnd/>
                <a:tailEnd/>
              </a:ln>
            </p:spPr>
            <p:txBody>
              <a:bodyPr wrap="none" anchor="ctr"/>
              <a:lstStyle/>
              <a:p>
                <a:endParaRPr lang="en-US"/>
              </a:p>
            </p:txBody>
          </p:sp>
          <p:sp>
            <p:nvSpPr>
              <p:cNvPr id="136453" name="Line 101"/>
              <p:cNvSpPr>
                <a:spLocks noChangeShapeType="1"/>
              </p:cNvSpPr>
              <p:nvPr/>
            </p:nvSpPr>
            <p:spPr bwMode="auto">
              <a:xfrm>
                <a:off x="396" y="1686"/>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454" name="Line 102"/>
              <p:cNvSpPr>
                <a:spLocks noChangeShapeType="1"/>
              </p:cNvSpPr>
              <p:nvPr/>
            </p:nvSpPr>
            <p:spPr bwMode="auto">
              <a:xfrm>
                <a:off x="396" y="1783"/>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455" name="Line 103"/>
              <p:cNvSpPr>
                <a:spLocks noChangeShapeType="1"/>
              </p:cNvSpPr>
              <p:nvPr/>
            </p:nvSpPr>
            <p:spPr bwMode="auto">
              <a:xfrm>
                <a:off x="396" y="1880"/>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456" name="Line 104"/>
              <p:cNvSpPr>
                <a:spLocks noChangeShapeType="1"/>
              </p:cNvSpPr>
              <p:nvPr/>
            </p:nvSpPr>
            <p:spPr bwMode="auto">
              <a:xfrm>
                <a:off x="396" y="1977"/>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457" name="Line 105"/>
              <p:cNvSpPr>
                <a:spLocks noChangeShapeType="1"/>
              </p:cNvSpPr>
              <p:nvPr/>
            </p:nvSpPr>
            <p:spPr bwMode="auto">
              <a:xfrm>
                <a:off x="396" y="2074"/>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458" name="Line 106"/>
              <p:cNvSpPr>
                <a:spLocks noChangeShapeType="1"/>
              </p:cNvSpPr>
              <p:nvPr/>
            </p:nvSpPr>
            <p:spPr bwMode="auto">
              <a:xfrm>
                <a:off x="396" y="2171"/>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459" name="Line 107"/>
              <p:cNvSpPr>
                <a:spLocks noChangeShapeType="1"/>
              </p:cNvSpPr>
              <p:nvPr/>
            </p:nvSpPr>
            <p:spPr bwMode="auto">
              <a:xfrm>
                <a:off x="396" y="2268"/>
                <a:ext cx="1650" cy="0"/>
              </a:xfrm>
              <a:prstGeom prst="line">
                <a:avLst/>
              </a:prstGeom>
              <a:noFill/>
              <a:ln w="3175">
                <a:solidFill>
                  <a:srgbClr val="4D6883">
                    <a:alpha val="34901"/>
                  </a:srgbClr>
                </a:solidFill>
                <a:round/>
                <a:headEnd/>
                <a:tailEnd/>
              </a:ln>
            </p:spPr>
            <p:txBody>
              <a:bodyPr wrap="none" anchor="ctr"/>
              <a:lstStyle/>
              <a:p>
                <a:endParaRPr lang="en-US"/>
              </a:p>
            </p:txBody>
          </p:sp>
        </p:grpSp>
        <p:grpSp>
          <p:nvGrpSpPr>
            <p:cNvPr id="136441" name="Group 98"/>
            <p:cNvGrpSpPr>
              <a:grpSpLocks/>
            </p:cNvGrpSpPr>
            <p:nvPr/>
          </p:nvGrpSpPr>
          <p:grpSpPr bwMode="auto">
            <a:xfrm>
              <a:off x="2383790" y="2434388"/>
              <a:ext cx="728756" cy="365556"/>
              <a:chOff x="396" y="1380"/>
              <a:chExt cx="1650" cy="972"/>
            </a:xfrm>
          </p:grpSpPr>
          <p:sp>
            <p:nvSpPr>
              <p:cNvPr id="136442" name="Rectangle 99"/>
              <p:cNvSpPr>
                <a:spLocks noChangeArrowheads="1"/>
              </p:cNvSpPr>
              <p:nvPr/>
            </p:nvSpPr>
            <p:spPr bwMode="auto">
              <a:xfrm>
                <a:off x="396" y="1380"/>
                <a:ext cx="1650" cy="972"/>
              </a:xfrm>
              <a:prstGeom prst="rect">
                <a:avLst/>
              </a:prstGeom>
              <a:solidFill>
                <a:srgbClr val="F7F7F7"/>
              </a:solidFill>
              <a:ln w="6350" algn="ctr">
                <a:solidFill>
                  <a:srgbClr val="9A918C">
                    <a:alpha val="54901"/>
                  </a:srgbClr>
                </a:solidFill>
                <a:miter lim="800000"/>
                <a:headEnd/>
                <a:tailEnd/>
              </a:ln>
            </p:spPr>
            <p:txBody>
              <a:bodyPr wrap="none" anchor="ctr"/>
              <a:lstStyle/>
              <a:p>
                <a:endParaRPr lang="en-US"/>
              </a:p>
            </p:txBody>
          </p:sp>
          <p:sp>
            <p:nvSpPr>
              <p:cNvPr id="136443" name="Line 100"/>
              <p:cNvSpPr>
                <a:spLocks noChangeShapeType="1"/>
              </p:cNvSpPr>
              <p:nvPr/>
            </p:nvSpPr>
            <p:spPr bwMode="auto">
              <a:xfrm>
                <a:off x="396" y="1590"/>
                <a:ext cx="1650" cy="0"/>
              </a:xfrm>
              <a:prstGeom prst="line">
                <a:avLst/>
              </a:prstGeom>
              <a:noFill/>
              <a:ln w="3175">
                <a:solidFill>
                  <a:srgbClr val="CC0000">
                    <a:alpha val="30980"/>
                  </a:srgbClr>
                </a:solidFill>
                <a:round/>
                <a:headEnd/>
                <a:tailEnd/>
              </a:ln>
            </p:spPr>
            <p:txBody>
              <a:bodyPr wrap="none" anchor="ctr"/>
              <a:lstStyle/>
              <a:p>
                <a:endParaRPr lang="en-US"/>
              </a:p>
            </p:txBody>
          </p:sp>
          <p:sp>
            <p:nvSpPr>
              <p:cNvPr id="136444" name="Line 101"/>
              <p:cNvSpPr>
                <a:spLocks noChangeShapeType="1"/>
              </p:cNvSpPr>
              <p:nvPr/>
            </p:nvSpPr>
            <p:spPr bwMode="auto">
              <a:xfrm>
                <a:off x="396" y="1686"/>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445" name="Line 102"/>
              <p:cNvSpPr>
                <a:spLocks noChangeShapeType="1"/>
              </p:cNvSpPr>
              <p:nvPr/>
            </p:nvSpPr>
            <p:spPr bwMode="auto">
              <a:xfrm>
                <a:off x="396" y="1783"/>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446" name="Line 103"/>
              <p:cNvSpPr>
                <a:spLocks noChangeShapeType="1"/>
              </p:cNvSpPr>
              <p:nvPr/>
            </p:nvSpPr>
            <p:spPr bwMode="auto">
              <a:xfrm>
                <a:off x="396" y="1880"/>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447" name="Line 104"/>
              <p:cNvSpPr>
                <a:spLocks noChangeShapeType="1"/>
              </p:cNvSpPr>
              <p:nvPr/>
            </p:nvSpPr>
            <p:spPr bwMode="auto">
              <a:xfrm>
                <a:off x="396" y="1977"/>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448" name="Line 105"/>
              <p:cNvSpPr>
                <a:spLocks noChangeShapeType="1"/>
              </p:cNvSpPr>
              <p:nvPr/>
            </p:nvSpPr>
            <p:spPr bwMode="auto">
              <a:xfrm>
                <a:off x="396" y="2074"/>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449" name="Line 106"/>
              <p:cNvSpPr>
                <a:spLocks noChangeShapeType="1"/>
              </p:cNvSpPr>
              <p:nvPr/>
            </p:nvSpPr>
            <p:spPr bwMode="auto">
              <a:xfrm>
                <a:off x="396" y="2171"/>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450" name="Line 107"/>
              <p:cNvSpPr>
                <a:spLocks noChangeShapeType="1"/>
              </p:cNvSpPr>
              <p:nvPr/>
            </p:nvSpPr>
            <p:spPr bwMode="auto">
              <a:xfrm>
                <a:off x="396" y="2268"/>
                <a:ext cx="1650" cy="0"/>
              </a:xfrm>
              <a:prstGeom prst="line">
                <a:avLst/>
              </a:prstGeom>
              <a:noFill/>
              <a:ln w="3175">
                <a:solidFill>
                  <a:srgbClr val="4D6883">
                    <a:alpha val="34901"/>
                  </a:srgbClr>
                </a:solidFill>
                <a:round/>
                <a:headEnd/>
                <a:tailEnd/>
              </a:ln>
            </p:spPr>
            <p:txBody>
              <a:bodyPr wrap="none" anchor="ctr"/>
              <a:lstStyle/>
              <a:p>
                <a:endParaRPr lang="en-US"/>
              </a:p>
            </p:txBody>
          </p:sp>
        </p:grpSp>
      </p:grpSp>
      <p:grpSp>
        <p:nvGrpSpPr>
          <p:cNvPr id="25767" name="Group 351"/>
          <p:cNvGrpSpPr>
            <a:grpSpLocks/>
          </p:cNvGrpSpPr>
          <p:nvPr/>
        </p:nvGrpSpPr>
        <p:grpSpPr bwMode="auto">
          <a:xfrm>
            <a:off x="325438" y="2760663"/>
            <a:ext cx="1841500" cy="776287"/>
            <a:chOff x="213" y="1708"/>
            <a:chExt cx="1160" cy="489"/>
          </a:xfrm>
        </p:grpSpPr>
        <p:sp>
          <p:nvSpPr>
            <p:cNvPr id="136436" name="Text Box 41"/>
            <p:cNvSpPr txBox="1">
              <a:spLocks noChangeArrowheads="1"/>
            </p:cNvSpPr>
            <p:nvPr/>
          </p:nvSpPr>
          <p:spPr bwMode="auto">
            <a:xfrm>
              <a:off x="491" y="1941"/>
              <a:ext cx="882" cy="256"/>
            </a:xfrm>
            <a:prstGeom prst="rect">
              <a:avLst/>
            </a:prstGeom>
            <a:noFill/>
            <a:ln w="9525">
              <a:noFill/>
              <a:miter lim="800000"/>
              <a:headEnd/>
              <a:tailEnd/>
            </a:ln>
          </p:spPr>
          <p:txBody>
            <a:bodyPr wrap="none">
              <a:spAutoFit/>
            </a:bodyPr>
            <a:lstStyle/>
            <a:p>
              <a:pPr>
                <a:lnSpc>
                  <a:spcPct val="85000"/>
                </a:lnSpc>
              </a:pPr>
              <a:r>
                <a:rPr lang="en-US" sz="1200" b="1"/>
                <a:t>Commercial</a:t>
              </a:r>
            </a:p>
            <a:p>
              <a:pPr>
                <a:lnSpc>
                  <a:spcPct val="85000"/>
                </a:lnSpc>
              </a:pPr>
              <a:r>
                <a:rPr lang="en-US" sz="1200" b="1"/>
                <a:t>Application Data</a:t>
              </a:r>
            </a:p>
          </p:txBody>
        </p:sp>
        <p:pic>
          <p:nvPicPr>
            <p:cNvPr id="136437" name="Picture 20"/>
            <p:cNvPicPr>
              <a:picLocks noChangeAspect="1" noChangeArrowheads="1"/>
            </p:cNvPicPr>
            <p:nvPr/>
          </p:nvPicPr>
          <p:blipFill>
            <a:blip r:embed="rId5"/>
            <a:srcRect/>
            <a:stretch>
              <a:fillRect/>
            </a:stretch>
          </p:blipFill>
          <p:spPr bwMode="auto">
            <a:xfrm>
              <a:off x="526" y="1777"/>
              <a:ext cx="730" cy="157"/>
            </a:xfrm>
            <a:prstGeom prst="rect">
              <a:avLst/>
            </a:prstGeom>
            <a:noFill/>
            <a:ln w="9525" algn="ctr">
              <a:noFill/>
              <a:miter lim="800000"/>
              <a:headEnd/>
              <a:tailEnd/>
            </a:ln>
          </p:spPr>
        </p:pic>
        <p:pic>
          <p:nvPicPr>
            <p:cNvPr id="136438" name="Picture 354" descr="logo"/>
            <p:cNvPicPr>
              <a:picLocks noChangeAspect="1" noChangeArrowheads="1"/>
            </p:cNvPicPr>
            <p:nvPr/>
          </p:nvPicPr>
          <p:blipFill>
            <a:blip r:embed="rId6"/>
            <a:srcRect/>
            <a:stretch>
              <a:fillRect/>
            </a:stretch>
          </p:blipFill>
          <p:spPr bwMode="auto">
            <a:xfrm>
              <a:off x="213" y="1708"/>
              <a:ext cx="273" cy="250"/>
            </a:xfrm>
            <a:prstGeom prst="rect">
              <a:avLst/>
            </a:prstGeom>
            <a:noFill/>
            <a:ln w="9525">
              <a:noFill/>
              <a:miter lim="800000"/>
              <a:headEnd/>
              <a:tailEnd/>
            </a:ln>
          </p:spPr>
        </p:pic>
      </p:grpSp>
      <p:sp>
        <p:nvSpPr>
          <p:cNvPr id="136209" name="Rectangle 355"/>
          <p:cNvSpPr>
            <a:spLocks noGrp="1" noChangeArrowheads="1"/>
          </p:cNvSpPr>
          <p:nvPr>
            <p:ph type="title"/>
          </p:nvPr>
        </p:nvSpPr>
        <p:spPr/>
        <p:txBody>
          <a:bodyPr/>
          <a:lstStyle/>
          <a:p>
            <a:pPr eaLnBrk="1" hangingPunct="1"/>
            <a:r>
              <a:rPr lang="en-US" dirty="0" smtClean="0"/>
              <a:t>Software Management in 7.0</a:t>
            </a:r>
            <a:endParaRPr lang="en-US" dirty="0" smtClean="0"/>
          </a:p>
        </p:txBody>
      </p:sp>
      <p:sp>
        <p:nvSpPr>
          <p:cNvPr id="136211" name="Text Box 15"/>
          <p:cNvSpPr txBox="1">
            <a:spLocks noChangeArrowheads="1"/>
          </p:cNvSpPr>
          <p:nvPr/>
        </p:nvSpPr>
        <p:spPr bwMode="auto">
          <a:xfrm>
            <a:off x="2790825" y="1198563"/>
            <a:ext cx="3778250" cy="457200"/>
          </a:xfrm>
          <a:prstGeom prst="rect">
            <a:avLst/>
          </a:prstGeom>
          <a:noFill/>
          <a:ln w="9525">
            <a:noFill/>
            <a:miter lim="800000"/>
            <a:headEnd/>
            <a:tailEnd/>
          </a:ln>
        </p:spPr>
        <p:txBody>
          <a:bodyPr wrap="none">
            <a:spAutoFit/>
          </a:bodyPr>
          <a:lstStyle/>
          <a:p>
            <a:pPr algn="ctr"/>
            <a:r>
              <a:rPr lang="en-US"/>
              <a:t>Software Resource Center</a:t>
            </a:r>
          </a:p>
        </p:txBody>
      </p:sp>
      <p:grpSp>
        <p:nvGrpSpPr>
          <p:cNvPr id="25768" name="Group 10"/>
          <p:cNvGrpSpPr>
            <a:grpSpLocks/>
          </p:cNvGrpSpPr>
          <p:nvPr/>
        </p:nvGrpSpPr>
        <p:grpSpPr bwMode="auto">
          <a:xfrm>
            <a:off x="179388" y="5078413"/>
            <a:ext cx="2949575" cy="801687"/>
            <a:chOff x="3644" y="3354"/>
            <a:chExt cx="1858" cy="505"/>
          </a:xfrm>
        </p:grpSpPr>
        <p:pic>
          <p:nvPicPr>
            <p:cNvPr id="136434" name="Picture 32" descr="computer monitor2"/>
            <p:cNvPicPr>
              <a:picLocks noChangeAspect="1" noChangeArrowheads="1"/>
            </p:cNvPicPr>
            <p:nvPr/>
          </p:nvPicPr>
          <p:blipFill>
            <a:blip r:embed="rId7"/>
            <a:srcRect/>
            <a:stretch>
              <a:fillRect/>
            </a:stretch>
          </p:blipFill>
          <p:spPr bwMode="auto">
            <a:xfrm>
              <a:off x="3644" y="3354"/>
              <a:ext cx="419" cy="505"/>
            </a:xfrm>
            <a:prstGeom prst="rect">
              <a:avLst/>
            </a:prstGeom>
            <a:noFill/>
            <a:ln w="9525">
              <a:noFill/>
              <a:miter lim="800000"/>
              <a:headEnd/>
              <a:tailEnd/>
            </a:ln>
          </p:spPr>
        </p:pic>
        <p:sp>
          <p:nvSpPr>
            <p:cNvPr id="136435" name="Text Box 33"/>
            <p:cNvSpPr txBox="1">
              <a:spLocks noChangeArrowheads="1"/>
            </p:cNvSpPr>
            <p:nvPr/>
          </p:nvSpPr>
          <p:spPr bwMode="auto">
            <a:xfrm>
              <a:off x="4074" y="3489"/>
              <a:ext cx="1428" cy="246"/>
            </a:xfrm>
            <a:prstGeom prst="rect">
              <a:avLst/>
            </a:prstGeom>
            <a:noFill/>
            <a:ln w="9525" algn="ctr">
              <a:noFill/>
              <a:miter lim="800000"/>
              <a:headEnd/>
              <a:tailEnd/>
            </a:ln>
          </p:spPr>
          <p:txBody>
            <a:bodyPr/>
            <a:lstStyle/>
            <a:p>
              <a:r>
                <a:rPr lang="en-US" sz="1200" b="1"/>
                <a:t>Wise Package Studio</a:t>
              </a:r>
            </a:p>
          </p:txBody>
        </p:sp>
      </p:grpSp>
      <p:grpSp>
        <p:nvGrpSpPr>
          <p:cNvPr id="25769" name="Group 13"/>
          <p:cNvGrpSpPr>
            <a:grpSpLocks/>
          </p:cNvGrpSpPr>
          <p:nvPr/>
        </p:nvGrpSpPr>
        <p:grpSpPr bwMode="auto">
          <a:xfrm>
            <a:off x="146050" y="3951288"/>
            <a:ext cx="2039938" cy="573087"/>
            <a:chOff x="2278" y="3400"/>
            <a:chExt cx="1285" cy="361"/>
          </a:xfrm>
        </p:grpSpPr>
        <p:pic>
          <p:nvPicPr>
            <p:cNvPr id="136432" name="Picture 43" descr="spreadsheet-full"/>
            <p:cNvPicPr>
              <a:picLocks noChangeAspect="1" noChangeArrowheads="1"/>
            </p:cNvPicPr>
            <p:nvPr/>
          </p:nvPicPr>
          <p:blipFill>
            <a:blip r:embed="rId8"/>
            <a:srcRect/>
            <a:stretch>
              <a:fillRect/>
            </a:stretch>
          </p:blipFill>
          <p:spPr bwMode="auto">
            <a:xfrm>
              <a:off x="2278" y="3400"/>
              <a:ext cx="403" cy="345"/>
            </a:xfrm>
            <a:prstGeom prst="rect">
              <a:avLst/>
            </a:prstGeom>
            <a:noFill/>
            <a:ln w="9525">
              <a:noFill/>
              <a:miter lim="800000"/>
              <a:headEnd/>
              <a:tailEnd/>
            </a:ln>
          </p:spPr>
        </p:pic>
        <p:sp>
          <p:nvSpPr>
            <p:cNvPr id="136433" name="Text Box 54"/>
            <p:cNvSpPr txBox="1">
              <a:spLocks noChangeArrowheads="1"/>
            </p:cNvSpPr>
            <p:nvPr/>
          </p:nvSpPr>
          <p:spPr bwMode="auto">
            <a:xfrm>
              <a:off x="2714" y="3514"/>
              <a:ext cx="849" cy="247"/>
            </a:xfrm>
            <a:prstGeom prst="rect">
              <a:avLst/>
            </a:prstGeom>
            <a:noFill/>
            <a:ln w="9525" algn="ctr">
              <a:noFill/>
              <a:miter lim="800000"/>
              <a:headEnd/>
              <a:tailEnd/>
            </a:ln>
          </p:spPr>
          <p:txBody>
            <a:bodyPr/>
            <a:lstStyle/>
            <a:p>
              <a:r>
                <a:rPr lang="en-US" sz="1200" b="1"/>
                <a:t>Manually/</a:t>
              </a:r>
            </a:p>
            <a:p>
              <a:r>
                <a:rPr lang="en-US" sz="1200" b="1"/>
                <a:t>Other Sources</a:t>
              </a:r>
            </a:p>
          </p:txBody>
        </p:sp>
      </p:grpSp>
      <p:sp>
        <p:nvSpPr>
          <p:cNvPr id="136214" name="Rectangle 181"/>
          <p:cNvSpPr>
            <a:spLocks noChangeArrowheads="1"/>
          </p:cNvSpPr>
          <p:nvPr/>
        </p:nvSpPr>
        <p:spPr bwMode="auto">
          <a:xfrm>
            <a:off x="3073400" y="3441700"/>
            <a:ext cx="2235200" cy="863600"/>
          </a:xfrm>
          <a:prstGeom prst="rect">
            <a:avLst/>
          </a:prstGeom>
          <a:solidFill>
            <a:schemeClr val="bg1"/>
          </a:solidFill>
          <a:ln w="9525">
            <a:noFill/>
            <a:miter lim="800000"/>
            <a:headEnd/>
            <a:tailEnd/>
          </a:ln>
        </p:spPr>
        <p:txBody>
          <a:bodyPr wrap="none" anchor="ctr"/>
          <a:lstStyle/>
          <a:p>
            <a:endParaRPr lang="en-US"/>
          </a:p>
        </p:txBody>
      </p:sp>
      <p:sp>
        <p:nvSpPr>
          <p:cNvPr id="173178" name="Line 122"/>
          <p:cNvSpPr>
            <a:spLocks noChangeShapeType="1"/>
          </p:cNvSpPr>
          <p:nvPr/>
        </p:nvSpPr>
        <p:spPr bwMode="auto">
          <a:xfrm flipV="1">
            <a:off x="1819275" y="4090988"/>
            <a:ext cx="1193800" cy="219075"/>
          </a:xfrm>
          <a:prstGeom prst="line">
            <a:avLst/>
          </a:prstGeom>
          <a:noFill/>
          <a:ln w="19050" algn="ctr">
            <a:solidFill>
              <a:schemeClr val="tx1"/>
            </a:solidFill>
            <a:round/>
            <a:headEnd/>
            <a:tailEnd type="triangle" w="med" len="med"/>
          </a:ln>
        </p:spPr>
        <p:txBody>
          <a:bodyPr wrap="none" anchor="ctr"/>
          <a:lstStyle/>
          <a:p>
            <a:endParaRPr lang="en-US"/>
          </a:p>
        </p:txBody>
      </p:sp>
      <p:grpSp>
        <p:nvGrpSpPr>
          <p:cNvPr id="25770" name="Group 298"/>
          <p:cNvGrpSpPr>
            <a:grpSpLocks/>
          </p:cNvGrpSpPr>
          <p:nvPr/>
        </p:nvGrpSpPr>
        <p:grpSpPr bwMode="auto">
          <a:xfrm>
            <a:off x="1765300" y="4035425"/>
            <a:ext cx="574675" cy="371475"/>
            <a:chOff x="2187278" y="2201780"/>
            <a:chExt cx="925268" cy="598164"/>
          </a:xfrm>
        </p:grpSpPr>
        <p:grpSp>
          <p:nvGrpSpPr>
            <p:cNvPr id="136402" name="Group 98"/>
            <p:cNvGrpSpPr>
              <a:grpSpLocks/>
            </p:cNvGrpSpPr>
            <p:nvPr/>
          </p:nvGrpSpPr>
          <p:grpSpPr bwMode="auto">
            <a:xfrm>
              <a:off x="2187278" y="2201780"/>
              <a:ext cx="728756" cy="365556"/>
              <a:chOff x="396" y="1380"/>
              <a:chExt cx="1650" cy="972"/>
            </a:xfrm>
          </p:grpSpPr>
          <p:sp>
            <p:nvSpPr>
              <p:cNvPr id="136423" name="Rectangle 99"/>
              <p:cNvSpPr>
                <a:spLocks noChangeArrowheads="1"/>
              </p:cNvSpPr>
              <p:nvPr/>
            </p:nvSpPr>
            <p:spPr bwMode="auto">
              <a:xfrm>
                <a:off x="396" y="1380"/>
                <a:ext cx="1650" cy="972"/>
              </a:xfrm>
              <a:prstGeom prst="rect">
                <a:avLst/>
              </a:prstGeom>
              <a:solidFill>
                <a:srgbClr val="F7F7F7"/>
              </a:solidFill>
              <a:ln w="6350" algn="ctr">
                <a:solidFill>
                  <a:srgbClr val="9A918C">
                    <a:alpha val="54901"/>
                  </a:srgbClr>
                </a:solidFill>
                <a:miter lim="800000"/>
                <a:headEnd/>
                <a:tailEnd/>
              </a:ln>
            </p:spPr>
            <p:txBody>
              <a:bodyPr wrap="none" anchor="ctr"/>
              <a:lstStyle/>
              <a:p>
                <a:endParaRPr lang="en-US"/>
              </a:p>
            </p:txBody>
          </p:sp>
          <p:sp>
            <p:nvSpPr>
              <p:cNvPr id="136424" name="Line 100"/>
              <p:cNvSpPr>
                <a:spLocks noChangeShapeType="1"/>
              </p:cNvSpPr>
              <p:nvPr/>
            </p:nvSpPr>
            <p:spPr bwMode="auto">
              <a:xfrm>
                <a:off x="396" y="1590"/>
                <a:ext cx="1650" cy="0"/>
              </a:xfrm>
              <a:prstGeom prst="line">
                <a:avLst/>
              </a:prstGeom>
              <a:noFill/>
              <a:ln w="3175">
                <a:solidFill>
                  <a:srgbClr val="CC0000">
                    <a:alpha val="30980"/>
                  </a:srgbClr>
                </a:solidFill>
                <a:round/>
                <a:headEnd/>
                <a:tailEnd/>
              </a:ln>
            </p:spPr>
            <p:txBody>
              <a:bodyPr wrap="none" anchor="ctr"/>
              <a:lstStyle/>
              <a:p>
                <a:endParaRPr lang="en-US"/>
              </a:p>
            </p:txBody>
          </p:sp>
          <p:sp>
            <p:nvSpPr>
              <p:cNvPr id="136425" name="Line 101"/>
              <p:cNvSpPr>
                <a:spLocks noChangeShapeType="1"/>
              </p:cNvSpPr>
              <p:nvPr/>
            </p:nvSpPr>
            <p:spPr bwMode="auto">
              <a:xfrm>
                <a:off x="396" y="1686"/>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426" name="Line 102"/>
              <p:cNvSpPr>
                <a:spLocks noChangeShapeType="1"/>
              </p:cNvSpPr>
              <p:nvPr/>
            </p:nvSpPr>
            <p:spPr bwMode="auto">
              <a:xfrm>
                <a:off x="396" y="1783"/>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427" name="Line 103"/>
              <p:cNvSpPr>
                <a:spLocks noChangeShapeType="1"/>
              </p:cNvSpPr>
              <p:nvPr/>
            </p:nvSpPr>
            <p:spPr bwMode="auto">
              <a:xfrm>
                <a:off x="396" y="1880"/>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428" name="Line 104"/>
              <p:cNvSpPr>
                <a:spLocks noChangeShapeType="1"/>
              </p:cNvSpPr>
              <p:nvPr/>
            </p:nvSpPr>
            <p:spPr bwMode="auto">
              <a:xfrm>
                <a:off x="396" y="1977"/>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429" name="Line 105"/>
              <p:cNvSpPr>
                <a:spLocks noChangeShapeType="1"/>
              </p:cNvSpPr>
              <p:nvPr/>
            </p:nvSpPr>
            <p:spPr bwMode="auto">
              <a:xfrm>
                <a:off x="396" y="2074"/>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430" name="Line 106"/>
              <p:cNvSpPr>
                <a:spLocks noChangeShapeType="1"/>
              </p:cNvSpPr>
              <p:nvPr/>
            </p:nvSpPr>
            <p:spPr bwMode="auto">
              <a:xfrm>
                <a:off x="396" y="2171"/>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431" name="Line 107"/>
              <p:cNvSpPr>
                <a:spLocks noChangeShapeType="1"/>
              </p:cNvSpPr>
              <p:nvPr/>
            </p:nvSpPr>
            <p:spPr bwMode="auto">
              <a:xfrm>
                <a:off x="396" y="2268"/>
                <a:ext cx="1650" cy="0"/>
              </a:xfrm>
              <a:prstGeom prst="line">
                <a:avLst/>
              </a:prstGeom>
              <a:noFill/>
              <a:ln w="3175">
                <a:solidFill>
                  <a:srgbClr val="4D6883">
                    <a:alpha val="34901"/>
                  </a:srgbClr>
                </a:solidFill>
                <a:round/>
                <a:headEnd/>
                <a:tailEnd/>
              </a:ln>
            </p:spPr>
            <p:txBody>
              <a:bodyPr wrap="none" anchor="ctr"/>
              <a:lstStyle/>
              <a:p>
                <a:endParaRPr lang="en-US"/>
              </a:p>
            </p:txBody>
          </p:sp>
        </p:grpSp>
        <p:grpSp>
          <p:nvGrpSpPr>
            <p:cNvPr id="136403" name="Group 98"/>
            <p:cNvGrpSpPr>
              <a:grpSpLocks/>
            </p:cNvGrpSpPr>
            <p:nvPr/>
          </p:nvGrpSpPr>
          <p:grpSpPr bwMode="auto">
            <a:xfrm>
              <a:off x="2279518" y="2318084"/>
              <a:ext cx="728756" cy="365556"/>
              <a:chOff x="396" y="1380"/>
              <a:chExt cx="1650" cy="972"/>
            </a:xfrm>
          </p:grpSpPr>
          <p:sp>
            <p:nvSpPr>
              <p:cNvPr id="136414" name="Rectangle 99"/>
              <p:cNvSpPr>
                <a:spLocks noChangeArrowheads="1"/>
              </p:cNvSpPr>
              <p:nvPr/>
            </p:nvSpPr>
            <p:spPr bwMode="auto">
              <a:xfrm>
                <a:off x="396" y="1380"/>
                <a:ext cx="1650" cy="972"/>
              </a:xfrm>
              <a:prstGeom prst="rect">
                <a:avLst/>
              </a:prstGeom>
              <a:solidFill>
                <a:srgbClr val="F7F7F7"/>
              </a:solidFill>
              <a:ln w="6350" algn="ctr">
                <a:solidFill>
                  <a:srgbClr val="9A918C">
                    <a:alpha val="54901"/>
                  </a:srgbClr>
                </a:solidFill>
                <a:miter lim="800000"/>
                <a:headEnd/>
                <a:tailEnd/>
              </a:ln>
            </p:spPr>
            <p:txBody>
              <a:bodyPr wrap="none" anchor="ctr"/>
              <a:lstStyle/>
              <a:p>
                <a:endParaRPr lang="en-US"/>
              </a:p>
            </p:txBody>
          </p:sp>
          <p:sp>
            <p:nvSpPr>
              <p:cNvPr id="136415" name="Line 100"/>
              <p:cNvSpPr>
                <a:spLocks noChangeShapeType="1"/>
              </p:cNvSpPr>
              <p:nvPr/>
            </p:nvSpPr>
            <p:spPr bwMode="auto">
              <a:xfrm>
                <a:off x="396" y="1590"/>
                <a:ext cx="1650" cy="0"/>
              </a:xfrm>
              <a:prstGeom prst="line">
                <a:avLst/>
              </a:prstGeom>
              <a:noFill/>
              <a:ln w="3175">
                <a:solidFill>
                  <a:srgbClr val="CC0000">
                    <a:alpha val="30980"/>
                  </a:srgbClr>
                </a:solidFill>
                <a:round/>
                <a:headEnd/>
                <a:tailEnd/>
              </a:ln>
            </p:spPr>
            <p:txBody>
              <a:bodyPr wrap="none" anchor="ctr"/>
              <a:lstStyle/>
              <a:p>
                <a:endParaRPr lang="en-US"/>
              </a:p>
            </p:txBody>
          </p:sp>
          <p:sp>
            <p:nvSpPr>
              <p:cNvPr id="136416" name="Line 101"/>
              <p:cNvSpPr>
                <a:spLocks noChangeShapeType="1"/>
              </p:cNvSpPr>
              <p:nvPr/>
            </p:nvSpPr>
            <p:spPr bwMode="auto">
              <a:xfrm>
                <a:off x="396" y="1686"/>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417" name="Line 102"/>
              <p:cNvSpPr>
                <a:spLocks noChangeShapeType="1"/>
              </p:cNvSpPr>
              <p:nvPr/>
            </p:nvSpPr>
            <p:spPr bwMode="auto">
              <a:xfrm>
                <a:off x="396" y="1783"/>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418" name="Line 103"/>
              <p:cNvSpPr>
                <a:spLocks noChangeShapeType="1"/>
              </p:cNvSpPr>
              <p:nvPr/>
            </p:nvSpPr>
            <p:spPr bwMode="auto">
              <a:xfrm>
                <a:off x="396" y="1880"/>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419" name="Line 104"/>
              <p:cNvSpPr>
                <a:spLocks noChangeShapeType="1"/>
              </p:cNvSpPr>
              <p:nvPr/>
            </p:nvSpPr>
            <p:spPr bwMode="auto">
              <a:xfrm>
                <a:off x="396" y="1977"/>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420" name="Line 105"/>
              <p:cNvSpPr>
                <a:spLocks noChangeShapeType="1"/>
              </p:cNvSpPr>
              <p:nvPr/>
            </p:nvSpPr>
            <p:spPr bwMode="auto">
              <a:xfrm>
                <a:off x="396" y="2074"/>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421" name="Line 106"/>
              <p:cNvSpPr>
                <a:spLocks noChangeShapeType="1"/>
              </p:cNvSpPr>
              <p:nvPr/>
            </p:nvSpPr>
            <p:spPr bwMode="auto">
              <a:xfrm>
                <a:off x="396" y="2171"/>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422" name="Line 107"/>
              <p:cNvSpPr>
                <a:spLocks noChangeShapeType="1"/>
              </p:cNvSpPr>
              <p:nvPr/>
            </p:nvSpPr>
            <p:spPr bwMode="auto">
              <a:xfrm>
                <a:off x="396" y="2268"/>
                <a:ext cx="1650" cy="0"/>
              </a:xfrm>
              <a:prstGeom prst="line">
                <a:avLst/>
              </a:prstGeom>
              <a:noFill/>
              <a:ln w="3175">
                <a:solidFill>
                  <a:srgbClr val="4D6883">
                    <a:alpha val="34901"/>
                  </a:srgbClr>
                </a:solidFill>
                <a:round/>
                <a:headEnd/>
                <a:tailEnd/>
              </a:ln>
            </p:spPr>
            <p:txBody>
              <a:bodyPr wrap="none" anchor="ctr"/>
              <a:lstStyle/>
              <a:p>
                <a:endParaRPr lang="en-US"/>
              </a:p>
            </p:txBody>
          </p:sp>
        </p:grpSp>
        <p:grpSp>
          <p:nvGrpSpPr>
            <p:cNvPr id="136404" name="Group 98"/>
            <p:cNvGrpSpPr>
              <a:grpSpLocks/>
            </p:cNvGrpSpPr>
            <p:nvPr/>
          </p:nvGrpSpPr>
          <p:grpSpPr bwMode="auto">
            <a:xfrm>
              <a:off x="2383790" y="2434388"/>
              <a:ext cx="728756" cy="365556"/>
              <a:chOff x="396" y="1380"/>
              <a:chExt cx="1650" cy="972"/>
            </a:xfrm>
          </p:grpSpPr>
          <p:sp>
            <p:nvSpPr>
              <p:cNvPr id="136405" name="Rectangle 99"/>
              <p:cNvSpPr>
                <a:spLocks noChangeArrowheads="1"/>
              </p:cNvSpPr>
              <p:nvPr/>
            </p:nvSpPr>
            <p:spPr bwMode="auto">
              <a:xfrm>
                <a:off x="396" y="1380"/>
                <a:ext cx="1650" cy="972"/>
              </a:xfrm>
              <a:prstGeom prst="rect">
                <a:avLst/>
              </a:prstGeom>
              <a:solidFill>
                <a:srgbClr val="F7F7F7"/>
              </a:solidFill>
              <a:ln w="6350" algn="ctr">
                <a:solidFill>
                  <a:srgbClr val="9A918C">
                    <a:alpha val="54901"/>
                  </a:srgbClr>
                </a:solidFill>
                <a:miter lim="800000"/>
                <a:headEnd/>
                <a:tailEnd/>
              </a:ln>
            </p:spPr>
            <p:txBody>
              <a:bodyPr wrap="none" anchor="ctr"/>
              <a:lstStyle/>
              <a:p>
                <a:endParaRPr lang="en-US"/>
              </a:p>
            </p:txBody>
          </p:sp>
          <p:sp>
            <p:nvSpPr>
              <p:cNvPr id="136406" name="Line 100"/>
              <p:cNvSpPr>
                <a:spLocks noChangeShapeType="1"/>
              </p:cNvSpPr>
              <p:nvPr/>
            </p:nvSpPr>
            <p:spPr bwMode="auto">
              <a:xfrm>
                <a:off x="396" y="1590"/>
                <a:ext cx="1650" cy="0"/>
              </a:xfrm>
              <a:prstGeom prst="line">
                <a:avLst/>
              </a:prstGeom>
              <a:noFill/>
              <a:ln w="3175">
                <a:solidFill>
                  <a:srgbClr val="CC0000">
                    <a:alpha val="30980"/>
                  </a:srgbClr>
                </a:solidFill>
                <a:round/>
                <a:headEnd/>
                <a:tailEnd/>
              </a:ln>
            </p:spPr>
            <p:txBody>
              <a:bodyPr wrap="none" anchor="ctr"/>
              <a:lstStyle/>
              <a:p>
                <a:endParaRPr lang="en-US"/>
              </a:p>
            </p:txBody>
          </p:sp>
          <p:sp>
            <p:nvSpPr>
              <p:cNvPr id="136407" name="Line 101"/>
              <p:cNvSpPr>
                <a:spLocks noChangeShapeType="1"/>
              </p:cNvSpPr>
              <p:nvPr/>
            </p:nvSpPr>
            <p:spPr bwMode="auto">
              <a:xfrm>
                <a:off x="396" y="1686"/>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408" name="Line 102"/>
              <p:cNvSpPr>
                <a:spLocks noChangeShapeType="1"/>
              </p:cNvSpPr>
              <p:nvPr/>
            </p:nvSpPr>
            <p:spPr bwMode="auto">
              <a:xfrm>
                <a:off x="396" y="1783"/>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409" name="Line 103"/>
              <p:cNvSpPr>
                <a:spLocks noChangeShapeType="1"/>
              </p:cNvSpPr>
              <p:nvPr/>
            </p:nvSpPr>
            <p:spPr bwMode="auto">
              <a:xfrm>
                <a:off x="396" y="1880"/>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410" name="Line 104"/>
              <p:cNvSpPr>
                <a:spLocks noChangeShapeType="1"/>
              </p:cNvSpPr>
              <p:nvPr/>
            </p:nvSpPr>
            <p:spPr bwMode="auto">
              <a:xfrm>
                <a:off x="396" y="1977"/>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411" name="Line 105"/>
              <p:cNvSpPr>
                <a:spLocks noChangeShapeType="1"/>
              </p:cNvSpPr>
              <p:nvPr/>
            </p:nvSpPr>
            <p:spPr bwMode="auto">
              <a:xfrm>
                <a:off x="396" y="2074"/>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412" name="Line 106"/>
              <p:cNvSpPr>
                <a:spLocks noChangeShapeType="1"/>
              </p:cNvSpPr>
              <p:nvPr/>
            </p:nvSpPr>
            <p:spPr bwMode="auto">
              <a:xfrm>
                <a:off x="396" y="2171"/>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413" name="Line 107"/>
              <p:cNvSpPr>
                <a:spLocks noChangeShapeType="1"/>
              </p:cNvSpPr>
              <p:nvPr/>
            </p:nvSpPr>
            <p:spPr bwMode="auto">
              <a:xfrm>
                <a:off x="396" y="2268"/>
                <a:ext cx="1650" cy="0"/>
              </a:xfrm>
              <a:prstGeom prst="line">
                <a:avLst/>
              </a:prstGeom>
              <a:noFill/>
              <a:ln w="3175">
                <a:solidFill>
                  <a:srgbClr val="4D6883">
                    <a:alpha val="34901"/>
                  </a:srgbClr>
                </a:solidFill>
                <a:round/>
                <a:headEnd/>
                <a:tailEnd/>
              </a:ln>
            </p:spPr>
            <p:txBody>
              <a:bodyPr wrap="none" anchor="ctr"/>
              <a:lstStyle/>
              <a:p>
                <a:endParaRPr lang="en-US"/>
              </a:p>
            </p:txBody>
          </p:sp>
        </p:grpSp>
      </p:grpSp>
      <p:grpSp>
        <p:nvGrpSpPr>
          <p:cNvPr id="136217" name="Group 123"/>
          <p:cNvGrpSpPr>
            <a:grpSpLocks/>
          </p:cNvGrpSpPr>
          <p:nvPr/>
        </p:nvGrpSpPr>
        <p:grpSpPr bwMode="auto">
          <a:xfrm>
            <a:off x="6543675" y="2062163"/>
            <a:ext cx="2257425" cy="2690812"/>
            <a:chOff x="4122" y="1173"/>
            <a:chExt cx="1422" cy="1695"/>
          </a:xfrm>
        </p:grpSpPr>
        <p:sp>
          <p:nvSpPr>
            <p:cNvPr id="136361" name="Rectangle 124"/>
            <p:cNvSpPr>
              <a:spLocks noChangeArrowheads="1"/>
            </p:cNvSpPr>
            <p:nvPr/>
          </p:nvSpPr>
          <p:spPr bwMode="auto">
            <a:xfrm>
              <a:off x="4266" y="1446"/>
              <a:ext cx="1137" cy="1333"/>
            </a:xfrm>
            <a:prstGeom prst="rect">
              <a:avLst/>
            </a:prstGeom>
            <a:gradFill rotWithShape="1">
              <a:gsLst>
                <a:gs pos="0">
                  <a:srgbClr val="5F5F5F">
                    <a:alpha val="89998"/>
                  </a:srgbClr>
                </a:gs>
                <a:gs pos="100000">
                  <a:srgbClr val="2C2C2C"/>
                </a:gs>
              </a:gsLst>
              <a:lin ang="5400000" scaled="1"/>
            </a:gradFill>
            <a:ln w="9525" algn="ctr">
              <a:noFill/>
              <a:miter lim="800000"/>
              <a:headEnd/>
              <a:tailEnd/>
            </a:ln>
          </p:spPr>
          <p:txBody>
            <a:bodyPr wrap="none" anchor="ctr"/>
            <a:lstStyle/>
            <a:p>
              <a:endParaRPr lang="en-US"/>
            </a:p>
          </p:txBody>
        </p:sp>
        <p:sp>
          <p:nvSpPr>
            <p:cNvPr id="136362" name="Rectangle 125"/>
            <p:cNvSpPr>
              <a:spLocks noChangeArrowheads="1"/>
            </p:cNvSpPr>
            <p:nvPr/>
          </p:nvSpPr>
          <p:spPr bwMode="auto">
            <a:xfrm>
              <a:off x="4276" y="2784"/>
              <a:ext cx="1205" cy="84"/>
            </a:xfrm>
            <a:prstGeom prst="rect">
              <a:avLst/>
            </a:prstGeom>
            <a:gradFill rotWithShape="1">
              <a:gsLst>
                <a:gs pos="0">
                  <a:srgbClr val="5F5F5F">
                    <a:alpha val="89998"/>
                  </a:srgbClr>
                </a:gs>
                <a:gs pos="100000">
                  <a:srgbClr val="2C2C2C"/>
                </a:gs>
              </a:gsLst>
              <a:lin ang="5400000" scaled="1"/>
            </a:gradFill>
            <a:ln w="9525" algn="ctr">
              <a:noFill/>
              <a:miter lim="800000"/>
              <a:headEnd/>
              <a:tailEnd/>
            </a:ln>
          </p:spPr>
          <p:txBody>
            <a:bodyPr wrap="none" anchor="ctr"/>
            <a:lstStyle/>
            <a:p>
              <a:endParaRPr lang="en-US"/>
            </a:p>
          </p:txBody>
        </p:sp>
        <p:sp>
          <p:nvSpPr>
            <p:cNvPr id="136363" name="Rectangle 126"/>
            <p:cNvSpPr>
              <a:spLocks noChangeArrowheads="1"/>
            </p:cNvSpPr>
            <p:nvPr/>
          </p:nvSpPr>
          <p:spPr bwMode="auto">
            <a:xfrm>
              <a:off x="4271" y="1382"/>
              <a:ext cx="1132" cy="84"/>
            </a:xfrm>
            <a:prstGeom prst="rect">
              <a:avLst/>
            </a:prstGeom>
            <a:gradFill rotWithShape="1">
              <a:gsLst>
                <a:gs pos="0">
                  <a:srgbClr val="5F5F5F">
                    <a:alpha val="89998"/>
                  </a:srgbClr>
                </a:gs>
                <a:gs pos="100000">
                  <a:srgbClr val="7B7B7B"/>
                </a:gs>
              </a:gsLst>
              <a:lin ang="5400000" scaled="1"/>
            </a:gradFill>
            <a:ln w="9525" algn="ctr">
              <a:solidFill>
                <a:schemeClr val="bg1"/>
              </a:solidFill>
              <a:miter lim="800000"/>
              <a:headEnd/>
              <a:tailEnd/>
            </a:ln>
          </p:spPr>
          <p:txBody>
            <a:bodyPr wrap="none" anchor="ctr"/>
            <a:lstStyle/>
            <a:p>
              <a:endParaRPr lang="en-US"/>
            </a:p>
          </p:txBody>
        </p:sp>
        <p:sp>
          <p:nvSpPr>
            <p:cNvPr id="136364" name="Rectangle 127"/>
            <p:cNvSpPr>
              <a:spLocks noChangeArrowheads="1"/>
            </p:cNvSpPr>
            <p:nvPr/>
          </p:nvSpPr>
          <p:spPr bwMode="auto">
            <a:xfrm>
              <a:off x="4187" y="1382"/>
              <a:ext cx="89" cy="1486"/>
            </a:xfrm>
            <a:prstGeom prst="rect">
              <a:avLst/>
            </a:prstGeom>
            <a:gradFill rotWithShape="1">
              <a:gsLst>
                <a:gs pos="0">
                  <a:srgbClr val="5F5F5F">
                    <a:alpha val="89998"/>
                  </a:srgbClr>
                </a:gs>
                <a:gs pos="100000">
                  <a:srgbClr val="2C2C2C"/>
                </a:gs>
              </a:gsLst>
              <a:lin ang="5400000" scaled="1"/>
            </a:gradFill>
            <a:ln w="9525" algn="ctr">
              <a:solidFill>
                <a:schemeClr val="bg1"/>
              </a:solidFill>
              <a:miter lim="800000"/>
              <a:headEnd/>
              <a:tailEnd/>
            </a:ln>
          </p:spPr>
          <p:txBody>
            <a:bodyPr wrap="none" anchor="ctr"/>
            <a:lstStyle/>
            <a:p>
              <a:endParaRPr lang="en-US"/>
            </a:p>
          </p:txBody>
        </p:sp>
        <p:sp>
          <p:nvSpPr>
            <p:cNvPr id="136365" name="Rectangle 128"/>
            <p:cNvSpPr>
              <a:spLocks noChangeArrowheads="1"/>
            </p:cNvSpPr>
            <p:nvPr/>
          </p:nvSpPr>
          <p:spPr bwMode="auto">
            <a:xfrm>
              <a:off x="5393" y="1382"/>
              <a:ext cx="88" cy="1486"/>
            </a:xfrm>
            <a:prstGeom prst="rect">
              <a:avLst/>
            </a:prstGeom>
            <a:gradFill rotWithShape="1">
              <a:gsLst>
                <a:gs pos="0">
                  <a:srgbClr val="5F5F5F">
                    <a:alpha val="89998"/>
                  </a:srgbClr>
                </a:gs>
                <a:gs pos="100000">
                  <a:srgbClr val="2C2C2C"/>
                </a:gs>
              </a:gsLst>
              <a:lin ang="5400000" scaled="1"/>
            </a:gradFill>
            <a:ln w="9525" algn="ctr">
              <a:solidFill>
                <a:schemeClr val="bg1"/>
              </a:solidFill>
              <a:miter lim="800000"/>
              <a:headEnd/>
              <a:tailEnd/>
            </a:ln>
          </p:spPr>
          <p:txBody>
            <a:bodyPr wrap="none" anchor="ctr"/>
            <a:lstStyle/>
            <a:p>
              <a:endParaRPr lang="en-US"/>
            </a:p>
          </p:txBody>
        </p:sp>
        <p:grpSp>
          <p:nvGrpSpPr>
            <p:cNvPr id="136366" name="Group 129"/>
            <p:cNvGrpSpPr>
              <a:grpSpLocks/>
            </p:cNvGrpSpPr>
            <p:nvPr/>
          </p:nvGrpSpPr>
          <p:grpSpPr bwMode="auto">
            <a:xfrm>
              <a:off x="4305" y="2430"/>
              <a:ext cx="1083" cy="349"/>
              <a:chOff x="4305" y="2466"/>
              <a:chExt cx="1083" cy="349"/>
            </a:xfrm>
          </p:grpSpPr>
          <p:sp>
            <p:nvSpPr>
              <p:cNvPr id="136392" name="Rectangle 130"/>
              <p:cNvSpPr>
                <a:spLocks noChangeArrowheads="1"/>
              </p:cNvSpPr>
              <p:nvPr/>
            </p:nvSpPr>
            <p:spPr bwMode="auto">
              <a:xfrm>
                <a:off x="4305" y="2466"/>
                <a:ext cx="79" cy="349"/>
              </a:xfrm>
              <a:prstGeom prst="rect">
                <a:avLst/>
              </a:prstGeom>
              <a:solidFill>
                <a:srgbClr val="678BA8"/>
              </a:solidFill>
              <a:ln w="9525" algn="ctr">
                <a:noFill/>
                <a:miter lim="800000"/>
                <a:headEnd/>
                <a:tailEnd/>
              </a:ln>
            </p:spPr>
            <p:txBody>
              <a:bodyPr wrap="none" anchor="ctr"/>
              <a:lstStyle/>
              <a:p>
                <a:endParaRPr lang="en-US"/>
              </a:p>
            </p:txBody>
          </p:sp>
          <p:sp>
            <p:nvSpPr>
              <p:cNvPr id="136393" name="Rectangle 131"/>
              <p:cNvSpPr>
                <a:spLocks noChangeArrowheads="1"/>
              </p:cNvSpPr>
              <p:nvPr/>
            </p:nvSpPr>
            <p:spPr bwMode="auto">
              <a:xfrm>
                <a:off x="4394" y="2466"/>
                <a:ext cx="78" cy="349"/>
              </a:xfrm>
              <a:prstGeom prst="rect">
                <a:avLst/>
              </a:prstGeom>
              <a:solidFill>
                <a:schemeClr val="folHlink"/>
              </a:solidFill>
              <a:ln w="9525" algn="ctr">
                <a:noFill/>
                <a:miter lim="800000"/>
                <a:headEnd/>
                <a:tailEnd/>
              </a:ln>
            </p:spPr>
            <p:txBody>
              <a:bodyPr wrap="none" anchor="ctr"/>
              <a:lstStyle/>
              <a:p>
                <a:endParaRPr lang="en-US"/>
              </a:p>
            </p:txBody>
          </p:sp>
          <p:sp>
            <p:nvSpPr>
              <p:cNvPr id="136394" name="Rectangle 132"/>
              <p:cNvSpPr>
                <a:spLocks noChangeArrowheads="1"/>
              </p:cNvSpPr>
              <p:nvPr/>
            </p:nvSpPr>
            <p:spPr bwMode="auto">
              <a:xfrm>
                <a:off x="4482" y="2466"/>
                <a:ext cx="79" cy="349"/>
              </a:xfrm>
              <a:prstGeom prst="rect">
                <a:avLst/>
              </a:prstGeom>
              <a:solidFill>
                <a:schemeClr val="accent2"/>
              </a:solidFill>
              <a:ln w="9525" algn="ctr">
                <a:noFill/>
                <a:miter lim="800000"/>
                <a:headEnd/>
                <a:tailEnd/>
              </a:ln>
            </p:spPr>
            <p:txBody>
              <a:bodyPr wrap="none" anchor="ctr"/>
              <a:lstStyle/>
              <a:p>
                <a:endParaRPr lang="en-US"/>
              </a:p>
            </p:txBody>
          </p:sp>
          <p:sp>
            <p:nvSpPr>
              <p:cNvPr id="136395" name="Rectangle 133"/>
              <p:cNvSpPr>
                <a:spLocks noChangeArrowheads="1"/>
              </p:cNvSpPr>
              <p:nvPr/>
            </p:nvSpPr>
            <p:spPr bwMode="auto">
              <a:xfrm>
                <a:off x="4571" y="2550"/>
                <a:ext cx="113" cy="265"/>
              </a:xfrm>
              <a:prstGeom prst="rect">
                <a:avLst/>
              </a:prstGeom>
              <a:solidFill>
                <a:schemeClr val="folHlink"/>
              </a:solidFill>
              <a:ln w="9525" algn="ctr">
                <a:noFill/>
                <a:miter lim="800000"/>
                <a:headEnd/>
                <a:tailEnd/>
              </a:ln>
            </p:spPr>
            <p:txBody>
              <a:bodyPr wrap="none" anchor="ctr"/>
              <a:lstStyle/>
              <a:p>
                <a:endParaRPr lang="en-US"/>
              </a:p>
            </p:txBody>
          </p:sp>
          <p:sp>
            <p:nvSpPr>
              <p:cNvPr id="136396" name="Rectangle 134"/>
              <p:cNvSpPr>
                <a:spLocks noChangeArrowheads="1"/>
              </p:cNvSpPr>
              <p:nvPr/>
            </p:nvSpPr>
            <p:spPr bwMode="auto">
              <a:xfrm>
                <a:off x="4694" y="2550"/>
                <a:ext cx="133" cy="265"/>
              </a:xfrm>
              <a:prstGeom prst="rect">
                <a:avLst/>
              </a:prstGeom>
              <a:solidFill>
                <a:schemeClr val="accent1"/>
              </a:solidFill>
              <a:ln w="9525" algn="ctr">
                <a:noFill/>
                <a:miter lim="800000"/>
                <a:headEnd/>
                <a:tailEnd/>
              </a:ln>
            </p:spPr>
            <p:txBody>
              <a:bodyPr wrap="none" anchor="ctr"/>
              <a:lstStyle/>
              <a:p>
                <a:endParaRPr lang="en-US"/>
              </a:p>
            </p:txBody>
          </p:sp>
          <p:sp>
            <p:nvSpPr>
              <p:cNvPr id="136397" name="Rectangle 135"/>
              <p:cNvSpPr>
                <a:spLocks noChangeArrowheads="1"/>
              </p:cNvSpPr>
              <p:nvPr/>
            </p:nvSpPr>
            <p:spPr bwMode="ltGray">
              <a:xfrm>
                <a:off x="4832" y="2550"/>
                <a:ext cx="113" cy="265"/>
              </a:xfrm>
              <a:prstGeom prst="rect">
                <a:avLst/>
              </a:prstGeom>
              <a:solidFill>
                <a:srgbClr val="B2B2B2"/>
              </a:solidFill>
              <a:ln w="9525" algn="ctr">
                <a:noFill/>
                <a:miter lim="800000"/>
                <a:headEnd/>
                <a:tailEnd/>
              </a:ln>
            </p:spPr>
            <p:txBody>
              <a:bodyPr anchor="ctr"/>
              <a:lstStyle/>
              <a:p>
                <a:endParaRPr lang="en-US"/>
              </a:p>
            </p:txBody>
          </p:sp>
          <p:sp>
            <p:nvSpPr>
              <p:cNvPr id="136398" name="Rectangle 136"/>
              <p:cNvSpPr>
                <a:spLocks noChangeArrowheads="1"/>
              </p:cNvSpPr>
              <p:nvPr/>
            </p:nvSpPr>
            <p:spPr bwMode="ltGray">
              <a:xfrm>
                <a:off x="4950" y="2550"/>
                <a:ext cx="98" cy="265"/>
              </a:xfrm>
              <a:prstGeom prst="rect">
                <a:avLst/>
              </a:prstGeom>
              <a:solidFill>
                <a:srgbClr val="339933"/>
              </a:solidFill>
              <a:ln w="9525" algn="ctr">
                <a:noFill/>
                <a:miter lim="800000"/>
                <a:headEnd/>
                <a:tailEnd/>
              </a:ln>
            </p:spPr>
            <p:txBody>
              <a:bodyPr anchor="ctr"/>
              <a:lstStyle/>
              <a:p>
                <a:endParaRPr lang="en-US"/>
              </a:p>
            </p:txBody>
          </p:sp>
          <p:sp>
            <p:nvSpPr>
              <p:cNvPr id="136399" name="Rectangle 137"/>
              <p:cNvSpPr>
                <a:spLocks noChangeArrowheads="1"/>
              </p:cNvSpPr>
              <p:nvPr/>
            </p:nvSpPr>
            <p:spPr bwMode="auto">
              <a:xfrm>
                <a:off x="5053" y="2466"/>
                <a:ext cx="118" cy="349"/>
              </a:xfrm>
              <a:prstGeom prst="rect">
                <a:avLst/>
              </a:prstGeom>
              <a:solidFill>
                <a:schemeClr val="hlink"/>
              </a:solidFill>
              <a:ln w="9525" algn="ctr">
                <a:noFill/>
                <a:miter lim="800000"/>
                <a:headEnd/>
                <a:tailEnd/>
              </a:ln>
            </p:spPr>
            <p:txBody>
              <a:bodyPr wrap="none" anchor="ctr"/>
              <a:lstStyle/>
              <a:p>
                <a:endParaRPr lang="en-US"/>
              </a:p>
            </p:txBody>
          </p:sp>
          <p:sp>
            <p:nvSpPr>
              <p:cNvPr id="136400" name="Rectangle 138"/>
              <p:cNvSpPr>
                <a:spLocks noChangeArrowheads="1"/>
              </p:cNvSpPr>
              <p:nvPr/>
            </p:nvSpPr>
            <p:spPr bwMode="auto">
              <a:xfrm>
                <a:off x="5171" y="2466"/>
                <a:ext cx="94" cy="349"/>
              </a:xfrm>
              <a:prstGeom prst="rect">
                <a:avLst/>
              </a:prstGeom>
              <a:solidFill>
                <a:schemeClr val="accent2"/>
              </a:solidFill>
              <a:ln w="9525" algn="ctr">
                <a:noFill/>
                <a:miter lim="800000"/>
                <a:headEnd/>
                <a:tailEnd/>
              </a:ln>
            </p:spPr>
            <p:txBody>
              <a:bodyPr wrap="none" anchor="ctr"/>
              <a:lstStyle/>
              <a:p>
                <a:endParaRPr lang="en-US"/>
              </a:p>
            </p:txBody>
          </p:sp>
          <p:sp>
            <p:nvSpPr>
              <p:cNvPr id="136401" name="Rectangle 139"/>
              <p:cNvSpPr>
                <a:spLocks noChangeArrowheads="1"/>
              </p:cNvSpPr>
              <p:nvPr/>
            </p:nvSpPr>
            <p:spPr bwMode="auto">
              <a:xfrm>
                <a:off x="5265" y="2466"/>
                <a:ext cx="123" cy="349"/>
              </a:xfrm>
              <a:prstGeom prst="rect">
                <a:avLst/>
              </a:prstGeom>
              <a:solidFill>
                <a:schemeClr val="folHlink"/>
              </a:solidFill>
              <a:ln w="9525" algn="ctr">
                <a:noFill/>
                <a:miter lim="800000"/>
                <a:headEnd/>
                <a:tailEnd/>
              </a:ln>
            </p:spPr>
            <p:txBody>
              <a:bodyPr wrap="none" anchor="ctr"/>
              <a:lstStyle/>
              <a:p>
                <a:endParaRPr lang="en-US"/>
              </a:p>
            </p:txBody>
          </p:sp>
        </p:grpSp>
        <p:grpSp>
          <p:nvGrpSpPr>
            <p:cNvPr id="136367" name="Group 140"/>
            <p:cNvGrpSpPr>
              <a:grpSpLocks/>
            </p:cNvGrpSpPr>
            <p:nvPr/>
          </p:nvGrpSpPr>
          <p:grpSpPr bwMode="auto">
            <a:xfrm>
              <a:off x="4305" y="1952"/>
              <a:ext cx="1058" cy="359"/>
              <a:chOff x="4305" y="1994"/>
              <a:chExt cx="1058" cy="359"/>
            </a:xfrm>
          </p:grpSpPr>
          <p:sp>
            <p:nvSpPr>
              <p:cNvPr id="136382" name="Rectangle 141"/>
              <p:cNvSpPr>
                <a:spLocks noChangeArrowheads="1"/>
              </p:cNvSpPr>
              <p:nvPr/>
            </p:nvSpPr>
            <p:spPr bwMode="ltGray">
              <a:xfrm>
                <a:off x="4305" y="2004"/>
                <a:ext cx="79" cy="349"/>
              </a:xfrm>
              <a:prstGeom prst="rect">
                <a:avLst/>
              </a:prstGeom>
              <a:solidFill>
                <a:srgbClr val="339933"/>
              </a:solidFill>
              <a:ln w="9525" algn="ctr">
                <a:noFill/>
                <a:miter lim="800000"/>
                <a:headEnd/>
                <a:tailEnd/>
              </a:ln>
            </p:spPr>
            <p:txBody>
              <a:bodyPr anchor="ctr"/>
              <a:lstStyle/>
              <a:p>
                <a:endParaRPr lang="en-US"/>
              </a:p>
            </p:txBody>
          </p:sp>
          <p:sp>
            <p:nvSpPr>
              <p:cNvPr id="136383" name="Rectangle 142"/>
              <p:cNvSpPr>
                <a:spLocks noChangeArrowheads="1"/>
              </p:cNvSpPr>
              <p:nvPr/>
            </p:nvSpPr>
            <p:spPr bwMode="auto">
              <a:xfrm>
                <a:off x="4394" y="2004"/>
                <a:ext cx="108" cy="349"/>
              </a:xfrm>
              <a:prstGeom prst="rect">
                <a:avLst/>
              </a:prstGeom>
              <a:solidFill>
                <a:schemeClr val="bg2"/>
              </a:solidFill>
              <a:ln w="9525" algn="ctr">
                <a:noFill/>
                <a:miter lim="800000"/>
                <a:headEnd/>
                <a:tailEnd/>
              </a:ln>
            </p:spPr>
            <p:txBody>
              <a:bodyPr wrap="none" anchor="ctr"/>
              <a:lstStyle/>
              <a:p>
                <a:endParaRPr lang="en-US"/>
              </a:p>
            </p:txBody>
          </p:sp>
          <p:sp>
            <p:nvSpPr>
              <p:cNvPr id="136384" name="Rectangle 143"/>
              <p:cNvSpPr>
                <a:spLocks noChangeArrowheads="1"/>
              </p:cNvSpPr>
              <p:nvPr/>
            </p:nvSpPr>
            <p:spPr bwMode="auto">
              <a:xfrm>
                <a:off x="4512" y="2004"/>
                <a:ext cx="108" cy="349"/>
              </a:xfrm>
              <a:prstGeom prst="rect">
                <a:avLst/>
              </a:prstGeom>
              <a:solidFill>
                <a:srgbClr val="678BA8"/>
              </a:solidFill>
              <a:ln w="9525" algn="ctr">
                <a:noFill/>
                <a:miter lim="800000"/>
                <a:headEnd/>
                <a:tailEnd/>
              </a:ln>
            </p:spPr>
            <p:txBody>
              <a:bodyPr wrap="none" anchor="ctr"/>
              <a:lstStyle/>
              <a:p>
                <a:endParaRPr lang="en-US"/>
              </a:p>
            </p:txBody>
          </p:sp>
          <p:sp>
            <p:nvSpPr>
              <p:cNvPr id="136385" name="Rectangle 144"/>
              <p:cNvSpPr>
                <a:spLocks noChangeArrowheads="1"/>
              </p:cNvSpPr>
              <p:nvPr/>
            </p:nvSpPr>
            <p:spPr bwMode="auto">
              <a:xfrm>
                <a:off x="4842" y="2087"/>
                <a:ext cx="113" cy="266"/>
              </a:xfrm>
              <a:prstGeom prst="rect">
                <a:avLst/>
              </a:prstGeom>
              <a:solidFill>
                <a:schemeClr val="accent1"/>
              </a:solidFill>
              <a:ln w="9525" algn="ctr">
                <a:noFill/>
                <a:miter lim="800000"/>
                <a:headEnd/>
                <a:tailEnd/>
              </a:ln>
            </p:spPr>
            <p:txBody>
              <a:bodyPr wrap="none" anchor="ctr"/>
              <a:lstStyle/>
              <a:p>
                <a:endParaRPr lang="en-US"/>
              </a:p>
            </p:txBody>
          </p:sp>
          <p:sp>
            <p:nvSpPr>
              <p:cNvPr id="136386" name="Rectangle 145"/>
              <p:cNvSpPr>
                <a:spLocks noChangeArrowheads="1"/>
              </p:cNvSpPr>
              <p:nvPr/>
            </p:nvSpPr>
            <p:spPr bwMode="ltGray">
              <a:xfrm>
                <a:off x="4965" y="2087"/>
                <a:ext cx="59" cy="266"/>
              </a:xfrm>
              <a:prstGeom prst="rect">
                <a:avLst/>
              </a:prstGeom>
              <a:solidFill>
                <a:srgbClr val="B25A0A"/>
              </a:solidFill>
              <a:ln w="9525" algn="ctr">
                <a:noFill/>
                <a:miter lim="800000"/>
                <a:headEnd/>
                <a:tailEnd/>
              </a:ln>
            </p:spPr>
            <p:txBody>
              <a:bodyPr anchor="ctr"/>
              <a:lstStyle/>
              <a:p>
                <a:endParaRPr lang="en-US"/>
              </a:p>
            </p:txBody>
          </p:sp>
          <p:sp>
            <p:nvSpPr>
              <p:cNvPr id="136387" name="Rectangle 146"/>
              <p:cNvSpPr>
                <a:spLocks noChangeArrowheads="1"/>
              </p:cNvSpPr>
              <p:nvPr/>
            </p:nvSpPr>
            <p:spPr bwMode="auto">
              <a:xfrm>
                <a:off x="4635" y="2004"/>
                <a:ext cx="108" cy="349"/>
              </a:xfrm>
              <a:prstGeom prst="rect">
                <a:avLst/>
              </a:prstGeom>
              <a:solidFill>
                <a:schemeClr val="folHlink"/>
              </a:solidFill>
              <a:ln w="9525" algn="ctr">
                <a:noFill/>
                <a:miter lim="800000"/>
                <a:headEnd/>
                <a:tailEnd/>
              </a:ln>
            </p:spPr>
            <p:txBody>
              <a:bodyPr wrap="none" anchor="ctr"/>
              <a:lstStyle/>
              <a:p>
                <a:endParaRPr lang="en-US"/>
              </a:p>
            </p:txBody>
          </p:sp>
          <p:sp>
            <p:nvSpPr>
              <p:cNvPr id="136388" name="Rectangle 147"/>
              <p:cNvSpPr>
                <a:spLocks noChangeArrowheads="1"/>
              </p:cNvSpPr>
              <p:nvPr/>
            </p:nvSpPr>
            <p:spPr bwMode="auto">
              <a:xfrm>
                <a:off x="4753" y="2087"/>
                <a:ext cx="79" cy="266"/>
              </a:xfrm>
              <a:prstGeom prst="rect">
                <a:avLst/>
              </a:prstGeom>
              <a:solidFill>
                <a:schemeClr val="hlink"/>
              </a:solidFill>
              <a:ln w="9525" algn="ctr">
                <a:noFill/>
                <a:miter lim="800000"/>
                <a:headEnd/>
                <a:tailEnd/>
              </a:ln>
            </p:spPr>
            <p:txBody>
              <a:bodyPr wrap="none" anchor="ctr"/>
              <a:lstStyle/>
              <a:p>
                <a:endParaRPr lang="en-US"/>
              </a:p>
            </p:txBody>
          </p:sp>
          <p:sp>
            <p:nvSpPr>
              <p:cNvPr id="136389" name="Rectangle 148"/>
              <p:cNvSpPr>
                <a:spLocks noChangeArrowheads="1"/>
              </p:cNvSpPr>
              <p:nvPr/>
            </p:nvSpPr>
            <p:spPr bwMode="auto">
              <a:xfrm>
                <a:off x="5033" y="1994"/>
                <a:ext cx="104" cy="359"/>
              </a:xfrm>
              <a:prstGeom prst="rect">
                <a:avLst/>
              </a:prstGeom>
              <a:solidFill>
                <a:srgbClr val="E6BA00"/>
              </a:solidFill>
              <a:ln w="9525" algn="ctr">
                <a:noFill/>
                <a:miter lim="800000"/>
                <a:headEnd/>
                <a:tailEnd/>
              </a:ln>
            </p:spPr>
            <p:txBody>
              <a:bodyPr wrap="none" anchor="ctr"/>
              <a:lstStyle/>
              <a:p>
                <a:endParaRPr lang="en-US"/>
              </a:p>
            </p:txBody>
          </p:sp>
          <p:sp>
            <p:nvSpPr>
              <p:cNvPr id="136390" name="Rectangle 149"/>
              <p:cNvSpPr>
                <a:spLocks noChangeArrowheads="1"/>
              </p:cNvSpPr>
              <p:nvPr/>
            </p:nvSpPr>
            <p:spPr bwMode="auto">
              <a:xfrm>
                <a:off x="5147" y="1994"/>
                <a:ext cx="103" cy="359"/>
              </a:xfrm>
              <a:prstGeom prst="rect">
                <a:avLst/>
              </a:prstGeom>
              <a:solidFill>
                <a:schemeClr val="folHlink"/>
              </a:solidFill>
              <a:ln w="9525" algn="ctr">
                <a:noFill/>
                <a:miter lim="800000"/>
                <a:headEnd/>
                <a:tailEnd/>
              </a:ln>
            </p:spPr>
            <p:txBody>
              <a:bodyPr wrap="none" anchor="ctr"/>
              <a:lstStyle/>
              <a:p>
                <a:endParaRPr lang="en-US"/>
              </a:p>
            </p:txBody>
          </p:sp>
          <p:sp>
            <p:nvSpPr>
              <p:cNvPr id="136391" name="Rectangle 150"/>
              <p:cNvSpPr>
                <a:spLocks noChangeArrowheads="1"/>
              </p:cNvSpPr>
              <p:nvPr/>
            </p:nvSpPr>
            <p:spPr bwMode="ltGray">
              <a:xfrm>
                <a:off x="5260" y="1994"/>
                <a:ext cx="103" cy="359"/>
              </a:xfrm>
              <a:prstGeom prst="rect">
                <a:avLst/>
              </a:prstGeom>
              <a:solidFill>
                <a:srgbClr val="7F6377"/>
              </a:solidFill>
              <a:ln w="9525" algn="ctr">
                <a:noFill/>
                <a:miter lim="800000"/>
                <a:headEnd/>
                <a:tailEnd/>
              </a:ln>
            </p:spPr>
            <p:txBody>
              <a:bodyPr anchor="ctr"/>
              <a:lstStyle/>
              <a:p>
                <a:endParaRPr lang="en-US"/>
              </a:p>
            </p:txBody>
          </p:sp>
        </p:grpSp>
        <p:grpSp>
          <p:nvGrpSpPr>
            <p:cNvPr id="136368" name="Group 151"/>
            <p:cNvGrpSpPr>
              <a:grpSpLocks/>
            </p:cNvGrpSpPr>
            <p:nvPr/>
          </p:nvGrpSpPr>
          <p:grpSpPr bwMode="auto">
            <a:xfrm>
              <a:off x="4300" y="1493"/>
              <a:ext cx="1078" cy="378"/>
              <a:chOff x="4300" y="1535"/>
              <a:chExt cx="1078" cy="378"/>
            </a:xfrm>
          </p:grpSpPr>
          <p:sp>
            <p:nvSpPr>
              <p:cNvPr id="136372" name="Rectangle 152"/>
              <p:cNvSpPr>
                <a:spLocks noChangeArrowheads="1"/>
              </p:cNvSpPr>
              <p:nvPr/>
            </p:nvSpPr>
            <p:spPr bwMode="ltGray">
              <a:xfrm>
                <a:off x="4768" y="1536"/>
                <a:ext cx="108" cy="350"/>
              </a:xfrm>
              <a:prstGeom prst="rect">
                <a:avLst/>
              </a:prstGeom>
              <a:solidFill>
                <a:srgbClr val="339933"/>
              </a:solidFill>
              <a:ln w="9525" algn="ctr">
                <a:noFill/>
                <a:miter lim="800000"/>
                <a:headEnd/>
                <a:tailEnd/>
              </a:ln>
            </p:spPr>
            <p:txBody>
              <a:bodyPr anchor="ctr"/>
              <a:lstStyle/>
              <a:p>
                <a:endParaRPr lang="en-US"/>
              </a:p>
            </p:txBody>
          </p:sp>
          <p:sp>
            <p:nvSpPr>
              <p:cNvPr id="136373" name="Rectangle 153"/>
              <p:cNvSpPr>
                <a:spLocks noChangeArrowheads="1"/>
              </p:cNvSpPr>
              <p:nvPr/>
            </p:nvSpPr>
            <p:spPr bwMode="auto">
              <a:xfrm>
                <a:off x="4881" y="1620"/>
                <a:ext cx="113" cy="266"/>
              </a:xfrm>
              <a:prstGeom prst="rect">
                <a:avLst/>
              </a:prstGeom>
              <a:solidFill>
                <a:schemeClr val="bg2"/>
              </a:solidFill>
              <a:ln w="9525" algn="ctr">
                <a:noFill/>
                <a:miter lim="800000"/>
                <a:headEnd/>
                <a:tailEnd/>
              </a:ln>
            </p:spPr>
            <p:txBody>
              <a:bodyPr wrap="none" anchor="ctr"/>
              <a:lstStyle/>
              <a:p>
                <a:endParaRPr lang="en-US"/>
              </a:p>
            </p:txBody>
          </p:sp>
          <p:sp>
            <p:nvSpPr>
              <p:cNvPr id="136374" name="Rectangle 154"/>
              <p:cNvSpPr>
                <a:spLocks noChangeArrowheads="1"/>
              </p:cNvSpPr>
              <p:nvPr/>
            </p:nvSpPr>
            <p:spPr bwMode="auto">
              <a:xfrm>
                <a:off x="4999" y="1620"/>
                <a:ext cx="59" cy="266"/>
              </a:xfrm>
              <a:prstGeom prst="rect">
                <a:avLst/>
              </a:prstGeom>
              <a:solidFill>
                <a:schemeClr val="accent1"/>
              </a:solidFill>
              <a:ln w="9525" algn="ctr">
                <a:noFill/>
                <a:miter lim="800000"/>
                <a:headEnd/>
                <a:tailEnd/>
              </a:ln>
            </p:spPr>
            <p:txBody>
              <a:bodyPr wrap="none" anchor="ctr"/>
              <a:lstStyle/>
              <a:p>
                <a:endParaRPr lang="en-US"/>
              </a:p>
            </p:txBody>
          </p:sp>
          <p:sp>
            <p:nvSpPr>
              <p:cNvPr id="136375" name="Rectangle 155"/>
              <p:cNvSpPr>
                <a:spLocks noChangeArrowheads="1"/>
              </p:cNvSpPr>
              <p:nvPr/>
            </p:nvSpPr>
            <p:spPr bwMode="auto">
              <a:xfrm>
                <a:off x="5181" y="1620"/>
                <a:ext cx="113" cy="266"/>
              </a:xfrm>
              <a:prstGeom prst="rect">
                <a:avLst/>
              </a:prstGeom>
              <a:solidFill>
                <a:schemeClr val="hlink"/>
              </a:solidFill>
              <a:ln w="9525" algn="ctr">
                <a:noFill/>
                <a:miter lim="800000"/>
                <a:headEnd/>
                <a:tailEnd/>
              </a:ln>
            </p:spPr>
            <p:txBody>
              <a:bodyPr wrap="none" anchor="ctr"/>
              <a:lstStyle/>
              <a:p>
                <a:endParaRPr lang="en-US"/>
              </a:p>
            </p:txBody>
          </p:sp>
          <p:sp>
            <p:nvSpPr>
              <p:cNvPr id="136376" name="Rectangle 156"/>
              <p:cNvSpPr>
                <a:spLocks noChangeArrowheads="1"/>
              </p:cNvSpPr>
              <p:nvPr/>
            </p:nvSpPr>
            <p:spPr bwMode="auto">
              <a:xfrm>
                <a:off x="5309" y="1620"/>
                <a:ext cx="69" cy="266"/>
              </a:xfrm>
              <a:prstGeom prst="rect">
                <a:avLst/>
              </a:prstGeom>
              <a:solidFill>
                <a:schemeClr val="accent2"/>
              </a:solidFill>
              <a:ln w="9525" algn="ctr">
                <a:noFill/>
                <a:miter lim="800000"/>
                <a:headEnd/>
                <a:tailEnd/>
              </a:ln>
            </p:spPr>
            <p:txBody>
              <a:bodyPr wrap="none" anchor="ctr"/>
              <a:lstStyle/>
              <a:p>
                <a:endParaRPr lang="en-US"/>
              </a:p>
            </p:txBody>
          </p:sp>
          <p:sp>
            <p:nvSpPr>
              <p:cNvPr id="136377" name="Rectangle 157"/>
              <p:cNvSpPr>
                <a:spLocks noChangeArrowheads="1"/>
              </p:cNvSpPr>
              <p:nvPr/>
            </p:nvSpPr>
            <p:spPr bwMode="ltGray">
              <a:xfrm>
                <a:off x="5063" y="1536"/>
                <a:ext cx="108" cy="350"/>
              </a:xfrm>
              <a:prstGeom prst="rect">
                <a:avLst/>
              </a:prstGeom>
              <a:solidFill>
                <a:srgbClr val="7B663F"/>
              </a:solidFill>
              <a:ln w="9525" algn="ctr">
                <a:noFill/>
                <a:miter lim="800000"/>
                <a:headEnd/>
                <a:tailEnd/>
              </a:ln>
            </p:spPr>
            <p:txBody>
              <a:bodyPr anchor="ctr"/>
              <a:lstStyle/>
              <a:p>
                <a:endParaRPr lang="en-US"/>
              </a:p>
            </p:txBody>
          </p:sp>
          <p:sp>
            <p:nvSpPr>
              <p:cNvPr id="136378" name="Rectangle 158"/>
              <p:cNvSpPr>
                <a:spLocks noChangeArrowheads="1"/>
              </p:cNvSpPr>
              <p:nvPr/>
            </p:nvSpPr>
            <p:spPr bwMode="ltGray">
              <a:xfrm rot="681758">
                <a:off x="4617" y="1535"/>
                <a:ext cx="108" cy="378"/>
              </a:xfrm>
              <a:prstGeom prst="rect">
                <a:avLst/>
              </a:prstGeom>
              <a:solidFill>
                <a:srgbClr val="7F6377"/>
              </a:solidFill>
              <a:ln w="9525" algn="ctr">
                <a:noFill/>
                <a:miter lim="800000"/>
                <a:headEnd/>
                <a:tailEnd/>
              </a:ln>
            </p:spPr>
            <p:txBody>
              <a:bodyPr anchor="ctr"/>
              <a:lstStyle/>
              <a:p>
                <a:endParaRPr lang="en-US"/>
              </a:p>
            </p:txBody>
          </p:sp>
          <p:sp>
            <p:nvSpPr>
              <p:cNvPr id="136379" name="Rectangle 159"/>
              <p:cNvSpPr>
                <a:spLocks noChangeArrowheads="1"/>
              </p:cNvSpPr>
              <p:nvPr/>
            </p:nvSpPr>
            <p:spPr bwMode="auto">
              <a:xfrm rot="697450">
                <a:off x="4507" y="1535"/>
                <a:ext cx="108" cy="378"/>
              </a:xfrm>
              <a:prstGeom prst="rect">
                <a:avLst/>
              </a:prstGeom>
              <a:solidFill>
                <a:schemeClr val="accent2"/>
              </a:solidFill>
              <a:ln w="9525" algn="ctr">
                <a:noFill/>
                <a:miter lim="800000"/>
                <a:headEnd/>
                <a:tailEnd/>
              </a:ln>
            </p:spPr>
            <p:txBody>
              <a:bodyPr wrap="none" anchor="ctr"/>
              <a:lstStyle/>
              <a:p>
                <a:endParaRPr lang="en-US"/>
              </a:p>
            </p:txBody>
          </p:sp>
          <p:sp>
            <p:nvSpPr>
              <p:cNvPr id="136380" name="Rectangle 160"/>
              <p:cNvSpPr>
                <a:spLocks noChangeArrowheads="1"/>
              </p:cNvSpPr>
              <p:nvPr/>
            </p:nvSpPr>
            <p:spPr bwMode="auto">
              <a:xfrm>
                <a:off x="4379" y="1536"/>
                <a:ext cx="74" cy="350"/>
              </a:xfrm>
              <a:prstGeom prst="rect">
                <a:avLst/>
              </a:prstGeom>
              <a:solidFill>
                <a:schemeClr val="folHlink"/>
              </a:solidFill>
              <a:ln w="9525" algn="ctr">
                <a:noFill/>
                <a:miter lim="800000"/>
                <a:headEnd/>
                <a:tailEnd/>
              </a:ln>
            </p:spPr>
            <p:txBody>
              <a:bodyPr wrap="none" anchor="ctr"/>
              <a:lstStyle/>
              <a:p>
                <a:endParaRPr lang="en-US"/>
              </a:p>
            </p:txBody>
          </p:sp>
          <p:sp>
            <p:nvSpPr>
              <p:cNvPr id="136381" name="Rectangle 161"/>
              <p:cNvSpPr>
                <a:spLocks noChangeArrowheads="1"/>
              </p:cNvSpPr>
              <p:nvPr/>
            </p:nvSpPr>
            <p:spPr bwMode="auto">
              <a:xfrm>
                <a:off x="4300" y="1669"/>
                <a:ext cx="64" cy="217"/>
              </a:xfrm>
              <a:prstGeom prst="rect">
                <a:avLst/>
              </a:prstGeom>
              <a:solidFill>
                <a:srgbClr val="678BA8"/>
              </a:solidFill>
              <a:ln w="9525" algn="ctr">
                <a:noFill/>
                <a:miter lim="800000"/>
                <a:headEnd/>
                <a:tailEnd/>
              </a:ln>
            </p:spPr>
            <p:txBody>
              <a:bodyPr wrap="none" anchor="ctr"/>
              <a:lstStyle/>
              <a:p>
                <a:endParaRPr lang="en-US"/>
              </a:p>
            </p:txBody>
          </p:sp>
        </p:grpSp>
        <p:sp>
          <p:nvSpPr>
            <p:cNvPr id="136369" name="Text Box 17"/>
            <p:cNvSpPr txBox="1">
              <a:spLocks noChangeArrowheads="1"/>
            </p:cNvSpPr>
            <p:nvPr/>
          </p:nvSpPr>
          <p:spPr bwMode="auto">
            <a:xfrm>
              <a:off x="4122" y="1173"/>
              <a:ext cx="1422" cy="212"/>
            </a:xfrm>
            <a:prstGeom prst="rect">
              <a:avLst/>
            </a:prstGeom>
            <a:noFill/>
            <a:ln w="9525">
              <a:noFill/>
              <a:miter lim="800000"/>
              <a:headEnd/>
              <a:tailEnd/>
            </a:ln>
          </p:spPr>
          <p:txBody>
            <a:bodyPr wrap="none">
              <a:spAutoFit/>
            </a:bodyPr>
            <a:lstStyle/>
            <a:p>
              <a:pPr algn="ctr"/>
              <a:r>
                <a:rPr lang="en-US" sz="1600"/>
                <a:t>SOFTWARE LIBRARY</a:t>
              </a:r>
            </a:p>
          </p:txBody>
        </p:sp>
        <p:sp>
          <p:nvSpPr>
            <p:cNvPr id="136370" name="Rectangle 163"/>
            <p:cNvSpPr>
              <a:spLocks noChangeArrowheads="1"/>
            </p:cNvSpPr>
            <p:nvPr/>
          </p:nvSpPr>
          <p:spPr bwMode="auto">
            <a:xfrm>
              <a:off x="4271" y="1850"/>
              <a:ext cx="1122" cy="83"/>
            </a:xfrm>
            <a:prstGeom prst="rect">
              <a:avLst/>
            </a:prstGeom>
            <a:gradFill rotWithShape="1">
              <a:gsLst>
                <a:gs pos="0">
                  <a:srgbClr val="5F5F5F">
                    <a:alpha val="89998"/>
                  </a:srgbClr>
                </a:gs>
                <a:gs pos="100000">
                  <a:srgbClr val="626262"/>
                </a:gs>
              </a:gsLst>
              <a:lin ang="5400000" scaled="1"/>
            </a:gradFill>
            <a:ln w="9525" algn="ctr">
              <a:solidFill>
                <a:schemeClr val="bg1"/>
              </a:solidFill>
              <a:miter lim="800000"/>
              <a:headEnd/>
              <a:tailEnd/>
            </a:ln>
          </p:spPr>
          <p:txBody>
            <a:bodyPr wrap="none" anchor="ctr"/>
            <a:lstStyle/>
            <a:p>
              <a:endParaRPr lang="en-US"/>
            </a:p>
          </p:txBody>
        </p:sp>
        <p:sp>
          <p:nvSpPr>
            <p:cNvPr id="136371" name="Rectangle 164"/>
            <p:cNvSpPr>
              <a:spLocks noChangeArrowheads="1"/>
            </p:cNvSpPr>
            <p:nvPr/>
          </p:nvSpPr>
          <p:spPr bwMode="auto">
            <a:xfrm>
              <a:off x="4271" y="2317"/>
              <a:ext cx="1122" cy="84"/>
            </a:xfrm>
            <a:prstGeom prst="rect">
              <a:avLst/>
            </a:prstGeom>
            <a:gradFill rotWithShape="1">
              <a:gsLst>
                <a:gs pos="0">
                  <a:srgbClr val="5F5F5F">
                    <a:alpha val="89998"/>
                  </a:srgbClr>
                </a:gs>
                <a:gs pos="100000">
                  <a:srgbClr val="4B4B4B"/>
                </a:gs>
              </a:gsLst>
              <a:lin ang="5400000" scaled="1"/>
            </a:gradFill>
            <a:ln w="9525" algn="ctr">
              <a:solidFill>
                <a:schemeClr val="bg1"/>
              </a:solidFill>
              <a:miter lim="800000"/>
              <a:headEnd/>
              <a:tailEnd/>
            </a:ln>
          </p:spPr>
          <p:txBody>
            <a:bodyPr wrap="none" anchor="ctr"/>
            <a:lstStyle/>
            <a:p>
              <a:endParaRPr lang="en-US"/>
            </a:p>
          </p:txBody>
        </p:sp>
      </p:grpSp>
      <p:sp>
        <p:nvSpPr>
          <p:cNvPr id="355" name="Rectangle 354"/>
          <p:cNvSpPr/>
          <p:nvPr/>
        </p:nvSpPr>
        <p:spPr bwMode="auto">
          <a:xfrm>
            <a:off x="0" y="1131888"/>
            <a:ext cx="9144000" cy="5484812"/>
          </a:xfrm>
          <a:prstGeom prst="rect">
            <a:avLst/>
          </a:prstGeom>
          <a:solidFill>
            <a:schemeClr val="bg1">
              <a:alpha val="50000"/>
            </a:schemeClr>
          </a:soli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a:lstStyle/>
          <a:p>
            <a:pPr>
              <a:defRPr/>
            </a:pPr>
            <a:endParaRPr lang="en-US">
              <a:latin typeface="Arial" pitchFamily="34" charset="0"/>
              <a:cs typeface="Arial" pitchFamily="34" charset="0"/>
            </a:endParaRPr>
          </a:p>
        </p:txBody>
      </p:sp>
      <p:grpSp>
        <p:nvGrpSpPr>
          <p:cNvPr id="136219" name="Group 42"/>
          <p:cNvGrpSpPr>
            <a:grpSpLocks/>
          </p:cNvGrpSpPr>
          <p:nvPr/>
        </p:nvGrpSpPr>
        <p:grpSpPr bwMode="auto">
          <a:xfrm>
            <a:off x="3057525" y="3432175"/>
            <a:ext cx="2266950" cy="1320800"/>
            <a:chOff x="1596" y="2424"/>
            <a:chExt cx="1896" cy="1104"/>
          </a:xfrm>
        </p:grpSpPr>
        <p:grpSp>
          <p:nvGrpSpPr>
            <p:cNvPr id="136307" name="Group 43"/>
            <p:cNvGrpSpPr>
              <a:grpSpLocks/>
            </p:cNvGrpSpPr>
            <p:nvPr/>
          </p:nvGrpSpPr>
          <p:grpSpPr bwMode="auto">
            <a:xfrm>
              <a:off x="1596" y="2424"/>
              <a:ext cx="1896" cy="1104"/>
              <a:chOff x="1428" y="2424"/>
              <a:chExt cx="1896" cy="1104"/>
            </a:xfrm>
          </p:grpSpPr>
          <p:sp>
            <p:nvSpPr>
              <p:cNvPr id="136358" name="Rectangle 44"/>
              <p:cNvSpPr>
                <a:spLocks noChangeArrowheads="1"/>
              </p:cNvSpPr>
              <p:nvPr/>
            </p:nvSpPr>
            <p:spPr bwMode="auto">
              <a:xfrm>
                <a:off x="1428" y="2424"/>
                <a:ext cx="114" cy="1104"/>
              </a:xfrm>
              <a:prstGeom prst="rect">
                <a:avLst/>
              </a:prstGeom>
              <a:gradFill rotWithShape="1">
                <a:gsLst>
                  <a:gs pos="0">
                    <a:srgbClr val="5F5F5F">
                      <a:alpha val="89998"/>
                    </a:srgbClr>
                  </a:gs>
                  <a:gs pos="100000">
                    <a:srgbClr val="2C2C2C"/>
                  </a:gs>
                </a:gsLst>
                <a:lin ang="5400000" scaled="1"/>
              </a:gradFill>
              <a:ln w="9525" algn="ctr">
                <a:noFill/>
                <a:miter lim="800000"/>
                <a:headEnd/>
                <a:tailEnd/>
              </a:ln>
            </p:spPr>
            <p:txBody>
              <a:bodyPr wrap="none" anchor="ctr"/>
              <a:lstStyle/>
              <a:p>
                <a:endParaRPr lang="en-US"/>
              </a:p>
            </p:txBody>
          </p:sp>
          <p:sp>
            <p:nvSpPr>
              <p:cNvPr id="136359" name="Rectangle 45"/>
              <p:cNvSpPr>
                <a:spLocks noChangeArrowheads="1"/>
              </p:cNvSpPr>
              <p:nvPr/>
            </p:nvSpPr>
            <p:spPr bwMode="auto">
              <a:xfrm>
                <a:off x="1542" y="2424"/>
                <a:ext cx="1668" cy="750"/>
              </a:xfrm>
              <a:prstGeom prst="rect">
                <a:avLst/>
              </a:prstGeom>
              <a:gradFill rotWithShape="1">
                <a:gsLst>
                  <a:gs pos="0">
                    <a:srgbClr val="5F5F5F">
                      <a:alpha val="89998"/>
                    </a:srgbClr>
                  </a:gs>
                  <a:gs pos="100000">
                    <a:srgbClr val="2C2C2C"/>
                  </a:gs>
                </a:gsLst>
                <a:lin ang="5400000" scaled="1"/>
              </a:gradFill>
              <a:ln w="9525" algn="ctr">
                <a:noFill/>
                <a:miter lim="800000"/>
                <a:headEnd/>
                <a:tailEnd/>
              </a:ln>
            </p:spPr>
            <p:txBody>
              <a:bodyPr wrap="none" anchor="ctr"/>
              <a:lstStyle/>
              <a:p>
                <a:endParaRPr lang="en-US"/>
              </a:p>
            </p:txBody>
          </p:sp>
          <p:sp>
            <p:nvSpPr>
              <p:cNvPr id="136360" name="Rectangle 46"/>
              <p:cNvSpPr>
                <a:spLocks noChangeArrowheads="1"/>
              </p:cNvSpPr>
              <p:nvPr/>
            </p:nvSpPr>
            <p:spPr bwMode="auto">
              <a:xfrm>
                <a:off x="3210" y="2424"/>
                <a:ext cx="114" cy="1104"/>
              </a:xfrm>
              <a:prstGeom prst="rect">
                <a:avLst/>
              </a:prstGeom>
              <a:gradFill rotWithShape="1">
                <a:gsLst>
                  <a:gs pos="0">
                    <a:srgbClr val="5F5F5F">
                      <a:alpha val="89998"/>
                    </a:srgbClr>
                  </a:gs>
                  <a:gs pos="100000">
                    <a:srgbClr val="2C2C2C"/>
                  </a:gs>
                </a:gsLst>
                <a:lin ang="5400000" scaled="1"/>
              </a:gradFill>
              <a:ln w="9525" algn="ctr">
                <a:noFill/>
                <a:miter lim="800000"/>
                <a:headEnd/>
                <a:tailEnd/>
              </a:ln>
            </p:spPr>
            <p:txBody>
              <a:bodyPr wrap="none" anchor="ctr"/>
              <a:lstStyle/>
              <a:p>
                <a:endParaRPr lang="en-US"/>
              </a:p>
            </p:txBody>
          </p:sp>
        </p:grpSp>
        <p:sp>
          <p:nvSpPr>
            <p:cNvPr id="136308" name="Rectangle 47"/>
            <p:cNvSpPr>
              <a:spLocks noChangeArrowheads="1"/>
            </p:cNvSpPr>
            <p:nvPr/>
          </p:nvSpPr>
          <p:spPr bwMode="auto">
            <a:xfrm>
              <a:off x="1716" y="2490"/>
              <a:ext cx="270" cy="270"/>
            </a:xfrm>
            <a:prstGeom prst="rect">
              <a:avLst/>
            </a:prstGeom>
            <a:noFill/>
            <a:ln w="38100" algn="ctr">
              <a:solidFill>
                <a:schemeClr val="bg2"/>
              </a:solidFill>
              <a:miter lim="800000"/>
              <a:headEnd/>
              <a:tailEnd/>
            </a:ln>
          </p:spPr>
          <p:txBody>
            <a:bodyPr wrap="none" anchor="ctr"/>
            <a:lstStyle/>
            <a:p>
              <a:endParaRPr lang="en-US"/>
            </a:p>
          </p:txBody>
        </p:sp>
        <p:sp>
          <p:nvSpPr>
            <p:cNvPr id="136309" name="Rectangle 48"/>
            <p:cNvSpPr>
              <a:spLocks noChangeArrowheads="1"/>
            </p:cNvSpPr>
            <p:nvPr/>
          </p:nvSpPr>
          <p:spPr bwMode="auto">
            <a:xfrm>
              <a:off x="1716" y="2832"/>
              <a:ext cx="270" cy="270"/>
            </a:xfrm>
            <a:prstGeom prst="rect">
              <a:avLst/>
            </a:prstGeom>
            <a:noFill/>
            <a:ln w="38100" algn="ctr">
              <a:solidFill>
                <a:schemeClr val="bg2"/>
              </a:solidFill>
              <a:miter lim="800000"/>
              <a:headEnd/>
              <a:tailEnd/>
            </a:ln>
          </p:spPr>
          <p:txBody>
            <a:bodyPr wrap="none" anchor="ctr"/>
            <a:lstStyle/>
            <a:p>
              <a:endParaRPr lang="en-US"/>
            </a:p>
          </p:txBody>
        </p:sp>
        <p:grpSp>
          <p:nvGrpSpPr>
            <p:cNvPr id="136310" name="Group 49"/>
            <p:cNvGrpSpPr>
              <a:grpSpLocks/>
            </p:cNvGrpSpPr>
            <p:nvPr/>
          </p:nvGrpSpPr>
          <p:grpSpPr bwMode="auto">
            <a:xfrm>
              <a:off x="1815" y="2955"/>
              <a:ext cx="72" cy="72"/>
              <a:chOff x="4842" y="2586"/>
              <a:chExt cx="186" cy="186"/>
            </a:xfrm>
          </p:grpSpPr>
          <p:sp>
            <p:nvSpPr>
              <p:cNvPr id="136356" name="Oval 50"/>
              <p:cNvSpPr>
                <a:spLocks noChangeArrowheads="1"/>
              </p:cNvSpPr>
              <p:nvPr/>
            </p:nvSpPr>
            <p:spPr bwMode="auto">
              <a:xfrm>
                <a:off x="4842" y="2586"/>
                <a:ext cx="186" cy="186"/>
              </a:xfrm>
              <a:prstGeom prst="ellipse">
                <a:avLst/>
              </a:prstGeom>
              <a:solidFill>
                <a:srgbClr val="E6BA00">
                  <a:alpha val="72156"/>
                </a:srgbClr>
              </a:solidFill>
              <a:ln w="9525" algn="ctr">
                <a:noFill/>
                <a:round/>
                <a:headEnd/>
                <a:tailEnd/>
              </a:ln>
            </p:spPr>
            <p:txBody>
              <a:bodyPr wrap="none" anchor="ctr"/>
              <a:lstStyle/>
              <a:p>
                <a:endParaRPr lang="en-US"/>
              </a:p>
            </p:txBody>
          </p:sp>
          <p:sp>
            <p:nvSpPr>
              <p:cNvPr id="173107" name="Oval 51"/>
              <p:cNvSpPr>
                <a:spLocks noChangeArrowheads="1"/>
              </p:cNvSpPr>
              <p:nvPr/>
            </p:nvSpPr>
            <p:spPr bwMode="auto">
              <a:xfrm>
                <a:off x="4866" y="2592"/>
                <a:ext cx="137" cy="120"/>
              </a:xfrm>
              <a:prstGeom prst="ellipse">
                <a:avLst/>
              </a:prstGeom>
              <a:gradFill rotWithShape="1">
                <a:gsLst>
                  <a:gs pos="0">
                    <a:schemeClr val="bg1">
                      <a:alpha val="81000"/>
                    </a:schemeClr>
                  </a:gs>
                  <a:gs pos="100000">
                    <a:schemeClr val="bg1">
                      <a:gamma/>
                      <a:shade val="46275"/>
                      <a:invGamma/>
                      <a:alpha val="0"/>
                    </a:schemeClr>
                  </a:gs>
                </a:gsLst>
                <a:lin ang="5400000" scaled="1"/>
              </a:gradFill>
              <a:ln w="9525" algn="ctr">
                <a:noFill/>
                <a:round/>
                <a:headEnd/>
                <a:tailEnd/>
              </a:ln>
              <a:effectLst/>
            </p:spPr>
            <p:txBody>
              <a:bodyPr wrap="none" anchor="ctr"/>
              <a:lstStyle/>
              <a:p>
                <a:pPr>
                  <a:defRPr/>
                </a:pPr>
                <a:endParaRPr lang="en-US">
                  <a:latin typeface="Arial" pitchFamily="34" charset="0"/>
                  <a:cs typeface="+mn-cs"/>
                </a:endParaRPr>
              </a:p>
            </p:txBody>
          </p:sp>
        </p:grpSp>
        <p:grpSp>
          <p:nvGrpSpPr>
            <p:cNvPr id="136311" name="Group 52"/>
            <p:cNvGrpSpPr>
              <a:grpSpLocks/>
            </p:cNvGrpSpPr>
            <p:nvPr/>
          </p:nvGrpSpPr>
          <p:grpSpPr bwMode="auto">
            <a:xfrm>
              <a:off x="1815" y="2613"/>
              <a:ext cx="72" cy="72"/>
              <a:chOff x="4842" y="2586"/>
              <a:chExt cx="186" cy="186"/>
            </a:xfrm>
          </p:grpSpPr>
          <p:sp>
            <p:nvSpPr>
              <p:cNvPr id="136354" name="Oval 53"/>
              <p:cNvSpPr>
                <a:spLocks noChangeArrowheads="1"/>
              </p:cNvSpPr>
              <p:nvPr/>
            </p:nvSpPr>
            <p:spPr bwMode="auto">
              <a:xfrm>
                <a:off x="4842" y="2586"/>
                <a:ext cx="186" cy="186"/>
              </a:xfrm>
              <a:prstGeom prst="ellipse">
                <a:avLst/>
              </a:prstGeom>
              <a:solidFill>
                <a:srgbClr val="E6BA00">
                  <a:alpha val="72156"/>
                </a:srgbClr>
              </a:solidFill>
              <a:ln w="9525" algn="ctr">
                <a:noFill/>
                <a:round/>
                <a:headEnd/>
                <a:tailEnd/>
              </a:ln>
            </p:spPr>
            <p:txBody>
              <a:bodyPr wrap="none" anchor="ctr"/>
              <a:lstStyle/>
              <a:p>
                <a:endParaRPr lang="en-US"/>
              </a:p>
            </p:txBody>
          </p:sp>
          <p:sp>
            <p:nvSpPr>
              <p:cNvPr id="173110" name="Oval 54"/>
              <p:cNvSpPr>
                <a:spLocks noChangeArrowheads="1"/>
              </p:cNvSpPr>
              <p:nvPr/>
            </p:nvSpPr>
            <p:spPr bwMode="auto">
              <a:xfrm>
                <a:off x="4866" y="2588"/>
                <a:ext cx="137" cy="123"/>
              </a:xfrm>
              <a:prstGeom prst="ellipse">
                <a:avLst/>
              </a:prstGeom>
              <a:gradFill rotWithShape="1">
                <a:gsLst>
                  <a:gs pos="0">
                    <a:schemeClr val="bg1">
                      <a:alpha val="81000"/>
                    </a:schemeClr>
                  </a:gs>
                  <a:gs pos="100000">
                    <a:schemeClr val="bg1">
                      <a:gamma/>
                      <a:shade val="46275"/>
                      <a:invGamma/>
                      <a:alpha val="0"/>
                    </a:schemeClr>
                  </a:gs>
                </a:gsLst>
                <a:lin ang="5400000" scaled="1"/>
              </a:gradFill>
              <a:ln w="9525" algn="ctr">
                <a:noFill/>
                <a:round/>
                <a:headEnd/>
                <a:tailEnd/>
              </a:ln>
              <a:effectLst/>
            </p:spPr>
            <p:txBody>
              <a:bodyPr wrap="none" anchor="ctr"/>
              <a:lstStyle/>
              <a:p>
                <a:pPr>
                  <a:defRPr/>
                </a:pPr>
                <a:endParaRPr lang="en-US">
                  <a:latin typeface="Arial" pitchFamily="34" charset="0"/>
                  <a:cs typeface="+mn-cs"/>
                </a:endParaRPr>
              </a:p>
            </p:txBody>
          </p:sp>
        </p:grpSp>
        <p:sp>
          <p:nvSpPr>
            <p:cNvPr id="136312" name="Rectangle 55"/>
            <p:cNvSpPr>
              <a:spLocks noChangeArrowheads="1"/>
            </p:cNvSpPr>
            <p:nvPr/>
          </p:nvSpPr>
          <p:spPr bwMode="auto">
            <a:xfrm>
              <a:off x="2059" y="2490"/>
              <a:ext cx="270" cy="270"/>
            </a:xfrm>
            <a:prstGeom prst="rect">
              <a:avLst/>
            </a:prstGeom>
            <a:noFill/>
            <a:ln w="38100" algn="ctr">
              <a:solidFill>
                <a:schemeClr val="bg2"/>
              </a:solidFill>
              <a:miter lim="800000"/>
              <a:headEnd/>
              <a:tailEnd/>
            </a:ln>
          </p:spPr>
          <p:txBody>
            <a:bodyPr wrap="none" anchor="ctr"/>
            <a:lstStyle/>
            <a:p>
              <a:endParaRPr lang="en-US"/>
            </a:p>
          </p:txBody>
        </p:sp>
        <p:sp>
          <p:nvSpPr>
            <p:cNvPr id="136313" name="Rectangle 56"/>
            <p:cNvSpPr>
              <a:spLocks noChangeArrowheads="1"/>
            </p:cNvSpPr>
            <p:nvPr/>
          </p:nvSpPr>
          <p:spPr bwMode="auto">
            <a:xfrm>
              <a:off x="2059" y="2832"/>
              <a:ext cx="270" cy="270"/>
            </a:xfrm>
            <a:prstGeom prst="rect">
              <a:avLst/>
            </a:prstGeom>
            <a:noFill/>
            <a:ln w="38100" algn="ctr">
              <a:solidFill>
                <a:schemeClr val="bg2"/>
              </a:solidFill>
              <a:miter lim="800000"/>
              <a:headEnd/>
              <a:tailEnd/>
            </a:ln>
          </p:spPr>
          <p:txBody>
            <a:bodyPr wrap="none" anchor="ctr"/>
            <a:lstStyle/>
            <a:p>
              <a:endParaRPr lang="en-US"/>
            </a:p>
          </p:txBody>
        </p:sp>
        <p:grpSp>
          <p:nvGrpSpPr>
            <p:cNvPr id="136314" name="Group 57"/>
            <p:cNvGrpSpPr>
              <a:grpSpLocks/>
            </p:cNvGrpSpPr>
            <p:nvPr/>
          </p:nvGrpSpPr>
          <p:grpSpPr bwMode="auto">
            <a:xfrm>
              <a:off x="2158" y="2955"/>
              <a:ext cx="72" cy="72"/>
              <a:chOff x="4842" y="2586"/>
              <a:chExt cx="186" cy="186"/>
            </a:xfrm>
          </p:grpSpPr>
          <p:sp>
            <p:nvSpPr>
              <p:cNvPr id="136352" name="Oval 58"/>
              <p:cNvSpPr>
                <a:spLocks noChangeArrowheads="1"/>
              </p:cNvSpPr>
              <p:nvPr/>
            </p:nvSpPr>
            <p:spPr bwMode="auto">
              <a:xfrm>
                <a:off x="4842" y="2586"/>
                <a:ext cx="186" cy="186"/>
              </a:xfrm>
              <a:prstGeom prst="ellipse">
                <a:avLst/>
              </a:prstGeom>
              <a:solidFill>
                <a:srgbClr val="E6BA00">
                  <a:alpha val="72156"/>
                </a:srgbClr>
              </a:solidFill>
              <a:ln w="9525" algn="ctr">
                <a:noFill/>
                <a:round/>
                <a:headEnd/>
                <a:tailEnd/>
              </a:ln>
            </p:spPr>
            <p:txBody>
              <a:bodyPr wrap="none" anchor="ctr"/>
              <a:lstStyle/>
              <a:p>
                <a:endParaRPr lang="en-US"/>
              </a:p>
            </p:txBody>
          </p:sp>
          <p:sp>
            <p:nvSpPr>
              <p:cNvPr id="173115" name="Oval 59"/>
              <p:cNvSpPr>
                <a:spLocks noChangeArrowheads="1"/>
              </p:cNvSpPr>
              <p:nvPr/>
            </p:nvSpPr>
            <p:spPr bwMode="auto">
              <a:xfrm>
                <a:off x="4865" y="2592"/>
                <a:ext cx="141" cy="120"/>
              </a:xfrm>
              <a:prstGeom prst="ellipse">
                <a:avLst/>
              </a:prstGeom>
              <a:gradFill rotWithShape="1">
                <a:gsLst>
                  <a:gs pos="0">
                    <a:schemeClr val="bg1">
                      <a:alpha val="81000"/>
                    </a:schemeClr>
                  </a:gs>
                  <a:gs pos="100000">
                    <a:schemeClr val="bg1">
                      <a:gamma/>
                      <a:shade val="46275"/>
                      <a:invGamma/>
                      <a:alpha val="0"/>
                    </a:schemeClr>
                  </a:gs>
                </a:gsLst>
                <a:lin ang="5400000" scaled="1"/>
              </a:gradFill>
              <a:ln w="9525" algn="ctr">
                <a:noFill/>
                <a:round/>
                <a:headEnd/>
                <a:tailEnd/>
              </a:ln>
              <a:effectLst/>
            </p:spPr>
            <p:txBody>
              <a:bodyPr wrap="none" anchor="ctr"/>
              <a:lstStyle/>
              <a:p>
                <a:pPr>
                  <a:defRPr/>
                </a:pPr>
                <a:endParaRPr lang="en-US">
                  <a:latin typeface="Arial" pitchFamily="34" charset="0"/>
                  <a:cs typeface="+mn-cs"/>
                </a:endParaRPr>
              </a:p>
            </p:txBody>
          </p:sp>
        </p:grpSp>
        <p:grpSp>
          <p:nvGrpSpPr>
            <p:cNvPr id="136315" name="Group 60"/>
            <p:cNvGrpSpPr>
              <a:grpSpLocks/>
            </p:cNvGrpSpPr>
            <p:nvPr/>
          </p:nvGrpSpPr>
          <p:grpSpPr bwMode="auto">
            <a:xfrm>
              <a:off x="2158" y="2613"/>
              <a:ext cx="72" cy="72"/>
              <a:chOff x="4842" y="2586"/>
              <a:chExt cx="186" cy="186"/>
            </a:xfrm>
          </p:grpSpPr>
          <p:sp>
            <p:nvSpPr>
              <p:cNvPr id="136350" name="Oval 61"/>
              <p:cNvSpPr>
                <a:spLocks noChangeArrowheads="1"/>
              </p:cNvSpPr>
              <p:nvPr/>
            </p:nvSpPr>
            <p:spPr bwMode="auto">
              <a:xfrm>
                <a:off x="4842" y="2586"/>
                <a:ext cx="186" cy="186"/>
              </a:xfrm>
              <a:prstGeom prst="ellipse">
                <a:avLst/>
              </a:prstGeom>
              <a:solidFill>
                <a:srgbClr val="E6BA00">
                  <a:alpha val="72156"/>
                </a:srgbClr>
              </a:solidFill>
              <a:ln w="9525" algn="ctr">
                <a:noFill/>
                <a:round/>
                <a:headEnd/>
                <a:tailEnd/>
              </a:ln>
            </p:spPr>
            <p:txBody>
              <a:bodyPr wrap="none" anchor="ctr"/>
              <a:lstStyle/>
              <a:p>
                <a:endParaRPr lang="en-US"/>
              </a:p>
            </p:txBody>
          </p:sp>
          <p:sp>
            <p:nvSpPr>
              <p:cNvPr id="173118" name="Oval 62"/>
              <p:cNvSpPr>
                <a:spLocks noChangeArrowheads="1"/>
              </p:cNvSpPr>
              <p:nvPr/>
            </p:nvSpPr>
            <p:spPr bwMode="auto">
              <a:xfrm>
                <a:off x="4865" y="2588"/>
                <a:ext cx="141" cy="123"/>
              </a:xfrm>
              <a:prstGeom prst="ellipse">
                <a:avLst/>
              </a:prstGeom>
              <a:gradFill rotWithShape="1">
                <a:gsLst>
                  <a:gs pos="0">
                    <a:schemeClr val="bg1">
                      <a:alpha val="81000"/>
                    </a:schemeClr>
                  </a:gs>
                  <a:gs pos="100000">
                    <a:schemeClr val="bg1">
                      <a:gamma/>
                      <a:shade val="46275"/>
                      <a:invGamma/>
                      <a:alpha val="0"/>
                    </a:schemeClr>
                  </a:gs>
                </a:gsLst>
                <a:lin ang="5400000" scaled="1"/>
              </a:gradFill>
              <a:ln w="9525" algn="ctr">
                <a:noFill/>
                <a:round/>
                <a:headEnd/>
                <a:tailEnd/>
              </a:ln>
              <a:effectLst/>
            </p:spPr>
            <p:txBody>
              <a:bodyPr wrap="none" anchor="ctr"/>
              <a:lstStyle/>
              <a:p>
                <a:pPr>
                  <a:defRPr/>
                </a:pPr>
                <a:endParaRPr lang="en-US">
                  <a:latin typeface="Arial" pitchFamily="34" charset="0"/>
                  <a:cs typeface="+mn-cs"/>
                </a:endParaRPr>
              </a:p>
            </p:txBody>
          </p:sp>
        </p:grpSp>
        <p:sp>
          <p:nvSpPr>
            <p:cNvPr id="136316" name="Rectangle 63"/>
            <p:cNvSpPr>
              <a:spLocks noChangeArrowheads="1"/>
            </p:cNvSpPr>
            <p:nvPr/>
          </p:nvSpPr>
          <p:spPr bwMode="auto">
            <a:xfrm>
              <a:off x="2403" y="2490"/>
              <a:ext cx="270" cy="270"/>
            </a:xfrm>
            <a:prstGeom prst="rect">
              <a:avLst/>
            </a:prstGeom>
            <a:noFill/>
            <a:ln w="38100" algn="ctr">
              <a:solidFill>
                <a:schemeClr val="bg2"/>
              </a:solidFill>
              <a:miter lim="800000"/>
              <a:headEnd/>
              <a:tailEnd/>
            </a:ln>
          </p:spPr>
          <p:txBody>
            <a:bodyPr wrap="none" anchor="ctr"/>
            <a:lstStyle/>
            <a:p>
              <a:endParaRPr lang="en-US"/>
            </a:p>
          </p:txBody>
        </p:sp>
        <p:sp>
          <p:nvSpPr>
            <p:cNvPr id="136317" name="Rectangle 64"/>
            <p:cNvSpPr>
              <a:spLocks noChangeArrowheads="1"/>
            </p:cNvSpPr>
            <p:nvPr/>
          </p:nvSpPr>
          <p:spPr bwMode="auto">
            <a:xfrm>
              <a:off x="2403" y="2832"/>
              <a:ext cx="270" cy="270"/>
            </a:xfrm>
            <a:prstGeom prst="rect">
              <a:avLst/>
            </a:prstGeom>
            <a:noFill/>
            <a:ln w="38100" algn="ctr">
              <a:solidFill>
                <a:schemeClr val="bg2"/>
              </a:solidFill>
              <a:miter lim="800000"/>
              <a:headEnd/>
              <a:tailEnd/>
            </a:ln>
          </p:spPr>
          <p:txBody>
            <a:bodyPr wrap="none" anchor="ctr"/>
            <a:lstStyle/>
            <a:p>
              <a:endParaRPr lang="en-US"/>
            </a:p>
          </p:txBody>
        </p:sp>
        <p:grpSp>
          <p:nvGrpSpPr>
            <p:cNvPr id="136318" name="Group 65"/>
            <p:cNvGrpSpPr>
              <a:grpSpLocks/>
            </p:cNvGrpSpPr>
            <p:nvPr/>
          </p:nvGrpSpPr>
          <p:grpSpPr bwMode="auto">
            <a:xfrm>
              <a:off x="2502" y="2955"/>
              <a:ext cx="72" cy="72"/>
              <a:chOff x="4842" y="2586"/>
              <a:chExt cx="186" cy="186"/>
            </a:xfrm>
          </p:grpSpPr>
          <p:sp>
            <p:nvSpPr>
              <p:cNvPr id="136348" name="Oval 66"/>
              <p:cNvSpPr>
                <a:spLocks noChangeArrowheads="1"/>
              </p:cNvSpPr>
              <p:nvPr/>
            </p:nvSpPr>
            <p:spPr bwMode="auto">
              <a:xfrm>
                <a:off x="4842" y="2586"/>
                <a:ext cx="186" cy="186"/>
              </a:xfrm>
              <a:prstGeom prst="ellipse">
                <a:avLst/>
              </a:prstGeom>
              <a:solidFill>
                <a:srgbClr val="E6BA00">
                  <a:alpha val="72156"/>
                </a:srgbClr>
              </a:solidFill>
              <a:ln w="9525" algn="ctr">
                <a:noFill/>
                <a:round/>
                <a:headEnd/>
                <a:tailEnd/>
              </a:ln>
            </p:spPr>
            <p:txBody>
              <a:bodyPr wrap="none" anchor="ctr"/>
              <a:lstStyle/>
              <a:p>
                <a:endParaRPr lang="en-US"/>
              </a:p>
            </p:txBody>
          </p:sp>
          <p:sp>
            <p:nvSpPr>
              <p:cNvPr id="173123" name="Oval 67"/>
              <p:cNvSpPr>
                <a:spLocks noChangeArrowheads="1"/>
              </p:cNvSpPr>
              <p:nvPr/>
            </p:nvSpPr>
            <p:spPr bwMode="auto">
              <a:xfrm>
                <a:off x="4865" y="2592"/>
                <a:ext cx="141" cy="120"/>
              </a:xfrm>
              <a:prstGeom prst="ellipse">
                <a:avLst/>
              </a:prstGeom>
              <a:gradFill rotWithShape="1">
                <a:gsLst>
                  <a:gs pos="0">
                    <a:schemeClr val="bg1">
                      <a:alpha val="81000"/>
                    </a:schemeClr>
                  </a:gs>
                  <a:gs pos="100000">
                    <a:schemeClr val="bg1">
                      <a:gamma/>
                      <a:shade val="46275"/>
                      <a:invGamma/>
                      <a:alpha val="0"/>
                    </a:schemeClr>
                  </a:gs>
                </a:gsLst>
                <a:lin ang="5400000" scaled="1"/>
              </a:gradFill>
              <a:ln w="9525" algn="ctr">
                <a:noFill/>
                <a:round/>
                <a:headEnd/>
                <a:tailEnd/>
              </a:ln>
              <a:effectLst/>
            </p:spPr>
            <p:txBody>
              <a:bodyPr wrap="none" anchor="ctr"/>
              <a:lstStyle/>
              <a:p>
                <a:pPr>
                  <a:defRPr/>
                </a:pPr>
                <a:endParaRPr lang="en-US">
                  <a:latin typeface="Arial" pitchFamily="34" charset="0"/>
                  <a:cs typeface="+mn-cs"/>
                </a:endParaRPr>
              </a:p>
            </p:txBody>
          </p:sp>
        </p:grpSp>
        <p:grpSp>
          <p:nvGrpSpPr>
            <p:cNvPr id="136319" name="Group 68"/>
            <p:cNvGrpSpPr>
              <a:grpSpLocks/>
            </p:cNvGrpSpPr>
            <p:nvPr/>
          </p:nvGrpSpPr>
          <p:grpSpPr bwMode="auto">
            <a:xfrm>
              <a:off x="2502" y="2613"/>
              <a:ext cx="72" cy="72"/>
              <a:chOff x="4842" y="2586"/>
              <a:chExt cx="186" cy="186"/>
            </a:xfrm>
          </p:grpSpPr>
          <p:sp>
            <p:nvSpPr>
              <p:cNvPr id="136346" name="Oval 69"/>
              <p:cNvSpPr>
                <a:spLocks noChangeArrowheads="1"/>
              </p:cNvSpPr>
              <p:nvPr/>
            </p:nvSpPr>
            <p:spPr bwMode="auto">
              <a:xfrm>
                <a:off x="4842" y="2586"/>
                <a:ext cx="186" cy="186"/>
              </a:xfrm>
              <a:prstGeom prst="ellipse">
                <a:avLst/>
              </a:prstGeom>
              <a:solidFill>
                <a:srgbClr val="E6BA00">
                  <a:alpha val="72156"/>
                </a:srgbClr>
              </a:solidFill>
              <a:ln w="9525" algn="ctr">
                <a:noFill/>
                <a:round/>
                <a:headEnd/>
                <a:tailEnd/>
              </a:ln>
            </p:spPr>
            <p:txBody>
              <a:bodyPr wrap="none" anchor="ctr"/>
              <a:lstStyle/>
              <a:p>
                <a:endParaRPr lang="en-US"/>
              </a:p>
            </p:txBody>
          </p:sp>
          <p:sp>
            <p:nvSpPr>
              <p:cNvPr id="173126" name="Oval 70"/>
              <p:cNvSpPr>
                <a:spLocks noChangeArrowheads="1"/>
              </p:cNvSpPr>
              <p:nvPr/>
            </p:nvSpPr>
            <p:spPr bwMode="auto">
              <a:xfrm>
                <a:off x="4865" y="2588"/>
                <a:ext cx="141" cy="123"/>
              </a:xfrm>
              <a:prstGeom prst="ellipse">
                <a:avLst/>
              </a:prstGeom>
              <a:gradFill rotWithShape="1">
                <a:gsLst>
                  <a:gs pos="0">
                    <a:schemeClr val="bg1">
                      <a:alpha val="81000"/>
                    </a:schemeClr>
                  </a:gs>
                  <a:gs pos="100000">
                    <a:schemeClr val="bg1">
                      <a:gamma/>
                      <a:shade val="46275"/>
                      <a:invGamma/>
                      <a:alpha val="0"/>
                    </a:schemeClr>
                  </a:gs>
                </a:gsLst>
                <a:lin ang="5400000" scaled="1"/>
              </a:gradFill>
              <a:ln w="9525" algn="ctr">
                <a:noFill/>
                <a:round/>
                <a:headEnd/>
                <a:tailEnd/>
              </a:ln>
              <a:effectLst/>
            </p:spPr>
            <p:txBody>
              <a:bodyPr wrap="none" anchor="ctr"/>
              <a:lstStyle/>
              <a:p>
                <a:pPr>
                  <a:defRPr/>
                </a:pPr>
                <a:endParaRPr lang="en-US">
                  <a:latin typeface="Arial" pitchFamily="34" charset="0"/>
                  <a:cs typeface="+mn-cs"/>
                </a:endParaRPr>
              </a:p>
            </p:txBody>
          </p:sp>
        </p:grpSp>
        <p:sp>
          <p:nvSpPr>
            <p:cNvPr id="136320" name="Rectangle 71"/>
            <p:cNvSpPr>
              <a:spLocks noChangeArrowheads="1"/>
            </p:cNvSpPr>
            <p:nvPr/>
          </p:nvSpPr>
          <p:spPr bwMode="auto">
            <a:xfrm>
              <a:off x="2746" y="2490"/>
              <a:ext cx="270" cy="270"/>
            </a:xfrm>
            <a:prstGeom prst="rect">
              <a:avLst/>
            </a:prstGeom>
            <a:noFill/>
            <a:ln w="38100" algn="ctr">
              <a:solidFill>
                <a:schemeClr val="bg2"/>
              </a:solidFill>
              <a:miter lim="800000"/>
              <a:headEnd/>
              <a:tailEnd/>
            </a:ln>
          </p:spPr>
          <p:txBody>
            <a:bodyPr wrap="none" anchor="ctr"/>
            <a:lstStyle/>
            <a:p>
              <a:endParaRPr lang="en-US"/>
            </a:p>
          </p:txBody>
        </p:sp>
        <p:sp>
          <p:nvSpPr>
            <p:cNvPr id="136321" name="Rectangle 72"/>
            <p:cNvSpPr>
              <a:spLocks noChangeArrowheads="1"/>
            </p:cNvSpPr>
            <p:nvPr/>
          </p:nvSpPr>
          <p:spPr bwMode="auto">
            <a:xfrm>
              <a:off x="2746" y="2832"/>
              <a:ext cx="270" cy="270"/>
            </a:xfrm>
            <a:prstGeom prst="rect">
              <a:avLst/>
            </a:prstGeom>
            <a:noFill/>
            <a:ln w="38100" algn="ctr">
              <a:solidFill>
                <a:schemeClr val="bg2"/>
              </a:solidFill>
              <a:miter lim="800000"/>
              <a:headEnd/>
              <a:tailEnd/>
            </a:ln>
          </p:spPr>
          <p:txBody>
            <a:bodyPr wrap="none" anchor="ctr"/>
            <a:lstStyle/>
            <a:p>
              <a:endParaRPr lang="en-US"/>
            </a:p>
          </p:txBody>
        </p:sp>
        <p:grpSp>
          <p:nvGrpSpPr>
            <p:cNvPr id="136322" name="Group 73"/>
            <p:cNvGrpSpPr>
              <a:grpSpLocks/>
            </p:cNvGrpSpPr>
            <p:nvPr/>
          </p:nvGrpSpPr>
          <p:grpSpPr bwMode="auto">
            <a:xfrm>
              <a:off x="2845" y="2955"/>
              <a:ext cx="72" cy="72"/>
              <a:chOff x="4842" y="2586"/>
              <a:chExt cx="186" cy="186"/>
            </a:xfrm>
          </p:grpSpPr>
          <p:sp>
            <p:nvSpPr>
              <p:cNvPr id="136344" name="Oval 74"/>
              <p:cNvSpPr>
                <a:spLocks noChangeArrowheads="1"/>
              </p:cNvSpPr>
              <p:nvPr/>
            </p:nvSpPr>
            <p:spPr bwMode="auto">
              <a:xfrm>
                <a:off x="4842" y="2586"/>
                <a:ext cx="186" cy="186"/>
              </a:xfrm>
              <a:prstGeom prst="ellipse">
                <a:avLst/>
              </a:prstGeom>
              <a:solidFill>
                <a:srgbClr val="E6BA00">
                  <a:alpha val="72156"/>
                </a:srgbClr>
              </a:solidFill>
              <a:ln w="9525" algn="ctr">
                <a:noFill/>
                <a:round/>
                <a:headEnd/>
                <a:tailEnd/>
              </a:ln>
            </p:spPr>
            <p:txBody>
              <a:bodyPr wrap="none" anchor="ctr"/>
              <a:lstStyle/>
              <a:p>
                <a:endParaRPr lang="en-US"/>
              </a:p>
            </p:txBody>
          </p:sp>
          <p:sp>
            <p:nvSpPr>
              <p:cNvPr id="173131" name="Oval 75"/>
              <p:cNvSpPr>
                <a:spLocks noChangeArrowheads="1"/>
              </p:cNvSpPr>
              <p:nvPr/>
            </p:nvSpPr>
            <p:spPr bwMode="auto">
              <a:xfrm>
                <a:off x="4867" y="2592"/>
                <a:ext cx="137" cy="120"/>
              </a:xfrm>
              <a:prstGeom prst="ellipse">
                <a:avLst/>
              </a:prstGeom>
              <a:gradFill rotWithShape="1">
                <a:gsLst>
                  <a:gs pos="0">
                    <a:schemeClr val="bg1">
                      <a:alpha val="81000"/>
                    </a:schemeClr>
                  </a:gs>
                  <a:gs pos="100000">
                    <a:schemeClr val="bg1">
                      <a:gamma/>
                      <a:shade val="46275"/>
                      <a:invGamma/>
                      <a:alpha val="0"/>
                    </a:schemeClr>
                  </a:gs>
                </a:gsLst>
                <a:lin ang="5400000" scaled="1"/>
              </a:gradFill>
              <a:ln w="9525" algn="ctr">
                <a:noFill/>
                <a:round/>
                <a:headEnd/>
                <a:tailEnd/>
              </a:ln>
              <a:effectLst/>
            </p:spPr>
            <p:txBody>
              <a:bodyPr wrap="none" anchor="ctr"/>
              <a:lstStyle/>
              <a:p>
                <a:pPr>
                  <a:defRPr/>
                </a:pPr>
                <a:endParaRPr lang="en-US">
                  <a:latin typeface="Arial" pitchFamily="34" charset="0"/>
                  <a:cs typeface="+mn-cs"/>
                </a:endParaRPr>
              </a:p>
            </p:txBody>
          </p:sp>
        </p:grpSp>
        <p:grpSp>
          <p:nvGrpSpPr>
            <p:cNvPr id="136323" name="Group 76"/>
            <p:cNvGrpSpPr>
              <a:grpSpLocks/>
            </p:cNvGrpSpPr>
            <p:nvPr/>
          </p:nvGrpSpPr>
          <p:grpSpPr bwMode="auto">
            <a:xfrm>
              <a:off x="2845" y="2613"/>
              <a:ext cx="72" cy="72"/>
              <a:chOff x="4842" y="2586"/>
              <a:chExt cx="186" cy="186"/>
            </a:xfrm>
          </p:grpSpPr>
          <p:sp>
            <p:nvSpPr>
              <p:cNvPr id="136342" name="Oval 77"/>
              <p:cNvSpPr>
                <a:spLocks noChangeArrowheads="1"/>
              </p:cNvSpPr>
              <p:nvPr/>
            </p:nvSpPr>
            <p:spPr bwMode="auto">
              <a:xfrm>
                <a:off x="4842" y="2586"/>
                <a:ext cx="186" cy="186"/>
              </a:xfrm>
              <a:prstGeom prst="ellipse">
                <a:avLst/>
              </a:prstGeom>
              <a:solidFill>
                <a:srgbClr val="E6BA00">
                  <a:alpha val="72156"/>
                </a:srgbClr>
              </a:solidFill>
              <a:ln w="9525" algn="ctr">
                <a:noFill/>
                <a:round/>
                <a:headEnd/>
                <a:tailEnd/>
              </a:ln>
            </p:spPr>
            <p:txBody>
              <a:bodyPr wrap="none" anchor="ctr"/>
              <a:lstStyle/>
              <a:p>
                <a:endParaRPr lang="en-US"/>
              </a:p>
            </p:txBody>
          </p:sp>
          <p:sp>
            <p:nvSpPr>
              <p:cNvPr id="173134" name="Oval 78"/>
              <p:cNvSpPr>
                <a:spLocks noChangeArrowheads="1"/>
              </p:cNvSpPr>
              <p:nvPr/>
            </p:nvSpPr>
            <p:spPr bwMode="auto">
              <a:xfrm>
                <a:off x="4867" y="2588"/>
                <a:ext cx="137" cy="123"/>
              </a:xfrm>
              <a:prstGeom prst="ellipse">
                <a:avLst/>
              </a:prstGeom>
              <a:gradFill rotWithShape="1">
                <a:gsLst>
                  <a:gs pos="0">
                    <a:schemeClr val="bg1">
                      <a:alpha val="81000"/>
                    </a:schemeClr>
                  </a:gs>
                  <a:gs pos="100000">
                    <a:schemeClr val="bg1">
                      <a:gamma/>
                      <a:shade val="46275"/>
                      <a:invGamma/>
                      <a:alpha val="0"/>
                    </a:schemeClr>
                  </a:gs>
                </a:gsLst>
                <a:lin ang="5400000" scaled="1"/>
              </a:gradFill>
              <a:ln w="9525" algn="ctr">
                <a:noFill/>
                <a:round/>
                <a:headEnd/>
                <a:tailEnd/>
              </a:ln>
              <a:effectLst/>
            </p:spPr>
            <p:txBody>
              <a:bodyPr wrap="none" anchor="ctr"/>
              <a:lstStyle/>
              <a:p>
                <a:pPr>
                  <a:defRPr/>
                </a:pPr>
                <a:endParaRPr lang="en-US">
                  <a:latin typeface="Arial" pitchFamily="34" charset="0"/>
                  <a:cs typeface="+mn-cs"/>
                </a:endParaRPr>
              </a:p>
            </p:txBody>
          </p:sp>
        </p:grpSp>
        <p:sp>
          <p:nvSpPr>
            <p:cNvPr id="136324" name="Rectangle 79"/>
            <p:cNvSpPr>
              <a:spLocks noChangeArrowheads="1"/>
            </p:cNvSpPr>
            <p:nvPr/>
          </p:nvSpPr>
          <p:spPr bwMode="auto">
            <a:xfrm>
              <a:off x="3090" y="2490"/>
              <a:ext cx="270" cy="270"/>
            </a:xfrm>
            <a:prstGeom prst="rect">
              <a:avLst/>
            </a:prstGeom>
            <a:noFill/>
            <a:ln w="38100" algn="ctr">
              <a:solidFill>
                <a:schemeClr val="bg2"/>
              </a:solidFill>
              <a:miter lim="800000"/>
              <a:headEnd/>
              <a:tailEnd/>
            </a:ln>
          </p:spPr>
          <p:txBody>
            <a:bodyPr wrap="none" anchor="ctr"/>
            <a:lstStyle/>
            <a:p>
              <a:endParaRPr lang="en-US"/>
            </a:p>
          </p:txBody>
        </p:sp>
        <p:sp>
          <p:nvSpPr>
            <p:cNvPr id="136325" name="Rectangle 80"/>
            <p:cNvSpPr>
              <a:spLocks noChangeArrowheads="1"/>
            </p:cNvSpPr>
            <p:nvPr/>
          </p:nvSpPr>
          <p:spPr bwMode="auto">
            <a:xfrm>
              <a:off x="3090" y="2832"/>
              <a:ext cx="270" cy="270"/>
            </a:xfrm>
            <a:prstGeom prst="rect">
              <a:avLst/>
            </a:prstGeom>
            <a:noFill/>
            <a:ln w="38100" algn="ctr">
              <a:solidFill>
                <a:schemeClr val="bg2"/>
              </a:solidFill>
              <a:miter lim="800000"/>
              <a:headEnd/>
              <a:tailEnd/>
            </a:ln>
          </p:spPr>
          <p:txBody>
            <a:bodyPr wrap="none" anchor="ctr"/>
            <a:lstStyle/>
            <a:p>
              <a:endParaRPr lang="en-US"/>
            </a:p>
          </p:txBody>
        </p:sp>
        <p:grpSp>
          <p:nvGrpSpPr>
            <p:cNvPr id="136326" name="Group 81"/>
            <p:cNvGrpSpPr>
              <a:grpSpLocks/>
            </p:cNvGrpSpPr>
            <p:nvPr/>
          </p:nvGrpSpPr>
          <p:grpSpPr bwMode="auto">
            <a:xfrm>
              <a:off x="3189" y="2955"/>
              <a:ext cx="72" cy="72"/>
              <a:chOff x="4842" y="2586"/>
              <a:chExt cx="186" cy="186"/>
            </a:xfrm>
          </p:grpSpPr>
          <p:sp>
            <p:nvSpPr>
              <p:cNvPr id="136340" name="Oval 82"/>
              <p:cNvSpPr>
                <a:spLocks noChangeArrowheads="1"/>
              </p:cNvSpPr>
              <p:nvPr/>
            </p:nvSpPr>
            <p:spPr bwMode="auto">
              <a:xfrm>
                <a:off x="4842" y="2586"/>
                <a:ext cx="186" cy="186"/>
              </a:xfrm>
              <a:prstGeom prst="ellipse">
                <a:avLst/>
              </a:prstGeom>
              <a:solidFill>
                <a:srgbClr val="E6BA00">
                  <a:alpha val="72156"/>
                </a:srgbClr>
              </a:solidFill>
              <a:ln w="9525" algn="ctr">
                <a:noFill/>
                <a:round/>
                <a:headEnd/>
                <a:tailEnd/>
              </a:ln>
            </p:spPr>
            <p:txBody>
              <a:bodyPr wrap="none" anchor="ctr"/>
              <a:lstStyle/>
              <a:p>
                <a:endParaRPr lang="en-US"/>
              </a:p>
            </p:txBody>
          </p:sp>
          <p:sp>
            <p:nvSpPr>
              <p:cNvPr id="173139" name="Oval 83"/>
              <p:cNvSpPr>
                <a:spLocks noChangeArrowheads="1"/>
              </p:cNvSpPr>
              <p:nvPr/>
            </p:nvSpPr>
            <p:spPr bwMode="auto">
              <a:xfrm>
                <a:off x="4867" y="2592"/>
                <a:ext cx="137" cy="120"/>
              </a:xfrm>
              <a:prstGeom prst="ellipse">
                <a:avLst/>
              </a:prstGeom>
              <a:gradFill rotWithShape="1">
                <a:gsLst>
                  <a:gs pos="0">
                    <a:schemeClr val="bg1">
                      <a:alpha val="81000"/>
                    </a:schemeClr>
                  </a:gs>
                  <a:gs pos="100000">
                    <a:schemeClr val="bg1">
                      <a:gamma/>
                      <a:shade val="46275"/>
                      <a:invGamma/>
                      <a:alpha val="0"/>
                    </a:schemeClr>
                  </a:gs>
                </a:gsLst>
                <a:lin ang="5400000" scaled="1"/>
              </a:gradFill>
              <a:ln w="9525" algn="ctr">
                <a:noFill/>
                <a:round/>
                <a:headEnd/>
                <a:tailEnd/>
              </a:ln>
              <a:effectLst/>
            </p:spPr>
            <p:txBody>
              <a:bodyPr wrap="none" anchor="ctr"/>
              <a:lstStyle/>
              <a:p>
                <a:pPr>
                  <a:defRPr/>
                </a:pPr>
                <a:endParaRPr lang="en-US">
                  <a:latin typeface="Arial" pitchFamily="34" charset="0"/>
                  <a:cs typeface="+mn-cs"/>
                </a:endParaRPr>
              </a:p>
            </p:txBody>
          </p:sp>
        </p:grpSp>
        <p:grpSp>
          <p:nvGrpSpPr>
            <p:cNvPr id="136327" name="Group 84"/>
            <p:cNvGrpSpPr>
              <a:grpSpLocks/>
            </p:cNvGrpSpPr>
            <p:nvPr/>
          </p:nvGrpSpPr>
          <p:grpSpPr bwMode="auto">
            <a:xfrm>
              <a:off x="3189" y="2613"/>
              <a:ext cx="72" cy="72"/>
              <a:chOff x="4842" y="2586"/>
              <a:chExt cx="186" cy="186"/>
            </a:xfrm>
          </p:grpSpPr>
          <p:sp>
            <p:nvSpPr>
              <p:cNvPr id="136338" name="Oval 85"/>
              <p:cNvSpPr>
                <a:spLocks noChangeArrowheads="1"/>
              </p:cNvSpPr>
              <p:nvPr/>
            </p:nvSpPr>
            <p:spPr bwMode="auto">
              <a:xfrm>
                <a:off x="4842" y="2586"/>
                <a:ext cx="186" cy="186"/>
              </a:xfrm>
              <a:prstGeom prst="ellipse">
                <a:avLst/>
              </a:prstGeom>
              <a:solidFill>
                <a:srgbClr val="E6BA00">
                  <a:alpha val="72156"/>
                </a:srgbClr>
              </a:solidFill>
              <a:ln w="9525" algn="ctr">
                <a:noFill/>
                <a:round/>
                <a:headEnd/>
                <a:tailEnd/>
              </a:ln>
            </p:spPr>
            <p:txBody>
              <a:bodyPr wrap="none" anchor="ctr"/>
              <a:lstStyle/>
              <a:p>
                <a:endParaRPr lang="en-US"/>
              </a:p>
            </p:txBody>
          </p:sp>
          <p:sp>
            <p:nvSpPr>
              <p:cNvPr id="173142" name="Oval 86"/>
              <p:cNvSpPr>
                <a:spLocks noChangeArrowheads="1"/>
              </p:cNvSpPr>
              <p:nvPr/>
            </p:nvSpPr>
            <p:spPr bwMode="auto">
              <a:xfrm>
                <a:off x="4867" y="2588"/>
                <a:ext cx="137" cy="123"/>
              </a:xfrm>
              <a:prstGeom prst="ellipse">
                <a:avLst/>
              </a:prstGeom>
              <a:gradFill rotWithShape="1">
                <a:gsLst>
                  <a:gs pos="0">
                    <a:schemeClr val="bg1">
                      <a:alpha val="81000"/>
                    </a:schemeClr>
                  </a:gs>
                  <a:gs pos="100000">
                    <a:schemeClr val="bg1">
                      <a:gamma/>
                      <a:shade val="46275"/>
                      <a:invGamma/>
                      <a:alpha val="0"/>
                    </a:schemeClr>
                  </a:gs>
                </a:gsLst>
                <a:lin ang="5400000" scaled="1"/>
              </a:gradFill>
              <a:ln w="9525" algn="ctr">
                <a:noFill/>
                <a:round/>
                <a:headEnd/>
                <a:tailEnd/>
              </a:ln>
              <a:effectLst/>
            </p:spPr>
            <p:txBody>
              <a:bodyPr wrap="none" anchor="ctr"/>
              <a:lstStyle/>
              <a:p>
                <a:pPr>
                  <a:defRPr/>
                </a:pPr>
                <a:endParaRPr lang="en-US">
                  <a:latin typeface="Arial" pitchFamily="34" charset="0"/>
                  <a:cs typeface="+mn-cs"/>
                </a:endParaRPr>
              </a:p>
            </p:txBody>
          </p:sp>
        </p:grpSp>
        <p:sp>
          <p:nvSpPr>
            <p:cNvPr id="136328" name="Rectangle 87"/>
            <p:cNvSpPr>
              <a:spLocks noChangeArrowheads="1"/>
            </p:cNvSpPr>
            <p:nvPr/>
          </p:nvSpPr>
          <p:spPr bwMode="auto">
            <a:xfrm>
              <a:off x="1764" y="2550"/>
              <a:ext cx="174" cy="27"/>
            </a:xfrm>
            <a:prstGeom prst="rect">
              <a:avLst/>
            </a:prstGeom>
            <a:solidFill>
              <a:srgbClr val="FFFFFF">
                <a:alpha val="59999"/>
              </a:srgbClr>
            </a:solidFill>
            <a:ln w="9525" algn="ctr">
              <a:noFill/>
              <a:miter lim="800000"/>
              <a:headEnd/>
              <a:tailEnd/>
            </a:ln>
          </p:spPr>
          <p:txBody>
            <a:bodyPr wrap="none" anchor="ctr"/>
            <a:lstStyle/>
            <a:p>
              <a:endParaRPr lang="en-US"/>
            </a:p>
          </p:txBody>
        </p:sp>
        <p:sp>
          <p:nvSpPr>
            <p:cNvPr id="136329" name="Rectangle 88"/>
            <p:cNvSpPr>
              <a:spLocks noChangeArrowheads="1"/>
            </p:cNvSpPr>
            <p:nvPr/>
          </p:nvSpPr>
          <p:spPr bwMode="auto">
            <a:xfrm>
              <a:off x="2107" y="2550"/>
              <a:ext cx="174" cy="27"/>
            </a:xfrm>
            <a:prstGeom prst="rect">
              <a:avLst/>
            </a:prstGeom>
            <a:solidFill>
              <a:srgbClr val="FFFFFF">
                <a:alpha val="59999"/>
              </a:srgbClr>
            </a:solidFill>
            <a:ln w="9525" algn="ctr">
              <a:noFill/>
              <a:miter lim="800000"/>
              <a:headEnd/>
              <a:tailEnd/>
            </a:ln>
          </p:spPr>
          <p:txBody>
            <a:bodyPr wrap="none" anchor="ctr"/>
            <a:lstStyle/>
            <a:p>
              <a:endParaRPr lang="en-US"/>
            </a:p>
          </p:txBody>
        </p:sp>
        <p:sp>
          <p:nvSpPr>
            <p:cNvPr id="136330" name="Rectangle 89"/>
            <p:cNvSpPr>
              <a:spLocks noChangeArrowheads="1"/>
            </p:cNvSpPr>
            <p:nvPr/>
          </p:nvSpPr>
          <p:spPr bwMode="auto">
            <a:xfrm>
              <a:off x="2451" y="2550"/>
              <a:ext cx="174" cy="27"/>
            </a:xfrm>
            <a:prstGeom prst="rect">
              <a:avLst/>
            </a:prstGeom>
            <a:solidFill>
              <a:srgbClr val="FFFFFF">
                <a:alpha val="59999"/>
              </a:srgbClr>
            </a:solidFill>
            <a:ln w="9525" algn="ctr">
              <a:noFill/>
              <a:miter lim="800000"/>
              <a:headEnd/>
              <a:tailEnd/>
            </a:ln>
          </p:spPr>
          <p:txBody>
            <a:bodyPr wrap="none" anchor="ctr"/>
            <a:lstStyle/>
            <a:p>
              <a:endParaRPr lang="en-US"/>
            </a:p>
          </p:txBody>
        </p:sp>
        <p:sp>
          <p:nvSpPr>
            <p:cNvPr id="136331" name="Rectangle 90"/>
            <p:cNvSpPr>
              <a:spLocks noChangeArrowheads="1"/>
            </p:cNvSpPr>
            <p:nvPr/>
          </p:nvSpPr>
          <p:spPr bwMode="auto">
            <a:xfrm>
              <a:off x="2794" y="2550"/>
              <a:ext cx="174" cy="27"/>
            </a:xfrm>
            <a:prstGeom prst="rect">
              <a:avLst/>
            </a:prstGeom>
            <a:solidFill>
              <a:srgbClr val="FFFFFF">
                <a:alpha val="59999"/>
              </a:srgbClr>
            </a:solidFill>
            <a:ln w="9525" algn="ctr">
              <a:noFill/>
              <a:miter lim="800000"/>
              <a:headEnd/>
              <a:tailEnd/>
            </a:ln>
          </p:spPr>
          <p:txBody>
            <a:bodyPr wrap="none" anchor="ctr"/>
            <a:lstStyle/>
            <a:p>
              <a:endParaRPr lang="en-US"/>
            </a:p>
          </p:txBody>
        </p:sp>
        <p:sp>
          <p:nvSpPr>
            <p:cNvPr id="136332" name="Rectangle 91"/>
            <p:cNvSpPr>
              <a:spLocks noChangeArrowheads="1"/>
            </p:cNvSpPr>
            <p:nvPr/>
          </p:nvSpPr>
          <p:spPr bwMode="auto">
            <a:xfrm>
              <a:off x="3138" y="2550"/>
              <a:ext cx="174" cy="27"/>
            </a:xfrm>
            <a:prstGeom prst="rect">
              <a:avLst/>
            </a:prstGeom>
            <a:solidFill>
              <a:srgbClr val="FFFFFF">
                <a:alpha val="59999"/>
              </a:srgbClr>
            </a:solidFill>
            <a:ln w="9525" algn="ctr">
              <a:noFill/>
              <a:miter lim="800000"/>
              <a:headEnd/>
              <a:tailEnd/>
            </a:ln>
          </p:spPr>
          <p:txBody>
            <a:bodyPr wrap="none" anchor="ctr"/>
            <a:lstStyle/>
            <a:p>
              <a:endParaRPr lang="en-US"/>
            </a:p>
          </p:txBody>
        </p:sp>
        <p:sp>
          <p:nvSpPr>
            <p:cNvPr id="136333" name="Rectangle 92"/>
            <p:cNvSpPr>
              <a:spLocks noChangeArrowheads="1"/>
            </p:cNvSpPr>
            <p:nvPr/>
          </p:nvSpPr>
          <p:spPr bwMode="auto">
            <a:xfrm>
              <a:off x="1764" y="2892"/>
              <a:ext cx="174" cy="27"/>
            </a:xfrm>
            <a:prstGeom prst="rect">
              <a:avLst/>
            </a:prstGeom>
            <a:solidFill>
              <a:srgbClr val="FFFFFF">
                <a:alpha val="59999"/>
              </a:srgbClr>
            </a:solidFill>
            <a:ln w="9525" algn="ctr">
              <a:noFill/>
              <a:miter lim="800000"/>
              <a:headEnd/>
              <a:tailEnd/>
            </a:ln>
          </p:spPr>
          <p:txBody>
            <a:bodyPr wrap="none" anchor="ctr"/>
            <a:lstStyle/>
            <a:p>
              <a:endParaRPr lang="en-US"/>
            </a:p>
          </p:txBody>
        </p:sp>
        <p:sp>
          <p:nvSpPr>
            <p:cNvPr id="136334" name="Rectangle 93"/>
            <p:cNvSpPr>
              <a:spLocks noChangeArrowheads="1"/>
            </p:cNvSpPr>
            <p:nvPr/>
          </p:nvSpPr>
          <p:spPr bwMode="auto">
            <a:xfrm>
              <a:off x="2107" y="2892"/>
              <a:ext cx="174" cy="27"/>
            </a:xfrm>
            <a:prstGeom prst="rect">
              <a:avLst/>
            </a:prstGeom>
            <a:solidFill>
              <a:srgbClr val="FFFFFF">
                <a:alpha val="59999"/>
              </a:srgbClr>
            </a:solidFill>
            <a:ln w="9525" algn="ctr">
              <a:noFill/>
              <a:miter lim="800000"/>
              <a:headEnd/>
              <a:tailEnd/>
            </a:ln>
          </p:spPr>
          <p:txBody>
            <a:bodyPr wrap="none" anchor="ctr"/>
            <a:lstStyle/>
            <a:p>
              <a:endParaRPr lang="en-US"/>
            </a:p>
          </p:txBody>
        </p:sp>
        <p:sp>
          <p:nvSpPr>
            <p:cNvPr id="136335" name="Rectangle 94"/>
            <p:cNvSpPr>
              <a:spLocks noChangeArrowheads="1"/>
            </p:cNvSpPr>
            <p:nvPr/>
          </p:nvSpPr>
          <p:spPr bwMode="auto">
            <a:xfrm>
              <a:off x="2451" y="2892"/>
              <a:ext cx="174" cy="27"/>
            </a:xfrm>
            <a:prstGeom prst="rect">
              <a:avLst/>
            </a:prstGeom>
            <a:solidFill>
              <a:srgbClr val="FFFFFF">
                <a:alpha val="59999"/>
              </a:srgbClr>
            </a:solidFill>
            <a:ln w="9525" algn="ctr">
              <a:noFill/>
              <a:miter lim="800000"/>
              <a:headEnd/>
              <a:tailEnd/>
            </a:ln>
          </p:spPr>
          <p:txBody>
            <a:bodyPr wrap="none" anchor="ctr"/>
            <a:lstStyle/>
            <a:p>
              <a:endParaRPr lang="en-US"/>
            </a:p>
          </p:txBody>
        </p:sp>
        <p:sp>
          <p:nvSpPr>
            <p:cNvPr id="136336" name="Rectangle 95"/>
            <p:cNvSpPr>
              <a:spLocks noChangeArrowheads="1"/>
            </p:cNvSpPr>
            <p:nvPr/>
          </p:nvSpPr>
          <p:spPr bwMode="auto">
            <a:xfrm>
              <a:off x="2794" y="2892"/>
              <a:ext cx="174" cy="27"/>
            </a:xfrm>
            <a:prstGeom prst="rect">
              <a:avLst/>
            </a:prstGeom>
            <a:solidFill>
              <a:srgbClr val="FFFFFF">
                <a:alpha val="59999"/>
              </a:srgbClr>
            </a:solidFill>
            <a:ln w="9525" algn="ctr">
              <a:noFill/>
              <a:miter lim="800000"/>
              <a:headEnd/>
              <a:tailEnd/>
            </a:ln>
          </p:spPr>
          <p:txBody>
            <a:bodyPr wrap="none" anchor="ctr"/>
            <a:lstStyle/>
            <a:p>
              <a:endParaRPr lang="en-US"/>
            </a:p>
          </p:txBody>
        </p:sp>
        <p:sp>
          <p:nvSpPr>
            <p:cNvPr id="136337" name="Rectangle 96"/>
            <p:cNvSpPr>
              <a:spLocks noChangeArrowheads="1"/>
            </p:cNvSpPr>
            <p:nvPr/>
          </p:nvSpPr>
          <p:spPr bwMode="auto">
            <a:xfrm>
              <a:off x="3138" y="2892"/>
              <a:ext cx="174" cy="27"/>
            </a:xfrm>
            <a:prstGeom prst="rect">
              <a:avLst/>
            </a:prstGeom>
            <a:solidFill>
              <a:srgbClr val="FFFFFF">
                <a:alpha val="59999"/>
              </a:srgbClr>
            </a:solidFill>
            <a:ln w="9525" algn="ctr">
              <a:noFill/>
              <a:miter lim="800000"/>
              <a:headEnd/>
              <a:tailEnd/>
            </a:ln>
          </p:spPr>
          <p:txBody>
            <a:bodyPr wrap="none" anchor="ctr"/>
            <a:lstStyle/>
            <a:p>
              <a:endParaRPr lang="en-US"/>
            </a:p>
          </p:txBody>
        </p:sp>
      </p:grpSp>
      <p:sp>
        <p:nvSpPr>
          <p:cNvPr id="136220" name="Line 172"/>
          <p:cNvSpPr>
            <a:spLocks noChangeShapeType="1"/>
          </p:cNvSpPr>
          <p:nvPr/>
        </p:nvSpPr>
        <p:spPr bwMode="auto">
          <a:xfrm>
            <a:off x="8696325" y="3670300"/>
            <a:ext cx="457200" cy="0"/>
          </a:xfrm>
          <a:prstGeom prst="line">
            <a:avLst/>
          </a:prstGeom>
          <a:noFill/>
          <a:ln w="9525">
            <a:solidFill>
              <a:schemeClr val="bg2"/>
            </a:solidFill>
            <a:round/>
            <a:headEnd/>
            <a:tailEnd/>
          </a:ln>
        </p:spPr>
        <p:txBody>
          <a:bodyPr/>
          <a:lstStyle/>
          <a:p>
            <a:endParaRPr lang="en-US"/>
          </a:p>
        </p:txBody>
      </p:sp>
      <p:sp>
        <p:nvSpPr>
          <p:cNvPr id="136221" name="Text Box 17"/>
          <p:cNvSpPr txBox="1">
            <a:spLocks noChangeArrowheads="1"/>
          </p:cNvSpPr>
          <p:nvPr/>
        </p:nvSpPr>
        <p:spPr bwMode="auto">
          <a:xfrm>
            <a:off x="3038475" y="3092450"/>
            <a:ext cx="2344738" cy="338138"/>
          </a:xfrm>
          <a:prstGeom prst="rect">
            <a:avLst/>
          </a:prstGeom>
          <a:noFill/>
          <a:ln w="9525">
            <a:noFill/>
            <a:miter lim="800000"/>
            <a:headEnd/>
            <a:tailEnd/>
          </a:ln>
        </p:spPr>
        <p:txBody>
          <a:bodyPr wrap="none">
            <a:spAutoFit/>
          </a:bodyPr>
          <a:lstStyle/>
          <a:p>
            <a:pPr algn="ctr"/>
            <a:r>
              <a:rPr lang="en-US" sz="1600"/>
              <a:t>SOFTWARE CATALOG</a:t>
            </a:r>
          </a:p>
        </p:txBody>
      </p:sp>
      <p:grpSp>
        <p:nvGrpSpPr>
          <p:cNvPr id="117075" name="Group 98"/>
          <p:cNvGrpSpPr>
            <a:grpSpLocks/>
          </p:cNvGrpSpPr>
          <p:nvPr/>
        </p:nvGrpSpPr>
        <p:grpSpPr bwMode="auto">
          <a:xfrm>
            <a:off x="5227638" y="4260850"/>
            <a:ext cx="1041400" cy="522288"/>
            <a:chOff x="396" y="1380"/>
            <a:chExt cx="1650" cy="972"/>
          </a:xfrm>
        </p:grpSpPr>
        <p:sp>
          <p:nvSpPr>
            <p:cNvPr id="136298" name="Rectangle 99"/>
            <p:cNvSpPr>
              <a:spLocks noChangeArrowheads="1"/>
            </p:cNvSpPr>
            <p:nvPr/>
          </p:nvSpPr>
          <p:spPr bwMode="auto">
            <a:xfrm>
              <a:off x="396" y="1380"/>
              <a:ext cx="1650" cy="972"/>
            </a:xfrm>
            <a:prstGeom prst="rect">
              <a:avLst/>
            </a:prstGeom>
            <a:solidFill>
              <a:srgbClr val="F7F7F7"/>
            </a:solidFill>
            <a:ln w="6350" algn="ctr">
              <a:solidFill>
                <a:srgbClr val="9A918C">
                  <a:alpha val="54901"/>
                </a:srgbClr>
              </a:solidFill>
              <a:miter lim="800000"/>
              <a:headEnd/>
              <a:tailEnd/>
            </a:ln>
          </p:spPr>
          <p:txBody>
            <a:bodyPr wrap="none" anchor="ctr"/>
            <a:lstStyle/>
            <a:p>
              <a:endParaRPr lang="en-US"/>
            </a:p>
          </p:txBody>
        </p:sp>
        <p:sp>
          <p:nvSpPr>
            <p:cNvPr id="136299" name="Line 100"/>
            <p:cNvSpPr>
              <a:spLocks noChangeShapeType="1"/>
            </p:cNvSpPr>
            <p:nvPr/>
          </p:nvSpPr>
          <p:spPr bwMode="auto">
            <a:xfrm>
              <a:off x="396" y="1590"/>
              <a:ext cx="1650" cy="0"/>
            </a:xfrm>
            <a:prstGeom prst="line">
              <a:avLst/>
            </a:prstGeom>
            <a:noFill/>
            <a:ln w="3175">
              <a:solidFill>
                <a:srgbClr val="CC0000">
                  <a:alpha val="30980"/>
                </a:srgbClr>
              </a:solidFill>
              <a:round/>
              <a:headEnd/>
              <a:tailEnd/>
            </a:ln>
          </p:spPr>
          <p:txBody>
            <a:bodyPr wrap="none" anchor="ctr"/>
            <a:lstStyle/>
            <a:p>
              <a:endParaRPr lang="en-US"/>
            </a:p>
          </p:txBody>
        </p:sp>
        <p:sp>
          <p:nvSpPr>
            <p:cNvPr id="136300" name="Line 101"/>
            <p:cNvSpPr>
              <a:spLocks noChangeShapeType="1"/>
            </p:cNvSpPr>
            <p:nvPr/>
          </p:nvSpPr>
          <p:spPr bwMode="auto">
            <a:xfrm>
              <a:off x="396" y="1686"/>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301" name="Line 102"/>
            <p:cNvSpPr>
              <a:spLocks noChangeShapeType="1"/>
            </p:cNvSpPr>
            <p:nvPr/>
          </p:nvSpPr>
          <p:spPr bwMode="auto">
            <a:xfrm>
              <a:off x="396" y="1783"/>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302" name="Line 103"/>
            <p:cNvSpPr>
              <a:spLocks noChangeShapeType="1"/>
            </p:cNvSpPr>
            <p:nvPr/>
          </p:nvSpPr>
          <p:spPr bwMode="auto">
            <a:xfrm>
              <a:off x="396" y="1880"/>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303" name="Line 104"/>
            <p:cNvSpPr>
              <a:spLocks noChangeShapeType="1"/>
            </p:cNvSpPr>
            <p:nvPr/>
          </p:nvSpPr>
          <p:spPr bwMode="auto">
            <a:xfrm>
              <a:off x="396" y="1977"/>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304" name="Line 105"/>
            <p:cNvSpPr>
              <a:spLocks noChangeShapeType="1"/>
            </p:cNvSpPr>
            <p:nvPr/>
          </p:nvSpPr>
          <p:spPr bwMode="auto">
            <a:xfrm>
              <a:off x="396" y="2074"/>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305" name="Line 106"/>
            <p:cNvSpPr>
              <a:spLocks noChangeShapeType="1"/>
            </p:cNvSpPr>
            <p:nvPr/>
          </p:nvSpPr>
          <p:spPr bwMode="auto">
            <a:xfrm>
              <a:off x="396" y="2171"/>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306" name="Line 107"/>
            <p:cNvSpPr>
              <a:spLocks noChangeShapeType="1"/>
            </p:cNvSpPr>
            <p:nvPr/>
          </p:nvSpPr>
          <p:spPr bwMode="auto">
            <a:xfrm>
              <a:off x="396" y="2268"/>
              <a:ext cx="1650" cy="0"/>
            </a:xfrm>
            <a:prstGeom prst="line">
              <a:avLst/>
            </a:prstGeom>
            <a:noFill/>
            <a:ln w="3175">
              <a:solidFill>
                <a:srgbClr val="4D6883">
                  <a:alpha val="34901"/>
                </a:srgbClr>
              </a:solidFill>
              <a:round/>
              <a:headEnd/>
              <a:tailEnd/>
            </a:ln>
          </p:spPr>
          <p:txBody>
            <a:bodyPr wrap="none" anchor="ctr"/>
            <a:lstStyle/>
            <a:p>
              <a:endParaRPr lang="en-US"/>
            </a:p>
          </p:txBody>
        </p:sp>
      </p:grpSp>
      <p:grpSp>
        <p:nvGrpSpPr>
          <p:cNvPr id="117076" name="Group 98"/>
          <p:cNvGrpSpPr>
            <a:grpSpLocks/>
          </p:cNvGrpSpPr>
          <p:nvPr/>
        </p:nvGrpSpPr>
        <p:grpSpPr bwMode="auto">
          <a:xfrm>
            <a:off x="3876675" y="5238750"/>
            <a:ext cx="1041400" cy="522288"/>
            <a:chOff x="396" y="1380"/>
            <a:chExt cx="1650" cy="972"/>
          </a:xfrm>
        </p:grpSpPr>
        <p:sp>
          <p:nvSpPr>
            <p:cNvPr id="136289" name="Rectangle 99"/>
            <p:cNvSpPr>
              <a:spLocks noChangeArrowheads="1"/>
            </p:cNvSpPr>
            <p:nvPr/>
          </p:nvSpPr>
          <p:spPr bwMode="auto">
            <a:xfrm>
              <a:off x="396" y="1380"/>
              <a:ext cx="1650" cy="972"/>
            </a:xfrm>
            <a:prstGeom prst="rect">
              <a:avLst/>
            </a:prstGeom>
            <a:solidFill>
              <a:srgbClr val="F7F7F7"/>
            </a:solidFill>
            <a:ln w="6350" algn="ctr">
              <a:solidFill>
                <a:srgbClr val="9A918C">
                  <a:alpha val="54901"/>
                </a:srgbClr>
              </a:solidFill>
              <a:miter lim="800000"/>
              <a:headEnd/>
              <a:tailEnd/>
            </a:ln>
          </p:spPr>
          <p:txBody>
            <a:bodyPr wrap="none" anchor="ctr"/>
            <a:lstStyle/>
            <a:p>
              <a:endParaRPr lang="en-US"/>
            </a:p>
          </p:txBody>
        </p:sp>
        <p:sp>
          <p:nvSpPr>
            <p:cNvPr id="136290" name="Line 100"/>
            <p:cNvSpPr>
              <a:spLocks noChangeShapeType="1"/>
            </p:cNvSpPr>
            <p:nvPr/>
          </p:nvSpPr>
          <p:spPr bwMode="auto">
            <a:xfrm>
              <a:off x="396" y="1590"/>
              <a:ext cx="1650" cy="0"/>
            </a:xfrm>
            <a:prstGeom prst="line">
              <a:avLst/>
            </a:prstGeom>
            <a:noFill/>
            <a:ln w="3175">
              <a:solidFill>
                <a:srgbClr val="CC0000">
                  <a:alpha val="30980"/>
                </a:srgbClr>
              </a:solidFill>
              <a:round/>
              <a:headEnd/>
              <a:tailEnd/>
            </a:ln>
          </p:spPr>
          <p:txBody>
            <a:bodyPr wrap="none" anchor="ctr"/>
            <a:lstStyle/>
            <a:p>
              <a:endParaRPr lang="en-US"/>
            </a:p>
          </p:txBody>
        </p:sp>
        <p:sp>
          <p:nvSpPr>
            <p:cNvPr id="136291" name="Line 101"/>
            <p:cNvSpPr>
              <a:spLocks noChangeShapeType="1"/>
            </p:cNvSpPr>
            <p:nvPr/>
          </p:nvSpPr>
          <p:spPr bwMode="auto">
            <a:xfrm>
              <a:off x="396" y="1686"/>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292" name="Line 102"/>
            <p:cNvSpPr>
              <a:spLocks noChangeShapeType="1"/>
            </p:cNvSpPr>
            <p:nvPr/>
          </p:nvSpPr>
          <p:spPr bwMode="auto">
            <a:xfrm>
              <a:off x="396" y="1783"/>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293" name="Line 103"/>
            <p:cNvSpPr>
              <a:spLocks noChangeShapeType="1"/>
            </p:cNvSpPr>
            <p:nvPr/>
          </p:nvSpPr>
          <p:spPr bwMode="auto">
            <a:xfrm>
              <a:off x="396" y="1880"/>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294" name="Line 104"/>
            <p:cNvSpPr>
              <a:spLocks noChangeShapeType="1"/>
            </p:cNvSpPr>
            <p:nvPr/>
          </p:nvSpPr>
          <p:spPr bwMode="auto">
            <a:xfrm>
              <a:off x="396" y="1977"/>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295" name="Line 105"/>
            <p:cNvSpPr>
              <a:spLocks noChangeShapeType="1"/>
            </p:cNvSpPr>
            <p:nvPr/>
          </p:nvSpPr>
          <p:spPr bwMode="auto">
            <a:xfrm>
              <a:off x="396" y="2074"/>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296" name="Line 106"/>
            <p:cNvSpPr>
              <a:spLocks noChangeShapeType="1"/>
            </p:cNvSpPr>
            <p:nvPr/>
          </p:nvSpPr>
          <p:spPr bwMode="auto">
            <a:xfrm>
              <a:off x="396" y="2171"/>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297" name="Line 107"/>
            <p:cNvSpPr>
              <a:spLocks noChangeShapeType="1"/>
            </p:cNvSpPr>
            <p:nvPr/>
          </p:nvSpPr>
          <p:spPr bwMode="auto">
            <a:xfrm>
              <a:off x="396" y="2268"/>
              <a:ext cx="1650" cy="0"/>
            </a:xfrm>
            <a:prstGeom prst="line">
              <a:avLst/>
            </a:prstGeom>
            <a:noFill/>
            <a:ln w="3175">
              <a:solidFill>
                <a:srgbClr val="4D6883">
                  <a:alpha val="34901"/>
                </a:srgbClr>
              </a:solidFill>
              <a:round/>
              <a:headEnd/>
              <a:tailEnd/>
            </a:ln>
          </p:spPr>
          <p:txBody>
            <a:bodyPr wrap="none" anchor="ctr"/>
            <a:lstStyle/>
            <a:p>
              <a:endParaRPr lang="en-US"/>
            </a:p>
          </p:txBody>
        </p:sp>
      </p:grpSp>
      <p:grpSp>
        <p:nvGrpSpPr>
          <p:cNvPr id="117077" name="Group 98"/>
          <p:cNvGrpSpPr>
            <a:grpSpLocks/>
          </p:cNvGrpSpPr>
          <p:nvPr/>
        </p:nvGrpSpPr>
        <p:grpSpPr bwMode="auto">
          <a:xfrm>
            <a:off x="5211763" y="5522913"/>
            <a:ext cx="1041400" cy="522287"/>
            <a:chOff x="396" y="1380"/>
            <a:chExt cx="1650" cy="972"/>
          </a:xfrm>
        </p:grpSpPr>
        <p:sp>
          <p:nvSpPr>
            <p:cNvPr id="136280" name="Rectangle 99"/>
            <p:cNvSpPr>
              <a:spLocks noChangeArrowheads="1"/>
            </p:cNvSpPr>
            <p:nvPr/>
          </p:nvSpPr>
          <p:spPr bwMode="auto">
            <a:xfrm>
              <a:off x="396" y="1380"/>
              <a:ext cx="1650" cy="972"/>
            </a:xfrm>
            <a:prstGeom prst="rect">
              <a:avLst/>
            </a:prstGeom>
            <a:solidFill>
              <a:srgbClr val="F7F7F7"/>
            </a:solidFill>
            <a:ln w="6350" algn="ctr">
              <a:solidFill>
                <a:srgbClr val="9A918C">
                  <a:alpha val="54901"/>
                </a:srgbClr>
              </a:solidFill>
              <a:miter lim="800000"/>
              <a:headEnd/>
              <a:tailEnd/>
            </a:ln>
          </p:spPr>
          <p:txBody>
            <a:bodyPr wrap="none" anchor="ctr"/>
            <a:lstStyle/>
            <a:p>
              <a:endParaRPr lang="en-US" b="1"/>
            </a:p>
          </p:txBody>
        </p:sp>
        <p:sp>
          <p:nvSpPr>
            <p:cNvPr id="136281" name="Line 100"/>
            <p:cNvSpPr>
              <a:spLocks noChangeShapeType="1"/>
            </p:cNvSpPr>
            <p:nvPr/>
          </p:nvSpPr>
          <p:spPr bwMode="auto">
            <a:xfrm>
              <a:off x="396" y="1590"/>
              <a:ext cx="1650" cy="0"/>
            </a:xfrm>
            <a:prstGeom prst="line">
              <a:avLst/>
            </a:prstGeom>
            <a:noFill/>
            <a:ln w="3175">
              <a:solidFill>
                <a:srgbClr val="CC0000">
                  <a:alpha val="30980"/>
                </a:srgbClr>
              </a:solidFill>
              <a:round/>
              <a:headEnd/>
              <a:tailEnd/>
            </a:ln>
          </p:spPr>
          <p:txBody>
            <a:bodyPr wrap="none" anchor="ctr"/>
            <a:lstStyle/>
            <a:p>
              <a:endParaRPr lang="en-US"/>
            </a:p>
          </p:txBody>
        </p:sp>
        <p:sp>
          <p:nvSpPr>
            <p:cNvPr id="136282" name="Line 101"/>
            <p:cNvSpPr>
              <a:spLocks noChangeShapeType="1"/>
            </p:cNvSpPr>
            <p:nvPr/>
          </p:nvSpPr>
          <p:spPr bwMode="auto">
            <a:xfrm>
              <a:off x="396" y="1686"/>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283" name="Line 102"/>
            <p:cNvSpPr>
              <a:spLocks noChangeShapeType="1"/>
            </p:cNvSpPr>
            <p:nvPr/>
          </p:nvSpPr>
          <p:spPr bwMode="auto">
            <a:xfrm>
              <a:off x="396" y="1783"/>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284" name="Line 103"/>
            <p:cNvSpPr>
              <a:spLocks noChangeShapeType="1"/>
            </p:cNvSpPr>
            <p:nvPr/>
          </p:nvSpPr>
          <p:spPr bwMode="auto">
            <a:xfrm>
              <a:off x="396" y="1880"/>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285" name="Line 104"/>
            <p:cNvSpPr>
              <a:spLocks noChangeShapeType="1"/>
            </p:cNvSpPr>
            <p:nvPr/>
          </p:nvSpPr>
          <p:spPr bwMode="auto">
            <a:xfrm>
              <a:off x="396" y="1977"/>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286" name="Line 105"/>
            <p:cNvSpPr>
              <a:spLocks noChangeShapeType="1"/>
            </p:cNvSpPr>
            <p:nvPr/>
          </p:nvSpPr>
          <p:spPr bwMode="auto">
            <a:xfrm>
              <a:off x="396" y="2074"/>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287" name="Line 106"/>
            <p:cNvSpPr>
              <a:spLocks noChangeShapeType="1"/>
            </p:cNvSpPr>
            <p:nvPr/>
          </p:nvSpPr>
          <p:spPr bwMode="auto">
            <a:xfrm>
              <a:off x="396" y="2171"/>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288" name="Line 107"/>
            <p:cNvSpPr>
              <a:spLocks noChangeShapeType="1"/>
            </p:cNvSpPr>
            <p:nvPr/>
          </p:nvSpPr>
          <p:spPr bwMode="auto">
            <a:xfrm>
              <a:off x="396" y="2268"/>
              <a:ext cx="1650" cy="0"/>
            </a:xfrm>
            <a:prstGeom prst="line">
              <a:avLst/>
            </a:prstGeom>
            <a:noFill/>
            <a:ln w="3175">
              <a:solidFill>
                <a:srgbClr val="4D6883">
                  <a:alpha val="34901"/>
                </a:srgbClr>
              </a:solidFill>
              <a:round/>
              <a:headEnd/>
              <a:tailEnd/>
            </a:ln>
          </p:spPr>
          <p:txBody>
            <a:bodyPr wrap="none" anchor="ctr"/>
            <a:lstStyle/>
            <a:p>
              <a:endParaRPr lang="en-US"/>
            </a:p>
          </p:txBody>
        </p:sp>
      </p:grpSp>
      <p:grpSp>
        <p:nvGrpSpPr>
          <p:cNvPr id="117079" name="Group 98"/>
          <p:cNvGrpSpPr>
            <a:grpSpLocks/>
          </p:cNvGrpSpPr>
          <p:nvPr/>
        </p:nvGrpSpPr>
        <p:grpSpPr bwMode="auto">
          <a:xfrm>
            <a:off x="6538913" y="5418138"/>
            <a:ext cx="1041400" cy="522287"/>
            <a:chOff x="396" y="1380"/>
            <a:chExt cx="1650" cy="972"/>
          </a:xfrm>
        </p:grpSpPr>
        <p:sp>
          <p:nvSpPr>
            <p:cNvPr id="136271" name="Rectangle 99"/>
            <p:cNvSpPr>
              <a:spLocks noChangeArrowheads="1"/>
            </p:cNvSpPr>
            <p:nvPr/>
          </p:nvSpPr>
          <p:spPr bwMode="auto">
            <a:xfrm>
              <a:off x="396" y="1380"/>
              <a:ext cx="1650" cy="972"/>
            </a:xfrm>
            <a:prstGeom prst="rect">
              <a:avLst/>
            </a:prstGeom>
            <a:solidFill>
              <a:srgbClr val="F7F7F7"/>
            </a:solidFill>
            <a:ln w="6350" algn="ctr">
              <a:solidFill>
                <a:srgbClr val="9A918C">
                  <a:alpha val="54901"/>
                </a:srgbClr>
              </a:solidFill>
              <a:miter lim="800000"/>
              <a:headEnd/>
              <a:tailEnd/>
            </a:ln>
          </p:spPr>
          <p:txBody>
            <a:bodyPr wrap="none" anchor="ctr"/>
            <a:lstStyle/>
            <a:p>
              <a:endParaRPr lang="en-US"/>
            </a:p>
          </p:txBody>
        </p:sp>
        <p:sp>
          <p:nvSpPr>
            <p:cNvPr id="136272" name="Line 100"/>
            <p:cNvSpPr>
              <a:spLocks noChangeShapeType="1"/>
            </p:cNvSpPr>
            <p:nvPr/>
          </p:nvSpPr>
          <p:spPr bwMode="auto">
            <a:xfrm>
              <a:off x="396" y="1590"/>
              <a:ext cx="1650" cy="0"/>
            </a:xfrm>
            <a:prstGeom prst="line">
              <a:avLst/>
            </a:prstGeom>
            <a:noFill/>
            <a:ln w="3175">
              <a:solidFill>
                <a:srgbClr val="CC0000">
                  <a:alpha val="30980"/>
                </a:srgbClr>
              </a:solidFill>
              <a:round/>
              <a:headEnd/>
              <a:tailEnd/>
            </a:ln>
          </p:spPr>
          <p:txBody>
            <a:bodyPr wrap="none" anchor="ctr"/>
            <a:lstStyle/>
            <a:p>
              <a:endParaRPr lang="en-US"/>
            </a:p>
          </p:txBody>
        </p:sp>
        <p:sp>
          <p:nvSpPr>
            <p:cNvPr id="136273" name="Line 101"/>
            <p:cNvSpPr>
              <a:spLocks noChangeShapeType="1"/>
            </p:cNvSpPr>
            <p:nvPr/>
          </p:nvSpPr>
          <p:spPr bwMode="auto">
            <a:xfrm>
              <a:off x="396" y="1686"/>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274" name="Line 102"/>
            <p:cNvSpPr>
              <a:spLocks noChangeShapeType="1"/>
            </p:cNvSpPr>
            <p:nvPr/>
          </p:nvSpPr>
          <p:spPr bwMode="auto">
            <a:xfrm>
              <a:off x="396" y="1783"/>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275" name="Line 103"/>
            <p:cNvSpPr>
              <a:spLocks noChangeShapeType="1"/>
            </p:cNvSpPr>
            <p:nvPr/>
          </p:nvSpPr>
          <p:spPr bwMode="auto">
            <a:xfrm>
              <a:off x="396" y="1880"/>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276" name="Line 104"/>
            <p:cNvSpPr>
              <a:spLocks noChangeShapeType="1"/>
            </p:cNvSpPr>
            <p:nvPr/>
          </p:nvSpPr>
          <p:spPr bwMode="auto">
            <a:xfrm>
              <a:off x="396" y="1977"/>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277" name="Line 105"/>
            <p:cNvSpPr>
              <a:spLocks noChangeShapeType="1"/>
            </p:cNvSpPr>
            <p:nvPr/>
          </p:nvSpPr>
          <p:spPr bwMode="auto">
            <a:xfrm>
              <a:off x="396" y="2074"/>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278" name="Line 106"/>
            <p:cNvSpPr>
              <a:spLocks noChangeShapeType="1"/>
            </p:cNvSpPr>
            <p:nvPr/>
          </p:nvSpPr>
          <p:spPr bwMode="auto">
            <a:xfrm>
              <a:off x="396" y="2171"/>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279" name="Line 107"/>
            <p:cNvSpPr>
              <a:spLocks noChangeShapeType="1"/>
            </p:cNvSpPr>
            <p:nvPr/>
          </p:nvSpPr>
          <p:spPr bwMode="auto">
            <a:xfrm>
              <a:off x="396" y="2268"/>
              <a:ext cx="1650" cy="0"/>
            </a:xfrm>
            <a:prstGeom prst="line">
              <a:avLst/>
            </a:prstGeom>
            <a:noFill/>
            <a:ln w="3175">
              <a:solidFill>
                <a:srgbClr val="4D6883">
                  <a:alpha val="34901"/>
                </a:srgbClr>
              </a:solidFill>
              <a:round/>
              <a:headEnd/>
              <a:tailEnd/>
            </a:ln>
          </p:spPr>
          <p:txBody>
            <a:bodyPr wrap="none" anchor="ctr"/>
            <a:lstStyle/>
            <a:p>
              <a:endParaRPr lang="en-US"/>
            </a:p>
          </p:txBody>
        </p:sp>
      </p:grpSp>
      <p:sp>
        <p:nvSpPr>
          <p:cNvPr id="117064" name="TextBox 366"/>
          <p:cNvSpPr txBox="1">
            <a:spLocks noChangeArrowheads="1"/>
          </p:cNvSpPr>
          <p:nvPr/>
        </p:nvSpPr>
        <p:spPr bwMode="auto">
          <a:xfrm>
            <a:off x="5227638" y="4375150"/>
            <a:ext cx="1016000" cy="274638"/>
          </a:xfrm>
          <a:prstGeom prst="rect">
            <a:avLst/>
          </a:prstGeom>
          <a:noFill/>
          <a:ln w="9525">
            <a:noFill/>
            <a:miter lim="800000"/>
            <a:headEnd/>
            <a:tailEnd/>
          </a:ln>
        </p:spPr>
        <p:txBody>
          <a:bodyPr wrap="none">
            <a:spAutoFit/>
          </a:bodyPr>
          <a:lstStyle/>
          <a:p>
            <a:pPr algn="ctr"/>
            <a:r>
              <a:rPr lang="en-US" sz="1200" b="1"/>
              <a:t>Application</a:t>
            </a:r>
          </a:p>
        </p:txBody>
      </p:sp>
      <p:sp>
        <p:nvSpPr>
          <p:cNvPr id="117065" name="TextBox 367"/>
          <p:cNvSpPr txBox="1">
            <a:spLocks noChangeArrowheads="1"/>
          </p:cNvSpPr>
          <p:nvPr/>
        </p:nvSpPr>
        <p:spPr bwMode="auto">
          <a:xfrm>
            <a:off x="3894138" y="5373688"/>
            <a:ext cx="971550" cy="274637"/>
          </a:xfrm>
          <a:prstGeom prst="rect">
            <a:avLst/>
          </a:prstGeom>
          <a:noFill/>
          <a:ln w="9525">
            <a:noFill/>
            <a:miter lim="800000"/>
            <a:headEnd/>
            <a:tailEnd/>
          </a:ln>
        </p:spPr>
        <p:txBody>
          <a:bodyPr wrap="none">
            <a:spAutoFit/>
          </a:bodyPr>
          <a:lstStyle/>
          <a:p>
            <a:pPr algn="ctr"/>
            <a:r>
              <a:rPr lang="en-US" sz="1200" b="1"/>
              <a:t>Dependent</a:t>
            </a:r>
          </a:p>
        </p:txBody>
      </p:sp>
      <p:sp>
        <p:nvSpPr>
          <p:cNvPr id="117066" name="TextBox 368"/>
          <p:cNvSpPr txBox="1">
            <a:spLocks noChangeArrowheads="1"/>
          </p:cNvSpPr>
          <p:nvPr/>
        </p:nvSpPr>
        <p:spPr bwMode="auto">
          <a:xfrm>
            <a:off x="5226050" y="5637213"/>
            <a:ext cx="1023938" cy="274637"/>
          </a:xfrm>
          <a:prstGeom prst="rect">
            <a:avLst/>
          </a:prstGeom>
          <a:noFill/>
          <a:ln w="9525">
            <a:noFill/>
            <a:miter lim="800000"/>
            <a:headEnd/>
            <a:tailEnd/>
          </a:ln>
        </p:spPr>
        <p:txBody>
          <a:bodyPr>
            <a:spAutoFit/>
          </a:bodyPr>
          <a:lstStyle/>
          <a:p>
            <a:pPr algn="ctr"/>
            <a:r>
              <a:rPr lang="en-US" sz="1200" b="1"/>
              <a:t>Update</a:t>
            </a:r>
          </a:p>
        </p:txBody>
      </p:sp>
      <p:sp>
        <p:nvSpPr>
          <p:cNvPr id="117067" name="TextBox 369"/>
          <p:cNvSpPr txBox="1">
            <a:spLocks noChangeArrowheads="1"/>
          </p:cNvSpPr>
          <p:nvPr/>
        </p:nvSpPr>
        <p:spPr bwMode="auto">
          <a:xfrm>
            <a:off x="6538913" y="5541963"/>
            <a:ext cx="1046162" cy="274637"/>
          </a:xfrm>
          <a:prstGeom prst="rect">
            <a:avLst/>
          </a:prstGeom>
          <a:noFill/>
          <a:ln w="9525">
            <a:noFill/>
            <a:miter lim="800000"/>
            <a:headEnd/>
            <a:tailEnd/>
          </a:ln>
        </p:spPr>
        <p:txBody>
          <a:bodyPr wrap="none">
            <a:spAutoFit/>
          </a:bodyPr>
          <a:lstStyle/>
          <a:p>
            <a:pPr algn="ctr"/>
            <a:r>
              <a:rPr lang="en-US" sz="1200" b="1"/>
              <a:t>Supersedes</a:t>
            </a:r>
          </a:p>
        </p:txBody>
      </p:sp>
      <p:grpSp>
        <p:nvGrpSpPr>
          <p:cNvPr id="117080" name="Group 98"/>
          <p:cNvGrpSpPr>
            <a:grpSpLocks/>
          </p:cNvGrpSpPr>
          <p:nvPr/>
        </p:nvGrpSpPr>
        <p:grpSpPr bwMode="auto">
          <a:xfrm>
            <a:off x="6915150" y="4410075"/>
            <a:ext cx="1041400" cy="522288"/>
            <a:chOff x="396" y="1380"/>
            <a:chExt cx="1650" cy="972"/>
          </a:xfrm>
        </p:grpSpPr>
        <p:sp>
          <p:nvSpPr>
            <p:cNvPr id="136262" name="Rectangle 99"/>
            <p:cNvSpPr>
              <a:spLocks noChangeArrowheads="1"/>
            </p:cNvSpPr>
            <p:nvPr/>
          </p:nvSpPr>
          <p:spPr bwMode="auto">
            <a:xfrm>
              <a:off x="396" y="1380"/>
              <a:ext cx="1650" cy="972"/>
            </a:xfrm>
            <a:prstGeom prst="rect">
              <a:avLst/>
            </a:prstGeom>
            <a:solidFill>
              <a:srgbClr val="F7F7F7"/>
            </a:solidFill>
            <a:ln w="6350" algn="ctr">
              <a:solidFill>
                <a:srgbClr val="9A918C">
                  <a:alpha val="54901"/>
                </a:srgbClr>
              </a:solidFill>
              <a:miter lim="800000"/>
              <a:headEnd/>
              <a:tailEnd/>
            </a:ln>
          </p:spPr>
          <p:txBody>
            <a:bodyPr wrap="none" anchor="ctr"/>
            <a:lstStyle/>
            <a:p>
              <a:endParaRPr lang="en-US"/>
            </a:p>
          </p:txBody>
        </p:sp>
        <p:sp>
          <p:nvSpPr>
            <p:cNvPr id="136263" name="Line 100"/>
            <p:cNvSpPr>
              <a:spLocks noChangeShapeType="1"/>
            </p:cNvSpPr>
            <p:nvPr/>
          </p:nvSpPr>
          <p:spPr bwMode="auto">
            <a:xfrm>
              <a:off x="396" y="1590"/>
              <a:ext cx="1650" cy="0"/>
            </a:xfrm>
            <a:prstGeom prst="line">
              <a:avLst/>
            </a:prstGeom>
            <a:noFill/>
            <a:ln w="3175">
              <a:solidFill>
                <a:srgbClr val="CC0000">
                  <a:alpha val="30980"/>
                </a:srgbClr>
              </a:solidFill>
              <a:round/>
              <a:headEnd/>
              <a:tailEnd/>
            </a:ln>
          </p:spPr>
          <p:txBody>
            <a:bodyPr wrap="none" anchor="ctr"/>
            <a:lstStyle/>
            <a:p>
              <a:endParaRPr lang="en-US"/>
            </a:p>
          </p:txBody>
        </p:sp>
        <p:sp>
          <p:nvSpPr>
            <p:cNvPr id="136264" name="Line 101"/>
            <p:cNvSpPr>
              <a:spLocks noChangeShapeType="1"/>
            </p:cNvSpPr>
            <p:nvPr/>
          </p:nvSpPr>
          <p:spPr bwMode="auto">
            <a:xfrm>
              <a:off x="396" y="1686"/>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265" name="Line 102"/>
            <p:cNvSpPr>
              <a:spLocks noChangeShapeType="1"/>
            </p:cNvSpPr>
            <p:nvPr/>
          </p:nvSpPr>
          <p:spPr bwMode="auto">
            <a:xfrm>
              <a:off x="396" y="1783"/>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266" name="Line 103"/>
            <p:cNvSpPr>
              <a:spLocks noChangeShapeType="1"/>
            </p:cNvSpPr>
            <p:nvPr/>
          </p:nvSpPr>
          <p:spPr bwMode="auto">
            <a:xfrm>
              <a:off x="396" y="1880"/>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267" name="Line 104"/>
            <p:cNvSpPr>
              <a:spLocks noChangeShapeType="1"/>
            </p:cNvSpPr>
            <p:nvPr/>
          </p:nvSpPr>
          <p:spPr bwMode="auto">
            <a:xfrm>
              <a:off x="396" y="1977"/>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268" name="Line 105"/>
            <p:cNvSpPr>
              <a:spLocks noChangeShapeType="1"/>
            </p:cNvSpPr>
            <p:nvPr/>
          </p:nvSpPr>
          <p:spPr bwMode="auto">
            <a:xfrm>
              <a:off x="396" y="2074"/>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269" name="Line 106"/>
            <p:cNvSpPr>
              <a:spLocks noChangeShapeType="1"/>
            </p:cNvSpPr>
            <p:nvPr/>
          </p:nvSpPr>
          <p:spPr bwMode="auto">
            <a:xfrm>
              <a:off x="396" y="2171"/>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270" name="Line 107"/>
            <p:cNvSpPr>
              <a:spLocks noChangeShapeType="1"/>
            </p:cNvSpPr>
            <p:nvPr/>
          </p:nvSpPr>
          <p:spPr bwMode="auto">
            <a:xfrm>
              <a:off x="396" y="2268"/>
              <a:ext cx="1650" cy="0"/>
            </a:xfrm>
            <a:prstGeom prst="line">
              <a:avLst/>
            </a:prstGeom>
            <a:noFill/>
            <a:ln w="3175">
              <a:solidFill>
                <a:srgbClr val="4D6883">
                  <a:alpha val="34901"/>
                </a:srgbClr>
              </a:solidFill>
              <a:round/>
              <a:headEnd/>
              <a:tailEnd/>
            </a:ln>
          </p:spPr>
          <p:txBody>
            <a:bodyPr wrap="none" anchor="ctr"/>
            <a:lstStyle/>
            <a:p>
              <a:endParaRPr lang="en-US"/>
            </a:p>
          </p:txBody>
        </p:sp>
      </p:grpSp>
      <p:sp>
        <p:nvSpPr>
          <p:cNvPr id="117078" name="TextBox 380"/>
          <p:cNvSpPr txBox="1">
            <a:spLocks noChangeArrowheads="1"/>
          </p:cNvSpPr>
          <p:nvPr/>
        </p:nvSpPr>
        <p:spPr bwMode="auto">
          <a:xfrm>
            <a:off x="6923088" y="4506913"/>
            <a:ext cx="1031875" cy="276225"/>
          </a:xfrm>
          <a:prstGeom prst="rect">
            <a:avLst/>
          </a:prstGeom>
          <a:noFill/>
          <a:ln w="9525">
            <a:noFill/>
            <a:miter lim="800000"/>
            <a:headEnd/>
            <a:tailEnd/>
          </a:ln>
        </p:spPr>
        <p:txBody>
          <a:bodyPr>
            <a:spAutoFit/>
          </a:bodyPr>
          <a:lstStyle/>
          <a:p>
            <a:pPr algn="ctr"/>
            <a:r>
              <a:rPr lang="en-US" sz="1200" b="1"/>
              <a:t>Conflict</a:t>
            </a:r>
          </a:p>
        </p:txBody>
      </p:sp>
      <p:cxnSp>
        <p:nvCxnSpPr>
          <p:cNvPr id="385" name="Straight Arrow Connector 384"/>
          <p:cNvCxnSpPr>
            <a:cxnSpLocks noChangeShapeType="1"/>
            <a:stCxn id="136298" idx="2"/>
            <a:endCxn id="136289" idx="0"/>
          </p:cNvCxnSpPr>
          <p:nvPr/>
        </p:nvCxnSpPr>
        <p:spPr bwMode="auto">
          <a:xfrm flipH="1">
            <a:off x="4397375" y="4783138"/>
            <a:ext cx="1350963" cy="455612"/>
          </a:xfrm>
          <a:prstGeom prst="straightConnector1">
            <a:avLst/>
          </a:prstGeom>
          <a:noFill/>
          <a:ln w="19050" algn="ctr">
            <a:solidFill>
              <a:schemeClr val="tx1"/>
            </a:solidFill>
            <a:round/>
            <a:headEnd/>
            <a:tailEnd type="triangle" w="med" len="med"/>
          </a:ln>
        </p:spPr>
      </p:cxnSp>
      <p:cxnSp>
        <p:nvCxnSpPr>
          <p:cNvPr id="387" name="Straight Arrow Connector 386"/>
          <p:cNvCxnSpPr>
            <a:cxnSpLocks noChangeShapeType="1"/>
            <a:stCxn id="136298" idx="2"/>
            <a:endCxn id="136280" idx="0"/>
          </p:cNvCxnSpPr>
          <p:nvPr/>
        </p:nvCxnSpPr>
        <p:spPr bwMode="auto">
          <a:xfrm flipH="1">
            <a:off x="5732463" y="4783138"/>
            <a:ext cx="15875" cy="739775"/>
          </a:xfrm>
          <a:prstGeom prst="straightConnector1">
            <a:avLst/>
          </a:prstGeom>
          <a:noFill/>
          <a:ln w="19050" algn="ctr">
            <a:solidFill>
              <a:schemeClr val="tx1"/>
            </a:solidFill>
            <a:round/>
            <a:headEnd/>
            <a:tailEnd type="triangle" w="med" len="med"/>
          </a:ln>
        </p:spPr>
      </p:cxnSp>
      <p:cxnSp>
        <p:nvCxnSpPr>
          <p:cNvPr id="392" name="Straight Arrow Connector 391"/>
          <p:cNvCxnSpPr>
            <a:cxnSpLocks noChangeShapeType="1"/>
            <a:stCxn id="136298" idx="2"/>
            <a:endCxn id="136271" idx="0"/>
          </p:cNvCxnSpPr>
          <p:nvPr/>
        </p:nvCxnSpPr>
        <p:spPr bwMode="auto">
          <a:xfrm>
            <a:off x="5748338" y="4783138"/>
            <a:ext cx="1311275" cy="635000"/>
          </a:xfrm>
          <a:prstGeom prst="straightConnector1">
            <a:avLst/>
          </a:prstGeom>
          <a:noFill/>
          <a:ln w="19050" algn="ctr">
            <a:solidFill>
              <a:schemeClr val="tx1"/>
            </a:solidFill>
            <a:round/>
            <a:headEnd/>
            <a:tailEnd type="triangle" w="med" len="med"/>
          </a:ln>
        </p:spPr>
      </p:cxnSp>
      <p:cxnSp>
        <p:nvCxnSpPr>
          <p:cNvPr id="395" name="Straight Arrow Connector 394"/>
          <p:cNvCxnSpPr>
            <a:cxnSpLocks noChangeShapeType="1"/>
            <a:stCxn id="136298" idx="3"/>
            <a:endCxn id="136262" idx="1"/>
          </p:cNvCxnSpPr>
          <p:nvPr/>
        </p:nvCxnSpPr>
        <p:spPr bwMode="auto">
          <a:xfrm>
            <a:off x="6269038" y="4522788"/>
            <a:ext cx="646112" cy="149225"/>
          </a:xfrm>
          <a:prstGeom prst="straightConnector1">
            <a:avLst/>
          </a:prstGeom>
          <a:noFill/>
          <a:ln w="19050" algn="ctr">
            <a:solidFill>
              <a:schemeClr val="tx1"/>
            </a:solidFill>
            <a:round/>
            <a:headEnd/>
            <a:tailEnd type="triangle" w="med" len="med"/>
          </a:ln>
        </p:spPr>
      </p:cxnSp>
      <p:grpSp>
        <p:nvGrpSpPr>
          <p:cNvPr id="117081" name="Group 262"/>
          <p:cNvGrpSpPr>
            <a:grpSpLocks/>
          </p:cNvGrpSpPr>
          <p:nvPr/>
        </p:nvGrpSpPr>
        <p:grpSpPr bwMode="auto">
          <a:xfrm>
            <a:off x="2600325" y="1649413"/>
            <a:ext cx="4086225" cy="2109787"/>
            <a:chOff x="1434" y="1717"/>
            <a:chExt cx="2574" cy="1329"/>
          </a:xfrm>
        </p:grpSpPr>
        <p:grpSp>
          <p:nvGrpSpPr>
            <p:cNvPr id="136238" name="Group 98"/>
            <p:cNvGrpSpPr>
              <a:grpSpLocks/>
            </p:cNvGrpSpPr>
            <p:nvPr/>
          </p:nvGrpSpPr>
          <p:grpSpPr bwMode="auto">
            <a:xfrm>
              <a:off x="1434" y="1717"/>
              <a:ext cx="2574" cy="1329"/>
              <a:chOff x="396" y="1380"/>
              <a:chExt cx="1650" cy="972"/>
            </a:xfrm>
          </p:grpSpPr>
          <p:sp>
            <p:nvSpPr>
              <p:cNvPr id="136253" name="Rectangle 99"/>
              <p:cNvSpPr>
                <a:spLocks noChangeArrowheads="1"/>
              </p:cNvSpPr>
              <p:nvPr/>
            </p:nvSpPr>
            <p:spPr bwMode="auto">
              <a:xfrm>
                <a:off x="396" y="1380"/>
                <a:ext cx="1650" cy="972"/>
              </a:xfrm>
              <a:prstGeom prst="rect">
                <a:avLst/>
              </a:prstGeom>
              <a:solidFill>
                <a:srgbClr val="F7F7F7"/>
              </a:solidFill>
              <a:ln w="6350" algn="ctr">
                <a:solidFill>
                  <a:srgbClr val="9A918C">
                    <a:alpha val="54901"/>
                  </a:srgbClr>
                </a:solidFill>
                <a:miter lim="800000"/>
                <a:headEnd/>
                <a:tailEnd/>
              </a:ln>
            </p:spPr>
            <p:txBody>
              <a:bodyPr wrap="none" anchor="ctr"/>
              <a:lstStyle/>
              <a:p>
                <a:endParaRPr lang="en-US"/>
              </a:p>
            </p:txBody>
          </p:sp>
          <p:sp>
            <p:nvSpPr>
              <p:cNvPr id="136254" name="Line 100"/>
              <p:cNvSpPr>
                <a:spLocks noChangeShapeType="1"/>
              </p:cNvSpPr>
              <p:nvPr/>
            </p:nvSpPr>
            <p:spPr bwMode="auto">
              <a:xfrm>
                <a:off x="396" y="1590"/>
                <a:ext cx="1650" cy="0"/>
              </a:xfrm>
              <a:prstGeom prst="line">
                <a:avLst/>
              </a:prstGeom>
              <a:noFill/>
              <a:ln w="3175">
                <a:solidFill>
                  <a:srgbClr val="CC0000">
                    <a:alpha val="30980"/>
                  </a:srgbClr>
                </a:solidFill>
                <a:round/>
                <a:headEnd/>
                <a:tailEnd/>
              </a:ln>
            </p:spPr>
            <p:txBody>
              <a:bodyPr wrap="none" anchor="ctr"/>
              <a:lstStyle/>
              <a:p>
                <a:endParaRPr lang="en-US"/>
              </a:p>
            </p:txBody>
          </p:sp>
          <p:sp>
            <p:nvSpPr>
              <p:cNvPr id="136255" name="Line 101"/>
              <p:cNvSpPr>
                <a:spLocks noChangeShapeType="1"/>
              </p:cNvSpPr>
              <p:nvPr/>
            </p:nvSpPr>
            <p:spPr bwMode="auto">
              <a:xfrm>
                <a:off x="396" y="1686"/>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256" name="Line 102"/>
              <p:cNvSpPr>
                <a:spLocks noChangeShapeType="1"/>
              </p:cNvSpPr>
              <p:nvPr/>
            </p:nvSpPr>
            <p:spPr bwMode="auto">
              <a:xfrm>
                <a:off x="396" y="1783"/>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257" name="Line 103"/>
              <p:cNvSpPr>
                <a:spLocks noChangeShapeType="1"/>
              </p:cNvSpPr>
              <p:nvPr/>
            </p:nvSpPr>
            <p:spPr bwMode="auto">
              <a:xfrm>
                <a:off x="396" y="1880"/>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258" name="Line 104"/>
              <p:cNvSpPr>
                <a:spLocks noChangeShapeType="1"/>
              </p:cNvSpPr>
              <p:nvPr/>
            </p:nvSpPr>
            <p:spPr bwMode="auto">
              <a:xfrm>
                <a:off x="396" y="1977"/>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259" name="Line 105"/>
              <p:cNvSpPr>
                <a:spLocks noChangeShapeType="1"/>
              </p:cNvSpPr>
              <p:nvPr/>
            </p:nvSpPr>
            <p:spPr bwMode="auto">
              <a:xfrm>
                <a:off x="396" y="2074"/>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260" name="Line 106"/>
              <p:cNvSpPr>
                <a:spLocks noChangeShapeType="1"/>
              </p:cNvSpPr>
              <p:nvPr/>
            </p:nvSpPr>
            <p:spPr bwMode="auto">
              <a:xfrm>
                <a:off x="396" y="2171"/>
                <a:ext cx="1650" cy="0"/>
              </a:xfrm>
              <a:prstGeom prst="line">
                <a:avLst/>
              </a:prstGeom>
              <a:noFill/>
              <a:ln w="3175">
                <a:solidFill>
                  <a:srgbClr val="4D6883">
                    <a:alpha val="34901"/>
                  </a:srgbClr>
                </a:solidFill>
                <a:round/>
                <a:headEnd/>
                <a:tailEnd/>
              </a:ln>
            </p:spPr>
            <p:txBody>
              <a:bodyPr wrap="none" anchor="ctr"/>
              <a:lstStyle/>
              <a:p>
                <a:endParaRPr lang="en-US"/>
              </a:p>
            </p:txBody>
          </p:sp>
          <p:sp>
            <p:nvSpPr>
              <p:cNvPr id="136261" name="Line 107"/>
              <p:cNvSpPr>
                <a:spLocks noChangeShapeType="1"/>
              </p:cNvSpPr>
              <p:nvPr/>
            </p:nvSpPr>
            <p:spPr bwMode="auto">
              <a:xfrm>
                <a:off x="396" y="2268"/>
                <a:ext cx="1650" cy="0"/>
              </a:xfrm>
              <a:prstGeom prst="line">
                <a:avLst/>
              </a:prstGeom>
              <a:noFill/>
              <a:ln w="3175">
                <a:solidFill>
                  <a:srgbClr val="4D6883">
                    <a:alpha val="34901"/>
                  </a:srgbClr>
                </a:solidFill>
                <a:round/>
                <a:headEnd/>
                <a:tailEnd/>
              </a:ln>
            </p:spPr>
            <p:txBody>
              <a:bodyPr wrap="none" anchor="ctr"/>
              <a:lstStyle/>
              <a:p>
                <a:endParaRPr lang="en-US"/>
              </a:p>
            </p:txBody>
          </p:sp>
        </p:grpSp>
        <p:sp>
          <p:nvSpPr>
            <p:cNvPr id="136239" name="Text Box 17"/>
            <p:cNvSpPr txBox="1">
              <a:spLocks noChangeArrowheads="1"/>
            </p:cNvSpPr>
            <p:nvPr/>
          </p:nvSpPr>
          <p:spPr bwMode="auto">
            <a:xfrm>
              <a:off x="1896" y="1771"/>
              <a:ext cx="1707" cy="212"/>
            </a:xfrm>
            <a:prstGeom prst="rect">
              <a:avLst/>
            </a:prstGeom>
            <a:noFill/>
            <a:ln w="9525">
              <a:noFill/>
              <a:miter lim="800000"/>
              <a:headEnd/>
              <a:tailEnd/>
            </a:ln>
          </p:spPr>
          <p:txBody>
            <a:bodyPr wrap="none">
              <a:spAutoFit/>
            </a:bodyPr>
            <a:lstStyle/>
            <a:p>
              <a:pPr algn="ctr"/>
              <a:r>
                <a:rPr lang="en-US" sz="1600"/>
                <a:t>SOFTWARE COMPONENT</a:t>
              </a:r>
            </a:p>
          </p:txBody>
        </p:sp>
        <p:sp>
          <p:nvSpPr>
            <p:cNvPr id="136240" name="Text Box 26"/>
            <p:cNvSpPr txBox="1">
              <a:spLocks noChangeArrowheads="1"/>
            </p:cNvSpPr>
            <p:nvPr/>
          </p:nvSpPr>
          <p:spPr bwMode="auto">
            <a:xfrm>
              <a:off x="1496" y="1996"/>
              <a:ext cx="912" cy="192"/>
            </a:xfrm>
            <a:prstGeom prst="rect">
              <a:avLst/>
            </a:prstGeom>
            <a:noFill/>
            <a:ln w="9525">
              <a:noFill/>
              <a:miter lim="800000"/>
              <a:headEnd/>
              <a:tailEnd/>
            </a:ln>
          </p:spPr>
          <p:txBody>
            <a:bodyPr>
              <a:spAutoFit/>
            </a:bodyPr>
            <a:lstStyle/>
            <a:p>
              <a:r>
                <a:rPr lang="en-US" sz="1400" b="1"/>
                <a:t>Software Type</a:t>
              </a:r>
            </a:p>
          </p:txBody>
        </p:sp>
        <p:sp>
          <p:nvSpPr>
            <p:cNvPr id="136241" name="Text Box 27"/>
            <p:cNvSpPr txBox="1">
              <a:spLocks noChangeArrowheads="1"/>
            </p:cNvSpPr>
            <p:nvPr/>
          </p:nvSpPr>
          <p:spPr bwMode="auto">
            <a:xfrm>
              <a:off x="2379" y="1996"/>
              <a:ext cx="719" cy="192"/>
            </a:xfrm>
            <a:prstGeom prst="rect">
              <a:avLst/>
            </a:prstGeom>
            <a:noFill/>
            <a:ln w="9525">
              <a:noFill/>
              <a:miter lim="800000"/>
              <a:headEnd/>
              <a:tailEnd/>
            </a:ln>
          </p:spPr>
          <p:txBody>
            <a:bodyPr>
              <a:spAutoFit/>
            </a:bodyPr>
            <a:lstStyle/>
            <a:p>
              <a:r>
                <a:rPr lang="en-US" sz="1400" b="1"/>
                <a:t>Attributes</a:t>
              </a:r>
            </a:p>
          </p:txBody>
        </p:sp>
        <p:sp>
          <p:nvSpPr>
            <p:cNvPr id="136242" name="Text Box 28"/>
            <p:cNvSpPr txBox="1">
              <a:spLocks noChangeArrowheads="1"/>
            </p:cNvSpPr>
            <p:nvPr/>
          </p:nvSpPr>
          <p:spPr bwMode="auto">
            <a:xfrm>
              <a:off x="3108" y="1996"/>
              <a:ext cx="864" cy="192"/>
            </a:xfrm>
            <a:prstGeom prst="rect">
              <a:avLst/>
            </a:prstGeom>
            <a:noFill/>
            <a:ln w="9525">
              <a:noFill/>
              <a:miter lim="800000"/>
              <a:headEnd/>
              <a:tailEnd/>
            </a:ln>
          </p:spPr>
          <p:txBody>
            <a:bodyPr>
              <a:spAutoFit/>
            </a:bodyPr>
            <a:lstStyle/>
            <a:p>
              <a:r>
                <a:rPr lang="en-US" sz="1400" b="1"/>
                <a:t>Relationships</a:t>
              </a:r>
            </a:p>
          </p:txBody>
        </p:sp>
        <p:sp>
          <p:nvSpPr>
            <p:cNvPr id="136243" name="Rectangle 112"/>
            <p:cNvSpPr>
              <a:spLocks noChangeArrowheads="1"/>
            </p:cNvSpPr>
            <p:nvPr/>
          </p:nvSpPr>
          <p:spPr bwMode="auto">
            <a:xfrm>
              <a:off x="1496" y="2294"/>
              <a:ext cx="888" cy="156"/>
            </a:xfrm>
            <a:prstGeom prst="rect">
              <a:avLst/>
            </a:prstGeom>
            <a:noFill/>
            <a:ln w="9525" algn="ctr">
              <a:noFill/>
              <a:miter lim="800000"/>
              <a:headEnd/>
              <a:tailEnd/>
            </a:ln>
          </p:spPr>
          <p:txBody>
            <a:bodyPr>
              <a:spAutoFit/>
            </a:bodyPr>
            <a:lstStyle/>
            <a:p>
              <a:pPr>
                <a:lnSpc>
                  <a:spcPct val="85000"/>
                </a:lnSpc>
              </a:pPr>
              <a:r>
                <a:rPr lang="en-US" sz="1200"/>
                <a:t>Service Pack</a:t>
              </a:r>
            </a:p>
          </p:txBody>
        </p:sp>
        <p:sp>
          <p:nvSpPr>
            <p:cNvPr id="136244" name="Rectangle 113"/>
            <p:cNvSpPr>
              <a:spLocks noChangeArrowheads="1"/>
            </p:cNvSpPr>
            <p:nvPr/>
          </p:nvSpPr>
          <p:spPr bwMode="auto">
            <a:xfrm>
              <a:off x="1496" y="2415"/>
              <a:ext cx="424" cy="173"/>
            </a:xfrm>
            <a:prstGeom prst="rect">
              <a:avLst/>
            </a:prstGeom>
            <a:noFill/>
            <a:ln w="9525" algn="ctr">
              <a:noFill/>
              <a:miter lim="800000"/>
              <a:headEnd/>
              <a:tailEnd/>
            </a:ln>
          </p:spPr>
          <p:txBody>
            <a:bodyPr wrap="none">
              <a:spAutoFit/>
            </a:bodyPr>
            <a:lstStyle/>
            <a:p>
              <a:pPr algn="ctr"/>
              <a:r>
                <a:rPr lang="en-US" sz="1200"/>
                <a:t>Update</a:t>
              </a:r>
            </a:p>
          </p:txBody>
        </p:sp>
        <p:sp>
          <p:nvSpPr>
            <p:cNvPr id="136245" name="Rectangle 114"/>
            <p:cNvSpPr>
              <a:spLocks noChangeArrowheads="1"/>
            </p:cNvSpPr>
            <p:nvPr/>
          </p:nvSpPr>
          <p:spPr bwMode="auto">
            <a:xfrm>
              <a:off x="2379" y="2294"/>
              <a:ext cx="660" cy="156"/>
            </a:xfrm>
            <a:prstGeom prst="rect">
              <a:avLst/>
            </a:prstGeom>
            <a:noFill/>
            <a:ln w="9525" algn="ctr">
              <a:noFill/>
              <a:miter lim="800000"/>
              <a:headEnd/>
              <a:tailEnd/>
            </a:ln>
          </p:spPr>
          <p:txBody>
            <a:bodyPr>
              <a:spAutoFit/>
            </a:bodyPr>
            <a:lstStyle/>
            <a:p>
              <a:pPr>
                <a:lnSpc>
                  <a:spcPct val="85000"/>
                </a:lnSpc>
              </a:pPr>
              <a:r>
                <a:rPr lang="en-US" sz="1200"/>
                <a:t>Packages</a:t>
              </a:r>
            </a:p>
          </p:txBody>
        </p:sp>
        <p:sp>
          <p:nvSpPr>
            <p:cNvPr id="136246" name="Rectangle 115"/>
            <p:cNvSpPr>
              <a:spLocks noChangeArrowheads="1"/>
            </p:cNvSpPr>
            <p:nvPr/>
          </p:nvSpPr>
          <p:spPr bwMode="auto">
            <a:xfrm>
              <a:off x="2379" y="2415"/>
              <a:ext cx="706" cy="173"/>
            </a:xfrm>
            <a:prstGeom prst="rect">
              <a:avLst/>
            </a:prstGeom>
            <a:noFill/>
            <a:ln w="9525" algn="ctr">
              <a:noFill/>
              <a:miter lim="800000"/>
              <a:headEnd/>
              <a:tailEnd/>
            </a:ln>
          </p:spPr>
          <p:txBody>
            <a:bodyPr wrap="none">
              <a:spAutoFit/>
            </a:bodyPr>
            <a:lstStyle/>
            <a:p>
              <a:pPr algn="ctr"/>
              <a:r>
                <a:rPr lang="en-US" sz="1200"/>
                <a:t>Detection rule</a:t>
              </a:r>
            </a:p>
          </p:txBody>
        </p:sp>
        <p:sp>
          <p:nvSpPr>
            <p:cNvPr id="136247" name="Rectangle 116"/>
            <p:cNvSpPr>
              <a:spLocks noChangeArrowheads="1"/>
            </p:cNvSpPr>
            <p:nvPr/>
          </p:nvSpPr>
          <p:spPr bwMode="auto">
            <a:xfrm>
              <a:off x="3108" y="2294"/>
              <a:ext cx="624" cy="156"/>
            </a:xfrm>
            <a:prstGeom prst="rect">
              <a:avLst/>
            </a:prstGeom>
            <a:noFill/>
            <a:ln w="9525" algn="ctr">
              <a:noFill/>
              <a:miter lim="800000"/>
              <a:headEnd/>
              <a:tailEnd/>
            </a:ln>
          </p:spPr>
          <p:txBody>
            <a:bodyPr>
              <a:spAutoFit/>
            </a:bodyPr>
            <a:lstStyle/>
            <a:p>
              <a:pPr>
                <a:lnSpc>
                  <a:spcPct val="85000"/>
                </a:lnSpc>
              </a:pPr>
              <a:r>
                <a:rPr lang="en-US" sz="1200"/>
                <a:t>Updates</a:t>
              </a:r>
            </a:p>
          </p:txBody>
        </p:sp>
        <p:sp>
          <p:nvSpPr>
            <p:cNvPr id="136248" name="Rectangle 117"/>
            <p:cNvSpPr>
              <a:spLocks noChangeArrowheads="1"/>
            </p:cNvSpPr>
            <p:nvPr/>
          </p:nvSpPr>
          <p:spPr bwMode="auto">
            <a:xfrm>
              <a:off x="3108" y="2415"/>
              <a:ext cx="888" cy="156"/>
            </a:xfrm>
            <a:prstGeom prst="rect">
              <a:avLst/>
            </a:prstGeom>
            <a:noFill/>
            <a:ln w="9525" algn="ctr">
              <a:noFill/>
              <a:miter lim="800000"/>
              <a:headEnd/>
              <a:tailEnd/>
            </a:ln>
          </p:spPr>
          <p:txBody>
            <a:bodyPr>
              <a:spAutoFit/>
            </a:bodyPr>
            <a:lstStyle/>
            <a:p>
              <a:pPr>
                <a:lnSpc>
                  <a:spcPct val="85000"/>
                </a:lnSpc>
              </a:pPr>
              <a:r>
                <a:rPr lang="en-US" sz="1200"/>
                <a:t>Supersedes</a:t>
              </a:r>
            </a:p>
          </p:txBody>
        </p:sp>
        <p:sp>
          <p:nvSpPr>
            <p:cNvPr id="136249" name="Rectangle 118"/>
            <p:cNvSpPr>
              <a:spLocks noChangeArrowheads="1"/>
            </p:cNvSpPr>
            <p:nvPr/>
          </p:nvSpPr>
          <p:spPr bwMode="auto">
            <a:xfrm>
              <a:off x="3108" y="2547"/>
              <a:ext cx="680" cy="173"/>
            </a:xfrm>
            <a:prstGeom prst="rect">
              <a:avLst/>
            </a:prstGeom>
            <a:noFill/>
            <a:ln w="9525" algn="ctr">
              <a:noFill/>
              <a:miter lim="800000"/>
              <a:headEnd/>
              <a:tailEnd/>
            </a:ln>
          </p:spPr>
          <p:txBody>
            <a:bodyPr wrap="none">
              <a:spAutoFit/>
            </a:bodyPr>
            <a:lstStyle/>
            <a:p>
              <a:pPr algn="ctr"/>
              <a:r>
                <a:rPr lang="en-US" sz="1200"/>
                <a:t>Conflicts with</a:t>
              </a:r>
            </a:p>
          </p:txBody>
        </p:sp>
        <p:sp>
          <p:nvSpPr>
            <p:cNvPr id="136250" name="Rectangle 119"/>
            <p:cNvSpPr>
              <a:spLocks noChangeArrowheads="1"/>
            </p:cNvSpPr>
            <p:nvPr/>
          </p:nvSpPr>
          <p:spPr bwMode="auto">
            <a:xfrm>
              <a:off x="1496" y="2151"/>
              <a:ext cx="466" cy="156"/>
            </a:xfrm>
            <a:prstGeom prst="rect">
              <a:avLst/>
            </a:prstGeom>
            <a:noFill/>
            <a:ln w="9525" algn="ctr">
              <a:noFill/>
              <a:miter lim="800000"/>
              <a:headEnd/>
              <a:tailEnd/>
            </a:ln>
          </p:spPr>
          <p:txBody>
            <a:bodyPr wrap="none">
              <a:spAutoFit/>
            </a:bodyPr>
            <a:lstStyle/>
            <a:p>
              <a:pPr algn="ctr">
                <a:lnSpc>
                  <a:spcPct val="85000"/>
                </a:lnSpc>
              </a:pPr>
              <a:r>
                <a:rPr lang="en-US" sz="1200"/>
                <a:t>Release</a:t>
              </a:r>
            </a:p>
          </p:txBody>
        </p:sp>
        <p:sp>
          <p:nvSpPr>
            <p:cNvPr id="136251" name="Rectangle 120"/>
            <p:cNvSpPr>
              <a:spLocks noChangeArrowheads="1"/>
            </p:cNvSpPr>
            <p:nvPr/>
          </p:nvSpPr>
          <p:spPr bwMode="auto">
            <a:xfrm>
              <a:off x="2379" y="2151"/>
              <a:ext cx="318" cy="156"/>
            </a:xfrm>
            <a:prstGeom prst="rect">
              <a:avLst/>
            </a:prstGeom>
            <a:noFill/>
            <a:ln w="9525" algn="ctr">
              <a:noFill/>
              <a:miter lim="800000"/>
              <a:headEnd/>
              <a:tailEnd/>
            </a:ln>
          </p:spPr>
          <p:txBody>
            <a:bodyPr wrap="none">
              <a:spAutoFit/>
            </a:bodyPr>
            <a:lstStyle/>
            <a:p>
              <a:pPr algn="ctr">
                <a:lnSpc>
                  <a:spcPct val="85000"/>
                </a:lnSpc>
              </a:pPr>
              <a:r>
                <a:rPr lang="en-US" sz="1200"/>
                <a:t>Files</a:t>
              </a:r>
            </a:p>
          </p:txBody>
        </p:sp>
        <p:sp>
          <p:nvSpPr>
            <p:cNvPr id="136252" name="Rectangle 121"/>
            <p:cNvSpPr>
              <a:spLocks noChangeArrowheads="1"/>
            </p:cNvSpPr>
            <p:nvPr/>
          </p:nvSpPr>
          <p:spPr bwMode="auto">
            <a:xfrm>
              <a:off x="3108" y="2151"/>
              <a:ext cx="737" cy="173"/>
            </a:xfrm>
            <a:prstGeom prst="rect">
              <a:avLst/>
            </a:prstGeom>
            <a:noFill/>
            <a:ln w="9525" algn="ctr">
              <a:noFill/>
              <a:miter lim="800000"/>
              <a:headEnd/>
              <a:tailEnd/>
            </a:ln>
          </p:spPr>
          <p:txBody>
            <a:bodyPr wrap="none">
              <a:spAutoFit/>
            </a:bodyPr>
            <a:lstStyle/>
            <a:p>
              <a:pPr algn="ctr"/>
              <a:r>
                <a:rPr lang="en-US" sz="1200"/>
                <a:t>Depends upon</a:t>
              </a:r>
            </a:p>
          </p:txBody>
        </p:sp>
      </p:grpSp>
      <p:sp>
        <p:nvSpPr>
          <p:cNvPr id="415" name="Down Arrow 414"/>
          <p:cNvSpPr>
            <a:spLocks noChangeArrowheads="1"/>
          </p:cNvSpPr>
          <p:nvPr/>
        </p:nvSpPr>
        <p:spPr bwMode="auto">
          <a:xfrm>
            <a:off x="5521325" y="3562350"/>
            <a:ext cx="434975" cy="669925"/>
          </a:xfrm>
          <a:prstGeom prst="downArrow">
            <a:avLst>
              <a:gd name="adj1" fmla="val 50000"/>
              <a:gd name="adj2" fmla="val 49998"/>
            </a:avLst>
          </a:prstGeom>
          <a:solidFill>
            <a:schemeClr val="bg2"/>
          </a:solidFill>
          <a:ln w="9525" algn="ctr">
            <a:noFill/>
            <a:miter lim="800000"/>
            <a:headEnd/>
            <a:tailEnd/>
          </a:ln>
          <a:effectLst/>
        </p:spPr>
        <p:txBody>
          <a:bodyPr/>
          <a:lstStyle/>
          <a:p>
            <a:pPr>
              <a:defRPr/>
            </a:pPr>
            <a:endParaRPr lang="en-US">
              <a:latin typeface="+mn-lt"/>
              <a:cs typeface="+mn-cs"/>
            </a:endParaRPr>
          </a:p>
        </p:txBody>
      </p:sp>
    </p:spTree>
    <p:extLst>
      <p:ext uri="{BB962C8B-B14F-4D97-AF65-F5344CB8AC3E}">
        <p14:creationId xmlns:p14="http://schemas.microsoft.com/office/powerpoint/2010/main" val="5924868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fade">
                                      <p:cBhvr>
                                        <p:cTn id="7" dur="500"/>
                                        <p:tgtEl>
                                          <p:spTgt spid="35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7081"/>
                                        </p:tgtEl>
                                        <p:attrNameLst>
                                          <p:attrName>style.visibility</p:attrName>
                                        </p:attrNameLst>
                                      </p:cBhvr>
                                      <p:to>
                                        <p:strVal val="visible"/>
                                      </p:to>
                                    </p:set>
                                    <p:animEffect transition="in" filter="fade">
                                      <p:cBhvr>
                                        <p:cTn id="11" dur="500"/>
                                        <p:tgtEl>
                                          <p:spTgt spid="117081"/>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1" fill="hold" grpId="0" nodeType="clickEffect">
                                  <p:stCondLst>
                                    <p:cond delay="0"/>
                                  </p:stCondLst>
                                  <p:childTnLst>
                                    <p:set>
                                      <p:cBhvr>
                                        <p:cTn id="15" dur="1" fill="hold">
                                          <p:stCondLst>
                                            <p:cond delay="0"/>
                                          </p:stCondLst>
                                        </p:cTn>
                                        <p:tgtEl>
                                          <p:spTgt spid="415"/>
                                        </p:tgtEl>
                                        <p:attrNameLst>
                                          <p:attrName>style.visibility</p:attrName>
                                        </p:attrNameLst>
                                      </p:cBhvr>
                                      <p:to>
                                        <p:strVal val="visible"/>
                                      </p:to>
                                    </p:set>
                                    <p:animEffect transition="in" filter="slide(fromTop)">
                                      <p:cBhvr>
                                        <p:cTn id="16" dur="500"/>
                                        <p:tgtEl>
                                          <p:spTgt spid="415"/>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17064"/>
                                        </p:tgtEl>
                                        <p:attrNameLst>
                                          <p:attrName>style.visibility</p:attrName>
                                        </p:attrNameLst>
                                      </p:cBhvr>
                                      <p:to>
                                        <p:strVal val="visible"/>
                                      </p:to>
                                    </p:set>
                                    <p:animEffect transition="in" filter="fade">
                                      <p:cBhvr>
                                        <p:cTn id="20" dur="500"/>
                                        <p:tgtEl>
                                          <p:spTgt spid="117064"/>
                                        </p:tgtEl>
                                      </p:cBhvr>
                                    </p:animEffect>
                                  </p:childTnLst>
                                </p:cTn>
                              </p:par>
                              <p:par>
                                <p:cTn id="21" presetID="10" presetClass="entr" presetSubtype="0" fill="hold" nodeType="withEffect">
                                  <p:stCondLst>
                                    <p:cond delay="0"/>
                                  </p:stCondLst>
                                  <p:childTnLst>
                                    <p:set>
                                      <p:cBhvr>
                                        <p:cTn id="22" dur="1" fill="hold">
                                          <p:stCondLst>
                                            <p:cond delay="0"/>
                                          </p:stCondLst>
                                        </p:cTn>
                                        <p:tgtEl>
                                          <p:spTgt spid="117075"/>
                                        </p:tgtEl>
                                        <p:attrNameLst>
                                          <p:attrName>style.visibility</p:attrName>
                                        </p:attrNameLst>
                                      </p:cBhvr>
                                      <p:to>
                                        <p:strVal val="visible"/>
                                      </p:to>
                                    </p:set>
                                    <p:animEffect transition="in" filter="fade">
                                      <p:cBhvr>
                                        <p:cTn id="23" dur="500"/>
                                        <p:tgtEl>
                                          <p:spTgt spid="117075"/>
                                        </p:tgtEl>
                                      </p:cBhvr>
                                    </p:animEffec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395"/>
                                        </p:tgtEl>
                                        <p:attrNameLst>
                                          <p:attrName>style.visibility</p:attrName>
                                        </p:attrNameLst>
                                      </p:cBhvr>
                                      <p:to>
                                        <p:strVal val="visible"/>
                                      </p:to>
                                    </p:set>
                                    <p:animEffect transition="in" filter="wipe(left)">
                                      <p:cBhvr>
                                        <p:cTn id="27" dur="500"/>
                                        <p:tgtEl>
                                          <p:spTgt spid="395"/>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117078"/>
                                        </p:tgtEl>
                                        <p:attrNameLst>
                                          <p:attrName>style.visibility</p:attrName>
                                        </p:attrNameLst>
                                      </p:cBhvr>
                                      <p:to>
                                        <p:strVal val="visible"/>
                                      </p:to>
                                    </p:set>
                                    <p:animEffect transition="in" filter="fade">
                                      <p:cBhvr>
                                        <p:cTn id="31" dur="500"/>
                                        <p:tgtEl>
                                          <p:spTgt spid="117078"/>
                                        </p:tgtEl>
                                      </p:cBhvr>
                                    </p:animEffect>
                                  </p:childTnLst>
                                </p:cTn>
                              </p:par>
                              <p:par>
                                <p:cTn id="32" presetID="10" presetClass="entr" presetSubtype="0" fill="hold" nodeType="withEffect">
                                  <p:stCondLst>
                                    <p:cond delay="0"/>
                                  </p:stCondLst>
                                  <p:childTnLst>
                                    <p:set>
                                      <p:cBhvr>
                                        <p:cTn id="33" dur="1" fill="hold">
                                          <p:stCondLst>
                                            <p:cond delay="0"/>
                                          </p:stCondLst>
                                        </p:cTn>
                                        <p:tgtEl>
                                          <p:spTgt spid="117080"/>
                                        </p:tgtEl>
                                        <p:attrNameLst>
                                          <p:attrName>style.visibility</p:attrName>
                                        </p:attrNameLst>
                                      </p:cBhvr>
                                      <p:to>
                                        <p:strVal val="visible"/>
                                      </p:to>
                                    </p:set>
                                    <p:animEffect transition="in" filter="fade">
                                      <p:cBhvr>
                                        <p:cTn id="34" dur="500"/>
                                        <p:tgtEl>
                                          <p:spTgt spid="117080"/>
                                        </p:tgtEl>
                                      </p:cBhvr>
                                    </p:animEffect>
                                  </p:childTnLst>
                                </p:cTn>
                              </p:par>
                            </p:childTnLst>
                          </p:cTn>
                        </p:par>
                        <p:par>
                          <p:cTn id="35" fill="hold">
                            <p:stCondLst>
                              <p:cond delay="2000"/>
                            </p:stCondLst>
                            <p:childTnLst>
                              <p:par>
                                <p:cTn id="36" presetID="22" presetClass="entr" presetSubtype="1" fill="hold" nodeType="afterEffect">
                                  <p:stCondLst>
                                    <p:cond delay="0"/>
                                  </p:stCondLst>
                                  <p:childTnLst>
                                    <p:set>
                                      <p:cBhvr>
                                        <p:cTn id="37" dur="1" fill="hold">
                                          <p:stCondLst>
                                            <p:cond delay="0"/>
                                          </p:stCondLst>
                                        </p:cTn>
                                        <p:tgtEl>
                                          <p:spTgt spid="385"/>
                                        </p:tgtEl>
                                        <p:attrNameLst>
                                          <p:attrName>style.visibility</p:attrName>
                                        </p:attrNameLst>
                                      </p:cBhvr>
                                      <p:to>
                                        <p:strVal val="visible"/>
                                      </p:to>
                                    </p:set>
                                    <p:animEffect transition="in" filter="wipe(up)">
                                      <p:cBhvr>
                                        <p:cTn id="38" dur="500"/>
                                        <p:tgtEl>
                                          <p:spTgt spid="385"/>
                                        </p:tgtEl>
                                      </p:cBhvr>
                                    </p:animEffect>
                                  </p:childTnLst>
                                </p:cTn>
                              </p:par>
                            </p:childTnLst>
                          </p:cTn>
                        </p:par>
                        <p:par>
                          <p:cTn id="39" fill="hold">
                            <p:stCondLst>
                              <p:cond delay="2500"/>
                            </p:stCondLst>
                            <p:childTnLst>
                              <p:par>
                                <p:cTn id="40" presetID="10" presetClass="entr" presetSubtype="0" fill="hold" nodeType="afterEffect">
                                  <p:stCondLst>
                                    <p:cond delay="0"/>
                                  </p:stCondLst>
                                  <p:childTnLst>
                                    <p:set>
                                      <p:cBhvr>
                                        <p:cTn id="41" dur="1" fill="hold">
                                          <p:stCondLst>
                                            <p:cond delay="0"/>
                                          </p:stCondLst>
                                        </p:cTn>
                                        <p:tgtEl>
                                          <p:spTgt spid="117076"/>
                                        </p:tgtEl>
                                        <p:attrNameLst>
                                          <p:attrName>style.visibility</p:attrName>
                                        </p:attrNameLst>
                                      </p:cBhvr>
                                      <p:to>
                                        <p:strVal val="visible"/>
                                      </p:to>
                                    </p:set>
                                    <p:animEffect transition="in" filter="fade">
                                      <p:cBhvr>
                                        <p:cTn id="42" dur="500"/>
                                        <p:tgtEl>
                                          <p:spTgt spid="11707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17065"/>
                                        </p:tgtEl>
                                        <p:attrNameLst>
                                          <p:attrName>style.visibility</p:attrName>
                                        </p:attrNameLst>
                                      </p:cBhvr>
                                      <p:to>
                                        <p:strVal val="visible"/>
                                      </p:to>
                                    </p:set>
                                    <p:animEffect transition="in" filter="fade">
                                      <p:cBhvr>
                                        <p:cTn id="45" dur="500"/>
                                        <p:tgtEl>
                                          <p:spTgt spid="117065"/>
                                        </p:tgtEl>
                                      </p:cBhvr>
                                    </p:animEffect>
                                  </p:childTnLst>
                                </p:cTn>
                              </p:par>
                            </p:childTnLst>
                          </p:cTn>
                        </p:par>
                        <p:par>
                          <p:cTn id="46" fill="hold">
                            <p:stCondLst>
                              <p:cond delay="3000"/>
                            </p:stCondLst>
                            <p:childTnLst>
                              <p:par>
                                <p:cTn id="47" presetID="22" presetClass="entr" presetSubtype="1" fill="hold" nodeType="afterEffect">
                                  <p:stCondLst>
                                    <p:cond delay="0"/>
                                  </p:stCondLst>
                                  <p:childTnLst>
                                    <p:set>
                                      <p:cBhvr>
                                        <p:cTn id="48" dur="1" fill="hold">
                                          <p:stCondLst>
                                            <p:cond delay="0"/>
                                          </p:stCondLst>
                                        </p:cTn>
                                        <p:tgtEl>
                                          <p:spTgt spid="387"/>
                                        </p:tgtEl>
                                        <p:attrNameLst>
                                          <p:attrName>style.visibility</p:attrName>
                                        </p:attrNameLst>
                                      </p:cBhvr>
                                      <p:to>
                                        <p:strVal val="visible"/>
                                      </p:to>
                                    </p:set>
                                    <p:animEffect transition="in" filter="wipe(up)">
                                      <p:cBhvr>
                                        <p:cTn id="49" dur="500"/>
                                        <p:tgtEl>
                                          <p:spTgt spid="387"/>
                                        </p:tgtEl>
                                      </p:cBhvr>
                                    </p:animEffect>
                                  </p:childTnLst>
                                </p:cTn>
                              </p:par>
                            </p:childTnLst>
                          </p:cTn>
                        </p:par>
                        <p:par>
                          <p:cTn id="50" fill="hold">
                            <p:stCondLst>
                              <p:cond delay="3500"/>
                            </p:stCondLst>
                            <p:childTnLst>
                              <p:par>
                                <p:cTn id="51" presetID="10" presetClass="entr" presetSubtype="0" fill="hold" grpId="0" nodeType="afterEffect">
                                  <p:stCondLst>
                                    <p:cond delay="0"/>
                                  </p:stCondLst>
                                  <p:childTnLst>
                                    <p:set>
                                      <p:cBhvr>
                                        <p:cTn id="52" dur="1" fill="hold">
                                          <p:stCondLst>
                                            <p:cond delay="0"/>
                                          </p:stCondLst>
                                        </p:cTn>
                                        <p:tgtEl>
                                          <p:spTgt spid="117066"/>
                                        </p:tgtEl>
                                        <p:attrNameLst>
                                          <p:attrName>style.visibility</p:attrName>
                                        </p:attrNameLst>
                                      </p:cBhvr>
                                      <p:to>
                                        <p:strVal val="visible"/>
                                      </p:to>
                                    </p:set>
                                    <p:animEffect transition="in" filter="fade">
                                      <p:cBhvr>
                                        <p:cTn id="53" dur="500"/>
                                        <p:tgtEl>
                                          <p:spTgt spid="117066"/>
                                        </p:tgtEl>
                                      </p:cBhvr>
                                    </p:animEffect>
                                  </p:childTnLst>
                                </p:cTn>
                              </p:par>
                              <p:par>
                                <p:cTn id="54" presetID="10" presetClass="entr" presetSubtype="0" fill="hold" nodeType="withEffect">
                                  <p:stCondLst>
                                    <p:cond delay="0"/>
                                  </p:stCondLst>
                                  <p:childTnLst>
                                    <p:set>
                                      <p:cBhvr>
                                        <p:cTn id="55" dur="1" fill="hold">
                                          <p:stCondLst>
                                            <p:cond delay="0"/>
                                          </p:stCondLst>
                                        </p:cTn>
                                        <p:tgtEl>
                                          <p:spTgt spid="117077"/>
                                        </p:tgtEl>
                                        <p:attrNameLst>
                                          <p:attrName>style.visibility</p:attrName>
                                        </p:attrNameLst>
                                      </p:cBhvr>
                                      <p:to>
                                        <p:strVal val="visible"/>
                                      </p:to>
                                    </p:set>
                                    <p:animEffect transition="in" filter="fade">
                                      <p:cBhvr>
                                        <p:cTn id="56" dur="500"/>
                                        <p:tgtEl>
                                          <p:spTgt spid="117077"/>
                                        </p:tgtEl>
                                      </p:cBhvr>
                                    </p:animEffect>
                                  </p:childTnLst>
                                </p:cTn>
                              </p:par>
                            </p:childTnLst>
                          </p:cTn>
                        </p:par>
                        <p:par>
                          <p:cTn id="57" fill="hold">
                            <p:stCondLst>
                              <p:cond delay="4000"/>
                            </p:stCondLst>
                            <p:childTnLst>
                              <p:par>
                                <p:cTn id="58" presetID="22" presetClass="entr" presetSubtype="1" fill="hold" nodeType="afterEffect">
                                  <p:stCondLst>
                                    <p:cond delay="0"/>
                                  </p:stCondLst>
                                  <p:childTnLst>
                                    <p:set>
                                      <p:cBhvr>
                                        <p:cTn id="59" dur="1" fill="hold">
                                          <p:stCondLst>
                                            <p:cond delay="0"/>
                                          </p:stCondLst>
                                        </p:cTn>
                                        <p:tgtEl>
                                          <p:spTgt spid="392"/>
                                        </p:tgtEl>
                                        <p:attrNameLst>
                                          <p:attrName>style.visibility</p:attrName>
                                        </p:attrNameLst>
                                      </p:cBhvr>
                                      <p:to>
                                        <p:strVal val="visible"/>
                                      </p:to>
                                    </p:set>
                                    <p:animEffect transition="in" filter="wipe(up)">
                                      <p:cBhvr>
                                        <p:cTn id="60" dur="500"/>
                                        <p:tgtEl>
                                          <p:spTgt spid="392"/>
                                        </p:tgtEl>
                                      </p:cBhvr>
                                    </p:animEffect>
                                  </p:childTnLst>
                                </p:cTn>
                              </p:par>
                            </p:childTnLst>
                          </p:cTn>
                        </p:par>
                        <p:par>
                          <p:cTn id="61" fill="hold">
                            <p:stCondLst>
                              <p:cond delay="4500"/>
                            </p:stCondLst>
                            <p:childTnLst>
                              <p:par>
                                <p:cTn id="62" presetID="10" presetClass="entr" presetSubtype="0" fill="hold" grpId="0" nodeType="afterEffect">
                                  <p:stCondLst>
                                    <p:cond delay="0"/>
                                  </p:stCondLst>
                                  <p:childTnLst>
                                    <p:set>
                                      <p:cBhvr>
                                        <p:cTn id="63" dur="1" fill="hold">
                                          <p:stCondLst>
                                            <p:cond delay="0"/>
                                          </p:stCondLst>
                                        </p:cTn>
                                        <p:tgtEl>
                                          <p:spTgt spid="117067"/>
                                        </p:tgtEl>
                                        <p:attrNameLst>
                                          <p:attrName>style.visibility</p:attrName>
                                        </p:attrNameLst>
                                      </p:cBhvr>
                                      <p:to>
                                        <p:strVal val="visible"/>
                                      </p:to>
                                    </p:set>
                                    <p:animEffect transition="in" filter="fade">
                                      <p:cBhvr>
                                        <p:cTn id="64" dur="500"/>
                                        <p:tgtEl>
                                          <p:spTgt spid="117067"/>
                                        </p:tgtEl>
                                      </p:cBhvr>
                                    </p:animEffect>
                                  </p:childTnLst>
                                </p:cTn>
                              </p:par>
                              <p:par>
                                <p:cTn id="65" presetID="10" presetClass="entr" presetSubtype="0" fill="hold" nodeType="withEffect">
                                  <p:stCondLst>
                                    <p:cond delay="0"/>
                                  </p:stCondLst>
                                  <p:childTnLst>
                                    <p:set>
                                      <p:cBhvr>
                                        <p:cTn id="66" dur="1" fill="hold">
                                          <p:stCondLst>
                                            <p:cond delay="0"/>
                                          </p:stCondLst>
                                        </p:cTn>
                                        <p:tgtEl>
                                          <p:spTgt spid="117079"/>
                                        </p:tgtEl>
                                        <p:attrNameLst>
                                          <p:attrName>style.visibility</p:attrName>
                                        </p:attrNameLst>
                                      </p:cBhvr>
                                      <p:to>
                                        <p:strVal val="visible"/>
                                      </p:to>
                                    </p:set>
                                    <p:animEffect transition="in" filter="fade">
                                      <p:cBhvr>
                                        <p:cTn id="67" dur="500"/>
                                        <p:tgtEl>
                                          <p:spTgt spid="11707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1" nodeType="clickEffect">
                                  <p:stCondLst>
                                    <p:cond delay="0"/>
                                  </p:stCondLst>
                                  <p:childTnLst>
                                    <p:animEffect transition="out" filter="fade">
                                      <p:cBhvr>
                                        <p:cTn id="71" dur="500"/>
                                        <p:tgtEl>
                                          <p:spTgt spid="355"/>
                                        </p:tgtEl>
                                      </p:cBhvr>
                                    </p:animEffect>
                                    <p:set>
                                      <p:cBhvr>
                                        <p:cTn id="72" dur="1" fill="hold">
                                          <p:stCondLst>
                                            <p:cond delay="499"/>
                                          </p:stCondLst>
                                        </p:cTn>
                                        <p:tgtEl>
                                          <p:spTgt spid="355"/>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117081"/>
                                        </p:tgtEl>
                                      </p:cBhvr>
                                    </p:animEffect>
                                    <p:set>
                                      <p:cBhvr>
                                        <p:cTn id="75" dur="1" fill="hold">
                                          <p:stCondLst>
                                            <p:cond delay="499"/>
                                          </p:stCondLst>
                                        </p:cTn>
                                        <p:tgtEl>
                                          <p:spTgt spid="117081"/>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415"/>
                                        </p:tgtEl>
                                      </p:cBhvr>
                                    </p:animEffect>
                                    <p:set>
                                      <p:cBhvr>
                                        <p:cTn id="78" dur="1" fill="hold">
                                          <p:stCondLst>
                                            <p:cond delay="499"/>
                                          </p:stCondLst>
                                        </p:cTn>
                                        <p:tgtEl>
                                          <p:spTgt spid="415"/>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117075"/>
                                        </p:tgtEl>
                                      </p:cBhvr>
                                    </p:animEffect>
                                    <p:set>
                                      <p:cBhvr>
                                        <p:cTn id="81" dur="1" fill="hold">
                                          <p:stCondLst>
                                            <p:cond delay="499"/>
                                          </p:stCondLst>
                                        </p:cTn>
                                        <p:tgtEl>
                                          <p:spTgt spid="117075"/>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117064"/>
                                        </p:tgtEl>
                                      </p:cBhvr>
                                    </p:animEffect>
                                    <p:set>
                                      <p:cBhvr>
                                        <p:cTn id="84" dur="1" fill="hold">
                                          <p:stCondLst>
                                            <p:cond delay="499"/>
                                          </p:stCondLst>
                                        </p:cTn>
                                        <p:tgtEl>
                                          <p:spTgt spid="117064"/>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395"/>
                                        </p:tgtEl>
                                      </p:cBhvr>
                                    </p:animEffect>
                                    <p:set>
                                      <p:cBhvr>
                                        <p:cTn id="87" dur="1" fill="hold">
                                          <p:stCondLst>
                                            <p:cond delay="499"/>
                                          </p:stCondLst>
                                        </p:cTn>
                                        <p:tgtEl>
                                          <p:spTgt spid="395"/>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117080"/>
                                        </p:tgtEl>
                                      </p:cBhvr>
                                    </p:animEffect>
                                    <p:set>
                                      <p:cBhvr>
                                        <p:cTn id="90" dur="1" fill="hold">
                                          <p:stCondLst>
                                            <p:cond delay="499"/>
                                          </p:stCondLst>
                                        </p:cTn>
                                        <p:tgtEl>
                                          <p:spTgt spid="117080"/>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500"/>
                                        <p:tgtEl>
                                          <p:spTgt spid="117078"/>
                                        </p:tgtEl>
                                      </p:cBhvr>
                                    </p:animEffect>
                                    <p:set>
                                      <p:cBhvr>
                                        <p:cTn id="93" dur="1" fill="hold">
                                          <p:stCondLst>
                                            <p:cond delay="499"/>
                                          </p:stCondLst>
                                        </p:cTn>
                                        <p:tgtEl>
                                          <p:spTgt spid="117078"/>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392"/>
                                        </p:tgtEl>
                                      </p:cBhvr>
                                    </p:animEffect>
                                    <p:set>
                                      <p:cBhvr>
                                        <p:cTn id="96" dur="1" fill="hold">
                                          <p:stCondLst>
                                            <p:cond delay="499"/>
                                          </p:stCondLst>
                                        </p:cTn>
                                        <p:tgtEl>
                                          <p:spTgt spid="392"/>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500"/>
                                        <p:tgtEl>
                                          <p:spTgt spid="117079"/>
                                        </p:tgtEl>
                                      </p:cBhvr>
                                    </p:animEffect>
                                    <p:set>
                                      <p:cBhvr>
                                        <p:cTn id="99" dur="1" fill="hold">
                                          <p:stCondLst>
                                            <p:cond delay="499"/>
                                          </p:stCondLst>
                                        </p:cTn>
                                        <p:tgtEl>
                                          <p:spTgt spid="117079"/>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500"/>
                                        <p:tgtEl>
                                          <p:spTgt spid="117067"/>
                                        </p:tgtEl>
                                      </p:cBhvr>
                                    </p:animEffect>
                                    <p:set>
                                      <p:cBhvr>
                                        <p:cTn id="102" dur="1" fill="hold">
                                          <p:stCondLst>
                                            <p:cond delay="499"/>
                                          </p:stCondLst>
                                        </p:cTn>
                                        <p:tgtEl>
                                          <p:spTgt spid="117067"/>
                                        </p:tgtEl>
                                        <p:attrNameLst>
                                          <p:attrName>style.visibility</p:attrName>
                                        </p:attrNameLst>
                                      </p:cBhvr>
                                      <p:to>
                                        <p:strVal val="hidden"/>
                                      </p:to>
                                    </p:set>
                                  </p:childTnLst>
                                </p:cTn>
                              </p:par>
                              <p:par>
                                <p:cTn id="103" presetID="10" presetClass="exit" presetSubtype="0" fill="hold" nodeType="withEffect">
                                  <p:stCondLst>
                                    <p:cond delay="0"/>
                                  </p:stCondLst>
                                  <p:childTnLst>
                                    <p:animEffect transition="out" filter="fade">
                                      <p:cBhvr>
                                        <p:cTn id="104" dur="500"/>
                                        <p:tgtEl>
                                          <p:spTgt spid="387"/>
                                        </p:tgtEl>
                                      </p:cBhvr>
                                    </p:animEffect>
                                    <p:set>
                                      <p:cBhvr>
                                        <p:cTn id="105" dur="1" fill="hold">
                                          <p:stCondLst>
                                            <p:cond delay="499"/>
                                          </p:stCondLst>
                                        </p:cTn>
                                        <p:tgtEl>
                                          <p:spTgt spid="387"/>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500"/>
                                        <p:tgtEl>
                                          <p:spTgt spid="117077"/>
                                        </p:tgtEl>
                                      </p:cBhvr>
                                    </p:animEffect>
                                    <p:set>
                                      <p:cBhvr>
                                        <p:cTn id="108" dur="1" fill="hold">
                                          <p:stCondLst>
                                            <p:cond delay="499"/>
                                          </p:stCondLst>
                                        </p:cTn>
                                        <p:tgtEl>
                                          <p:spTgt spid="117077"/>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500"/>
                                        <p:tgtEl>
                                          <p:spTgt spid="117066"/>
                                        </p:tgtEl>
                                      </p:cBhvr>
                                    </p:animEffect>
                                    <p:set>
                                      <p:cBhvr>
                                        <p:cTn id="111" dur="1" fill="hold">
                                          <p:stCondLst>
                                            <p:cond delay="499"/>
                                          </p:stCondLst>
                                        </p:cTn>
                                        <p:tgtEl>
                                          <p:spTgt spid="117066"/>
                                        </p:tgtEl>
                                        <p:attrNameLst>
                                          <p:attrName>style.visibility</p:attrName>
                                        </p:attrNameLst>
                                      </p:cBhvr>
                                      <p:to>
                                        <p:strVal val="hidden"/>
                                      </p:to>
                                    </p:set>
                                  </p:childTnLst>
                                </p:cTn>
                              </p:par>
                              <p:par>
                                <p:cTn id="112" presetID="10" presetClass="exit" presetSubtype="0" fill="hold" nodeType="withEffect">
                                  <p:stCondLst>
                                    <p:cond delay="0"/>
                                  </p:stCondLst>
                                  <p:childTnLst>
                                    <p:animEffect transition="out" filter="fade">
                                      <p:cBhvr>
                                        <p:cTn id="113" dur="500"/>
                                        <p:tgtEl>
                                          <p:spTgt spid="385"/>
                                        </p:tgtEl>
                                      </p:cBhvr>
                                    </p:animEffect>
                                    <p:set>
                                      <p:cBhvr>
                                        <p:cTn id="114" dur="1" fill="hold">
                                          <p:stCondLst>
                                            <p:cond delay="499"/>
                                          </p:stCondLst>
                                        </p:cTn>
                                        <p:tgtEl>
                                          <p:spTgt spid="385"/>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500"/>
                                        <p:tgtEl>
                                          <p:spTgt spid="117065"/>
                                        </p:tgtEl>
                                      </p:cBhvr>
                                    </p:animEffect>
                                    <p:set>
                                      <p:cBhvr>
                                        <p:cTn id="117" dur="1" fill="hold">
                                          <p:stCondLst>
                                            <p:cond delay="499"/>
                                          </p:stCondLst>
                                        </p:cTn>
                                        <p:tgtEl>
                                          <p:spTgt spid="117065"/>
                                        </p:tgtEl>
                                        <p:attrNameLst>
                                          <p:attrName>style.visibility</p:attrName>
                                        </p:attrNameLst>
                                      </p:cBhvr>
                                      <p:to>
                                        <p:strVal val="hidden"/>
                                      </p:to>
                                    </p:set>
                                  </p:childTnLst>
                                </p:cTn>
                              </p:par>
                              <p:par>
                                <p:cTn id="118" presetID="10" presetClass="exit" presetSubtype="0" fill="hold" nodeType="withEffect">
                                  <p:stCondLst>
                                    <p:cond delay="0"/>
                                  </p:stCondLst>
                                  <p:childTnLst>
                                    <p:animEffect transition="out" filter="fade">
                                      <p:cBhvr>
                                        <p:cTn id="119" dur="500"/>
                                        <p:tgtEl>
                                          <p:spTgt spid="117076"/>
                                        </p:tgtEl>
                                      </p:cBhvr>
                                    </p:animEffect>
                                    <p:set>
                                      <p:cBhvr>
                                        <p:cTn id="120" dur="1" fill="hold">
                                          <p:stCondLst>
                                            <p:cond delay="499"/>
                                          </p:stCondLst>
                                        </p:cTn>
                                        <p:tgtEl>
                                          <p:spTgt spid="117076"/>
                                        </p:tgtEl>
                                        <p:attrNameLst>
                                          <p:attrName>style.visibility</p:attrName>
                                        </p:attrNameLst>
                                      </p:cBhvr>
                                      <p:to>
                                        <p:strVal val="hidden"/>
                                      </p:to>
                                    </p:set>
                                  </p:childTnLst>
                                </p:cTn>
                              </p:par>
                            </p:childTnLst>
                          </p:cTn>
                        </p:par>
                        <p:par>
                          <p:cTn id="121" fill="hold">
                            <p:stCondLst>
                              <p:cond delay="500"/>
                            </p:stCondLst>
                            <p:childTnLst>
                              <p:par>
                                <p:cTn id="122" presetID="10" presetClass="entr" presetSubtype="0" fill="hold" nodeType="afterEffect">
                                  <p:stCondLst>
                                    <p:cond delay="0"/>
                                  </p:stCondLst>
                                  <p:childTnLst>
                                    <p:set>
                                      <p:cBhvr>
                                        <p:cTn id="123" dur="1" fill="hold">
                                          <p:stCondLst>
                                            <p:cond delay="0"/>
                                          </p:stCondLst>
                                        </p:cTn>
                                        <p:tgtEl>
                                          <p:spTgt spid="16"/>
                                        </p:tgtEl>
                                        <p:attrNameLst>
                                          <p:attrName>style.visibility</p:attrName>
                                        </p:attrNameLst>
                                      </p:cBhvr>
                                      <p:to>
                                        <p:strVal val="visible"/>
                                      </p:to>
                                    </p:set>
                                    <p:animEffect transition="in" filter="fade">
                                      <p:cBhvr>
                                        <p:cTn id="124" dur="500"/>
                                        <p:tgtEl>
                                          <p:spTgt spid="16"/>
                                        </p:tgtEl>
                                      </p:cBhvr>
                                    </p:animEffect>
                                  </p:childTnLst>
                                </p:cTn>
                              </p:par>
                              <p:par>
                                <p:cTn id="125" presetID="10" presetClass="entr" presetSubtype="0" fill="hold" nodeType="with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fade">
                                      <p:cBhvr>
                                        <p:cTn id="127" dur="500"/>
                                        <p:tgtEl>
                                          <p:spTgt spid="4"/>
                                        </p:tgtEl>
                                      </p:cBhvr>
                                    </p:animEffect>
                                  </p:childTnLst>
                                </p:cTn>
                              </p:par>
                              <p:par>
                                <p:cTn id="128" presetID="10" presetClass="entr" presetSubtype="0" fill="hold" nodeType="withEffect">
                                  <p:stCondLst>
                                    <p:cond delay="0"/>
                                  </p:stCondLst>
                                  <p:childTnLst>
                                    <p:set>
                                      <p:cBhvr>
                                        <p:cTn id="129" dur="1" fill="hold">
                                          <p:stCondLst>
                                            <p:cond delay="0"/>
                                          </p:stCondLst>
                                        </p:cTn>
                                        <p:tgtEl>
                                          <p:spTgt spid="25767"/>
                                        </p:tgtEl>
                                        <p:attrNameLst>
                                          <p:attrName>style.visibility</p:attrName>
                                        </p:attrNameLst>
                                      </p:cBhvr>
                                      <p:to>
                                        <p:strVal val="visible"/>
                                      </p:to>
                                    </p:set>
                                    <p:animEffect transition="in" filter="fade">
                                      <p:cBhvr>
                                        <p:cTn id="130" dur="500"/>
                                        <p:tgtEl>
                                          <p:spTgt spid="25767"/>
                                        </p:tgtEl>
                                      </p:cBhvr>
                                    </p:animEffect>
                                  </p:childTnLst>
                                </p:cTn>
                              </p:par>
                              <p:par>
                                <p:cTn id="131" presetID="10" presetClass="entr" presetSubtype="0" fill="hold" nodeType="withEffect">
                                  <p:stCondLst>
                                    <p:cond delay="0"/>
                                  </p:stCondLst>
                                  <p:childTnLst>
                                    <p:set>
                                      <p:cBhvr>
                                        <p:cTn id="132" dur="1" fill="hold">
                                          <p:stCondLst>
                                            <p:cond delay="0"/>
                                          </p:stCondLst>
                                        </p:cTn>
                                        <p:tgtEl>
                                          <p:spTgt spid="25769"/>
                                        </p:tgtEl>
                                        <p:attrNameLst>
                                          <p:attrName>style.visibility</p:attrName>
                                        </p:attrNameLst>
                                      </p:cBhvr>
                                      <p:to>
                                        <p:strVal val="visible"/>
                                      </p:to>
                                    </p:set>
                                    <p:animEffect transition="in" filter="fade">
                                      <p:cBhvr>
                                        <p:cTn id="133" dur="500"/>
                                        <p:tgtEl>
                                          <p:spTgt spid="25769"/>
                                        </p:tgtEl>
                                      </p:cBhvr>
                                    </p:animEffect>
                                  </p:childTnLst>
                                </p:cTn>
                              </p:par>
                              <p:par>
                                <p:cTn id="134" presetID="10" presetClass="entr" presetSubtype="0" fill="hold" nodeType="withEffect">
                                  <p:stCondLst>
                                    <p:cond delay="0"/>
                                  </p:stCondLst>
                                  <p:childTnLst>
                                    <p:set>
                                      <p:cBhvr>
                                        <p:cTn id="135" dur="1" fill="hold">
                                          <p:stCondLst>
                                            <p:cond delay="0"/>
                                          </p:stCondLst>
                                        </p:cTn>
                                        <p:tgtEl>
                                          <p:spTgt spid="25768"/>
                                        </p:tgtEl>
                                        <p:attrNameLst>
                                          <p:attrName>style.visibility</p:attrName>
                                        </p:attrNameLst>
                                      </p:cBhvr>
                                      <p:to>
                                        <p:strVal val="visible"/>
                                      </p:to>
                                    </p:set>
                                    <p:animEffect transition="in" filter="fade">
                                      <p:cBhvr>
                                        <p:cTn id="136" dur="500"/>
                                        <p:tgtEl>
                                          <p:spTgt spid="25768"/>
                                        </p:tgtEl>
                                      </p:cBhvr>
                                    </p:animEffect>
                                  </p:childTnLst>
                                </p:cTn>
                              </p:par>
                            </p:childTnLst>
                          </p:cTn>
                        </p:par>
                        <p:par>
                          <p:cTn id="137" fill="hold">
                            <p:stCondLst>
                              <p:cond delay="1000"/>
                            </p:stCondLst>
                            <p:childTnLst>
                              <p:par>
                                <p:cTn id="138" presetID="10" presetClass="entr" presetSubtype="0" fill="hold" grpId="0"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500"/>
                                        <p:tgtEl>
                                          <p:spTgt spid="2"/>
                                        </p:tgtEl>
                                      </p:cBhvr>
                                    </p:animEffect>
                                  </p:childTnLst>
                                </p:cTn>
                              </p:par>
                            </p:childTnLst>
                          </p:cTn>
                        </p:par>
                        <p:par>
                          <p:cTn id="141" fill="hold">
                            <p:stCondLst>
                              <p:cond delay="1500"/>
                            </p:stCondLst>
                            <p:childTnLst>
                              <p:par>
                                <p:cTn id="142" presetID="10" presetClass="entr" presetSubtype="0" fill="hold" grpId="0" nodeType="afterEffect">
                                  <p:stCondLst>
                                    <p:cond delay="0"/>
                                  </p:stCondLst>
                                  <p:childTnLst>
                                    <p:set>
                                      <p:cBhvr>
                                        <p:cTn id="143" dur="1" fill="hold">
                                          <p:stCondLst>
                                            <p:cond delay="0"/>
                                          </p:stCondLst>
                                        </p:cTn>
                                        <p:tgtEl>
                                          <p:spTgt spid="173226"/>
                                        </p:tgtEl>
                                        <p:attrNameLst>
                                          <p:attrName>style.visibility</p:attrName>
                                        </p:attrNameLst>
                                      </p:cBhvr>
                                      <p:to>
                                        <p:strVal val="visible"/>
                                      </p:to>
                                    </p:set>
                                    <p:animEffect transition="in" filter="fade">
                                      <p:cBhvr>
                                        <p:cTn id="144" dur="1000"/>
                                        <p:tgtEl>
                                          <p:spTgt spid="173226"/>
                                        </p:tgtEl>
                                      </p:cBhvr>
                                    </p:animEffect>
                                  </p:childTnLst>
                                </p:cTn>
                              </p:par>
                            </p:childTnLst>
                          </p:cTn>
                        </p:par>
                        <p:par>
                          <p:cTn id="145" fill="hold">
                            <p:stCondLst>
                              <p:cond delay="2500"/>
                            </p:stCondLst>
                            <p:childTnLst>
                              <p:par>
                                <p:cTn id="146" presetID="10" presetClass="entr" presetSubtype="0" fill="hold" grpId="0" nodeType="afterEffect">
                                  <p:stCondLst>
                                    <p:cond delay="0"/>
                                  </p:stCondLst>
                                  <p:childTnLst>
                                    <p:set>
                                      <p:cBhvr>
                                        <p:cTn id="147" dur="1" fill="hold">
                                          <p:stCondLst>
                                            <p:cond delay="0"/>
                                          </p:stCondLst>
                                        </p:cTn>
                                        <p:tgtEl>
                                          <p:spTgt spid="173178"/>
                                        </p:tgtEl>
                                        <p:attrNameLst>
                                          <p:attrName>style.visibility</p:attrName>
                                        </p:attrNameLst>
                                      </p:cBhvr>
                                      <p:to>
                                        <p:strVal val="visible"/>
                                      </p:to>
                                    </p:set>
                                    <p:animEffect transition="in" filter="fade">
                                      <p:cBhvr>
                                        <p:cTn id="148" dur="500"/>
                                        <p:tgtEl>
                                          <p:spTgt spid="173178"/>
                                        </p:tgtEl>
                                      </p:cBhvr>
                                    </p:animEffect>
                                  </p:childTnLst>
                                </p:cTn>
                              </p:par>
                            </p:childTnLst>
                          </p:cTn>
                        </p:par>
                        <p:par>
                          <p:cTn id="149" fill="hold">
                            <p:stCondLst>
                              <p:cond delay="3000"/>
                            </p:stCondLst>
                            <p:childTnLst>
                              <p:par>
                                <p:cTn id="150" presetID="10" presetClass="entr" presetSubtype="0" fill="hold" grpId="0" nodeType="afterEffect">
                                  <p:stCondLst>
                                    <p:cond delay="0"/>
                                  </p:stCondLst>
                                  <p:childTnLst>
                                    <p:set>
                                      <p:cBhvr>
                                        <p:cTn id="151" dur="1" fill="hold">
                                          <p:stCondLst>
                                            <p:cond delay="0"/>
                                          </p:stCondLst>
                                        </p:cTn>
                                        <p:tgtEl>
                                          <p:spTgt spid="173227"/>
                                        </p:tgtEl>
                                        <p:attrNameLst>
                                          <p:attrName>style.visibility</p:attrName>
                                        </p:attrNameLst>
                                      </p:cBhvr>
                                      <p:to>
                                        <p:strVal val="visible"/>
                                      </p:to>
                                    </p:set>
                                    <p:animEffect transition="in" filter="fade">
                                      <p:cBhvr>
                                        <p:cTn id="152" dur="500"/>
                                        <p:tgtEl>
                                          <p:spTgt spid="173227"/>
                                        </p:tgtEl>
                                      </p:cBhvr>
                                    </p:animEffect>
                                  </p:childTnLst>
                                </p:cTn>
                              </p:par>
                            </p:childTnLst>
                          </p:cTn>
                        </p:par>
                        <p:par>
                          <p:cTn id="153" fill="hold">
                            <p:stCondLst>
                              <p:cond delay="3500"/>
                            </p:stCondLst>
                            <p:childTnLst>
                              <p:par>
                                <p:cTn id="154" presetID="10" presetClass="entr" presetSubtype="0" fill="hold" grpId="0" nodeType="afterEffect">
                                  <p:stCondLst>
                                    <p:cond delay="0"/>
                                  </p:stCondLst>
                                  <p:childTnLst>
                                    <p:set>
                                      <p:cBhvr>
                                        <p:cTn id="155" dur="1" fill="hold">
                                          <p:stCondLst>
                                            <p:cond delay="0"/>
                                          </p:stCondLst>
                                        </p:cTn>
                                        <p:tgtEl>
                                          <p:spTgt spid="401"/>
                                        </p:tgtEl>
                                        <p:attrNameLst>
                                          <p:attrName>style.visibility</p:attrName>
                                        </p:attrNameLst>
                                      </p:cBhvr>
                                      <p:to>
                                        <p:strVal val="visible"/>
                                      </p:to>
                                    </p:set>
                                    <p:animEffect transition="in" filter="fade">
                                      <p:cBhvr>
                                        <p:cTn id="156" dur="500"/>
                                        <p:tgtEl>
                                          <p:spTgt spid="401"/>
                                        </p:tgtEl>
                                      </p:cBhvr>
                                    </p:animEffect>
                                  </p:childTnLst>
                                </p:cTn>
                              </p:par>
                            </p:childTnLst>
                          </p:cTn>
                        </p:par>
                        <p:par>
                          <p:cTn id="157" fill="hold">
                            <p:stCondLst>
                              <p:cond delay="4000"/>
                            </p:stCondLst>
                            <p:childTnLst>
                              <p:par>
                                <p:cTn id="158" presetID="10" presetClass="entr" presetSubtype="0" fill="hold" nodeType="afterEffect">
                                  <p:stCondLst>
                                    <p:cond delay="0"/>
                                  </p:stCondLst>
                                  <p:childTnLst>
                                    <p:set>
                                      <p:cBhvr>
                                        <p:cTn id="159" dur="1" fill="hold">
                                          <p:stCondLst>
                                            <p:cond delay="0"/>
                                          </p:stCondLst>
                                        </p:cTn>
                                        <p:tgtEl>
                                          <p:spTgt spid="29"/>
                                        </p:tgtEl>
                                        <p:attrNameLst>
                                          <p:attrName>style.visibility</p:attrName>
                                        </p:attrNameLst>
                                      </p:cBhvr>
                                      <p:to>
                                        <p:strVal val="visible"/>
                                      </p:to>
                                    </p:set>
                                    <p:animEffect transition="in" filter="fade">
                                      <p:cBhvr>
                                        <p:cTn id="160" dur="500"/>
                                        <p:tgtEl>
                                          <p:spTgt spid="29"/>
                                        </p:tgtEl>
                                      </p:cBhvr>
                                    </p:animEffect>
                                  </p:childTnLst>
                                </p:cTn>
                              </p:par>
                            </p:childTnLst>
                          </p:cTn>
                        </p:par>
                        <p:par>
                          <p:cTn id="161" fill="hold">
                            <p:stCondLst>
                              <p:cond delay="4500"/>
                            </p:stCondLst>
                            <p:childTnLst>
                              <p:par>
                                <p:cTn id="162" presetID="0" presetClass="path" presetSubtype="0" accel="50000" decel="50000" fill="hold" nodeType="afterEffect">
                                  <p:stCondLst>
                                    <p:cond delay="0"/>
                                  </p:stCondLst>
                                  <p:childTnLst>
                                    <p:animMotion origin="layout" path="M 0.00017 -0.00023 L 0.04705 0.07824 " pathEditMode="relative" rAng="0" ptsTypes="AA">
                                      <p:cBhvr>
                                        <p:cTn id="163" dur="1000" fill="hold"/>
                                        <p:tgtEl>
                                          <p:spTgt spid="29"/>
                                        </p:tgtEl>
                                        <p:attrNameLst>
                                          <p:attrName>ppt_x</p:attrName>
                                          <p:attrName>ppt_y</p:attrName>
                                        </p:attrNameLst>
                                      </p:cBhvr>
                                      <p:rCtr x="2300" y="3900"/>
                                    </p:animMotion>
                                  </p:childTnLst>
                                </p:cTn>
                              </p:par>
                            </p:childTnLst>
                          </p:cTn>
                        </p:par>
                        <p:par>
                          <p:cTn id="164" fill="hold">
                            <p:stCondLst>
                              <p:cond delay="5500"/>
                            </p:stCondLst>
                            <p:childTnLst>
                              <p:par>
                                <p:cTn id="165" presetID="10" presetClass="entr" presetSubtype="0" fill="hold"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fade">
                                      <p:cBhvr>
                                        <p:cTn id="167" dur="500"/>
                                        <p:tgtEl>
                                          <p:spTgt spid="23"/>
                                        </p:tgtEl>
                                      </p:cBhvr>
                                    </p:animEffect>
                                  </p:childTnLst>
                                </p:cTn>
                              </p:par>
                            </p:childTnLst>
                          </p:cTn>
                        </p:par>
                        <p:par>
                          <p:cTn id="168" fill="hold">
                            <p:stCondLst>
                              <p:cond delay="6000"/>
                            </p:stCondLst>
                            <p:childTnLst>
                              <p:par>
                                <p:cTn id="169" presetID="0" presetClass="path" presetSubtype="0" accel="50000" decel="50000" fill="hold" nodeType="afterEffect">
                                  <p:stCondLst>
                                    <p:cond delay="0"/>
                                  </p:stCondLst>
                                  <p:childTnLst>
                                    <p:animMotion origin="layout" path="M 0.00069 0.00047 L 0.04357 0.02868 " pathEditMode="relative" rAng="0" ptsTypes="AA">
                                      <p:cBhvr>
                                        <p:cTn id="170" dur="1000" fill="hold"/>
                                        <p:tgtEl>
                                          <p:spTgt spid="23"/>
                                        </p:tgtEl>
                                        <p:attrNameLst>
                                          <p:attrName>ppt_x</p:attrName>
                                          <p:attrName>ppt_y</p:attrName>
                                        </p:attrNameLst>
                                      </p:cBhvr>
                                      <p:rCtr x="2100" y="1400"/>
                                    </p:animMotion>
                                  </p:childTnLst>
                                </p:cTn>
                              </p:par>
                            </p:childTnLst>
                          </p:cTn>
                        </p:par>
                        <p:par>
                          <p:cTn id="171" fill="hold">
                            <p:stCondLst>
                              <p:cond delay="7000"/>
                            </p:stCondLst>
                            <p:childTnLst>
                              <p:par>
                                <p:cTn id="172" presetID="10" presetClass="entr" presetSubtype="0" fill="hold" nodeType="afterEffect">
                                  <p:stCondLst>
                                    <p:cond delay="0"/>
                                  </p:stCondLst>
                                  <p:childTnLst>
                                    <p:set>
                                      <p:cBhvr>
                                        <p:cTn id="173" dur="1" fill="hold">
                                          <p:stCondLst>
                                            <p:cond delay="0"/>
                                          </p:stCondLst>
                                        </p:cTn>
                                        <p:tgtEl>
                                          <p:spTgt spid="25770"/>
                                        </p:tgtEl>
                                        <p:attrNameLst>
                                          <p:attrName>style.visibility</p:attrName>
                                        </p:attrNameLst>
                                      </p:cBhvr>
                                      <p:to>
                                        <p:strVal val="visible"/>
                                      </p:to>
                                    </p:set>
                                    <p:animEffect transition="in" filter="fade">
                                      <p:cBhvr>
                                        <p:cTn id="174" dur="500"/>
                                        <p:tgtEl>
                                          <p:spTgt spid="25770"/>
                                        </p:tgtEl>
                                      </p:cBhvr>
                                    </p:animEffect>
                                  </p:childTnLst>
                                </p:cTn>
                              </p:par>
                            </p:childTnLst>
                          </p:cTn>
                        </p:par>
                        <p:par>
                          <p:cTn id="175" fill="hold">
                            <p:stCondLst>
                              <p:cond delay="7500"/>
                            </p:stCondLst>
                            <p:childTnLst>
                              <p:par>
                                <p:cTn id="176" presetID="0" presetClass="path" presetSubtype="0" accel="50000" decel="50000" fill="hold" nodeType="afterEffect">
                                  <p:stCondLst>
                                    <p:cond delay="0"/>
                                  </p:stCondLst>
                                  <p:childTnLst>
                                    <p:animMotion origin="layout" path="M -0.00052 -0.00023 L 0.0559 -0.01573 " pathEditMode="relative" rAng="0" ptsTypes="AA">
                                      <p:cBhvr>
                                        <p:cTn id="177" dur="1000" fill="hold"/>
                                        <p:tgtEl>
                                          <p:spTgt spid="25770"/>
                                        </p:tgtEl>
                                        <p:attrNameLst>
                                          <p:attrName>ppt_x</p:attrName>
                                          <p:attrName>ppt_y</p:attrName>
                                        </p:attrNameLst>
                                      </p:cBhvr>
                                      <p:rCtr x="2800" y="-800"/>
                                    </p:animMotion>
                                  </p:childTnLst>
                                </p:cTn>
                              </p:par>
                            </p:childTnLst>
                          </p:cTn>
                        </p:par>
                        <p:par>
                          <p:cTn id="178" fill="hold">
                            <p:stCondLst>
                              <p:cond delay="8500"/>
                            </p:stCondLst>
                            <p:childTnLst>
                              <p:par>
                                <p:cTn id="179" presetID="10" presetClass="entr" presetSubtype="0" fill="hold" nodeType="afterEffect">
                                  <p:stCondLst>
                                    <p:cond delay="0"/>
                                  </p:stCondLst>
                                  <p:childTnLst>
                                    <p:set>
                                      <p:cBhvr>
                                        <p:cTn id="180" dur="1" fill="hold">
                                          <p:stCondLst>
                                            <p:cond delay="0"/>
                                          </p:stCondLst>
                                        </p:cTn>
                                        <p:tgtEl>
                                          <p:spTgt spid="25763"/>
                                        </p:tgtEl>
                                        <p:attrNameLst>
                                          <p:attrName>style.visibility</p:attrName>
                                        </p:attrNameLst>
                                      </p:cBhvr>
                                      <p:to>
                                        <p:strVal val="visible"/>
                                      </p:to>
                                    </p:set>
                                    <p:animEffect transition="in" filter="fade">
                                      <p:cBhvr>
                                        <p:cTn id="181" dur="500"/>
                                        <p:tgtEl>
                                          <p:spTgt spid="25763"/>
                                        </p:tgtEl>
                                      </p:cBhvr>
                                    </p:animEffect>
                                  </p:childTnLst>
                                </p:cTn>
                              </p:par>
                            </p:childTnLst>
                          </p:cTn>
                        </p:par>
                        <p:par>
                          <p:cTn id="182" fill="hold">
                            <p:stCondLst>
                              <p:cond delay="9000"/>
                            </p:stCondLst>
                            <p:childTnLst>
                              <p:par>
                                <p:cTn id="183" presetID="0" presetClass="path" presetSubtype="0" accel="50000" decel="50000" fill="hold" nodeType="afterEffect">
                                  <p:stCondLst>
                                    <p:cond delay="0"/>
                                  </p:stCondLst>
                                  <p:childTnLst>
                                    <p:animMotion origin="layout" path="M 1.66667E-6 2.81221E-6 L 0.08819 -0.07979 " pathEditMode="relative" rAng="0" ptsTypes="AA">
                                      <p:cBhvr>
                                        <p:cTn id="184" dur="1000" fill="hold"/>
                                        <p:tgtEl>
                                          <p:spTgt spid="25763"/>
                                        </p:tgtEl>
                                        <p:attrNameLst>
                                          <p:attrName>ppt_x</p:attrName>
                                          <p:attrName>ppt_y</p:attrName>
                                        </p:attrNameLst>
                                      </p:cBhvr>
                                      <p:rCtr x="4400" y="-4000"/>
                                    </p:animMotion>
                                  </p:childTnLst>
                                </p:cTn>
                              </p:par>
                            </p:childTnLst>
                          </p:cTn>
                        </p:par>
                        <p:par>
                          <p:cTn id="185" fill="hold">
                            <p:stCondLst>
                              <p:cond delay="10000"/>
                            </p:stCondLst>
                            <p:childTnLst>
                              <p:par>
                                <p:cTn id="186" presetID="10" presetClass="entr" presetSubtype="0" fill="hold" nodeType="afterEffect">
                                  <p:stCondLst>
                                    <p:cond delay="0"/>
                                  </p:stCondLst>
                                  <p:childTnLst>
                                    <p:set>
                                      <p:cBhvr>
                                        <p:cTn id="187" dur="1" fill="hold">
                                          <p:stCondLst>
                                            <p:cond delay="0"/>
                                          </p:stCondLst>
                                        </p:cTn>
                                        <p:tgtEl>
                                          <p:spTgt spid="6"/>
                                        </p:tgtEl>
                                        <p:attrNameLst>
                                          <p:attrName>style.visibility</p:attrName>
                                        </p:attrNameLst>
                                      </p:cBhvr>
                                      <p:to>
                                        <p:strVal val="visible"/>
                                      </p:to>
                                    </p:set>
                                    <p:animEffect transition="in" filter="fade">
                                      <p:cBhvr>
                                        <p:cTn id="188" dur="500"/>
                                        <p:tgtEl>
                                          <p:spTgt spid="6"/>
                                        </p:tgtEl>
                                      </p:cBhvr>
                                    </p:animEffect>
                                  </p:childTnLst>
                                </p:cTn>
                              </p:par>
                            </p:childTnLst>
                          </p:cTn>
                        </p:par>
                        <p:par>
                          <p:cTn id="189" fill="hold">
                            <p:stCondLst>
                              <p:cond delay="10500"/>
                            </p:stCondLst>
                            <p:childTnLst>
                              <p:par>
                                <p:cTn id="190" presetID="0" presetClass="path" presetSubtype="0" accel="50000" decel="50000" fill="hold" nodeType="afterEffect">
                                  <p:stCondLst>
                                    <p:cond delay="0"/>
                                  </p:stCondLst>
                                  <p:childTnLst>
                                    <p:animMotion origin="layout" path="M -0.00087 -1.96115E-6 L 0.3842 -0.10222 " pathEditMode="relative" rAng="0" ptsTypes="AA">
                                      <p:cBhvr>
                                        <p:cTn id="191" dur="1000" fill="hold"/>
                                        <p:tgtEl>
                                          <p:spTgt spid="6"/>
                                        </p:tgtEl>
                                        <p:attrNameLst>
                                          <p:attrName>ppt_x</p:attrName>
                                          <p:attrName>ppt_y</p:attrName>
                                        </p:attrNameLst>
                                      </p:cBhvr>
                                      <p:rCtr x="19300" y="-5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226" grpId="0" animBg="1"/>
      <p:bldP spid="173227" grpId="0" animBg="1"/>
      <p:bldP spid="2" grpId="0" animBg="1"/>
      <p:bldP spid="401" grpId="0" animBg="1"/>
      <p:bldP spid="173178" grpId="0" animBg="1"/>
      <p:bldP spid="355" grpId="0" animBg="1"/>
      <p:bldP spid="355" grpId="1" animBg="1"/>
      <p:bldP spid="117064" grpId="0"/>
      <p:bldP spid="117064" grpId="1"/>
      <p:bldP spid="117065" grpId="0"/>
      <p:bldP spid="117065" grpId="1"/>
      <p:bldP spid="117066" grpId="0"/>
      <p:bldP spid="117066" grpId="1"/>
      <p:bldP spid="117067" grpId="0"/>
      <p:bldP spid="117067" grpId="1"/>
      <p:bldP spid="117078" grpId="0"/>
      <p:bldP spid="117078" grpId="1"/>
      <p:bldP spid="415" grpId="0" animBg="1"/>
      <p:bldP spid="41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key things can I do with Software Management 7.1?</a:t>
            </a:r>
            <a:endParaRPr lang="en-US" dirty="0"/>
          </a:p>
        </p:txBody>
      </p:sp>
      <p:sp>
        <p:nvSpPr>
          <p:cNvPr id="3" name="TextBox 2"/>
          <p:cNvSpPr txBox="1"/>
          <p:nvPr/>
        </p:nvSpPr>
        <p:spPr>
          <a:xfrm>
            <a:off x="2133600" y="1752600"/>
            <a:ext cx="6705600" cy="369332"/>
          </a:xfrm>
          <a:prstGeom prst="rect">
            <a:avLst/>
          </a:prstGeom>
          <a:noFill/>
        </p:spPr>
        <p:txBody>
          <a:bodyPr wrap="square" rtlCol="0">
            <a:spAutoFit/>
          </a:bodyPr>
          <a:lstStyle/>
          <a:p>
            <a:endParaRPr lang="en-US" dirty="0"/>
          </a:p>
        </p:txBody>
      </p:sp>
      <p:sp>
        <p:nvSpPr>
          <p:cNvPr id="4" name="Rectangle 3"/>
          <p:cNvSpPr/>
          <p:nvPr/>
        </p:nvSpPr>
        <p:spPr>
          <a:xfrm>
            <a:off x="2304197" y="1987014"/>
            <a:ext cx="6553200" cy="3970318"/>
          </a:xfrm>
          <a:prstGeom prst="rect">
            <a:avLst/>
          </a:prstGeom>
        </p:spPr>
        <p:txBody>
          <a:bodyPr wrap="square">
            <a:spAutoFit/>
          </a:bodyPr>
          <a:lstStyle/>
          <a:p>
            <a:pPr marL="285750" indent="-285750">
              <a:buFont typeface="Arial" pitchFamily="34" charset="0"/>
              <a:buChar char="•"/>
            </a:pPr>
            <a:r>
              <a:rPr lang="en-US" dirty="0" smtClean="0"/>
              <a:t>Track </a:t>
            </a:r>
            <a:r>
              <a:rPr lang="en-US" dirty="0"/>
              <a:t>all aspects of software in one place, including inventory, installations, usage and dependencies.</a:t>
            </a:r>
            <a:br>
              <a:rPr lang="en-US" dirty="0"/>
            </a:br>
            <a:endParaRPr lang="en-US" dirty="0"/>
          </a:p>
          <a:p>
            <a:pPr marL="285750" indent="-285750">
              <a:buFont typeface="Arial" pitchFamily="34" charset="0"/>
              <a:buChar char="•"/>
            </a:pPr>
            <a:r>
              <a:rPr lang="en-US" dirty="0" smtClean="0"/>
              <a:t>Virtualize </a:t>
            </a:r>
            <a:r>
              <a:rPr lang="en-US" dirty="0"/>
              <a:t>applications on the fly with built-in application virtualization technology, including the ability to run multiple, independent instances of the Java® Runtime Environment (JRE) and Windows® Internet Explorer® in a conflict-free manner.</a:t>
            </a:r>
            <a:br>
              <a:rPr lang="en-US" dirty="0"/>
            </a:br>
            <a:endParaRPr lang="en-US" dirty="0"/>
          </a:p>
          <a:p>
            <a:pPr marL="285750" indent="-285750">
              <a:buFont typeface="Arial" pitchFamily="34" charset="0"/>
              <a:buChar char="•"/>
            </a:pPr>
            <a:r>
              <a:rPr lang="en-US" dirty="0"/>
              <a:t>Leverage a software catalog with over 60,000 commercial software product definitions</a:t>
            </a:r>
            <a:r>
              <a:rPr lang="en-US" dirty="0" smtClean="0"/>
              <a:t>.</a:t>
            </a:r>
          </a:p>
          <a:p>
            <a:pPr marL="285750" indent="-285750">
              <a:buFont typeface="Arial" pitchFamily="34" charset="0"/>
              <a:buChar char="•"/>
            </a:pPr>
            <a:endParaRPr lang="en-US" dirty="0"/>
          </a:p>
          <a:p>
            <a:pPr marL="285750" indent="-285750">
              <a:buFont typeface="Arial" pitchFamily="34" charset="0"/>
              <a:buChar char="•"/>
            </a:pPr>
            <a:r>
              <a:rPr lang="en-US" dirty="0" smtClean="0"/>
              <a:t>Biggest change from 7.0 to 7.1: Manage Software by Product instead of Software Component</a:t>
            </a:r>
            <a:endParaRPr lang="en-US" dirty="0"/>
          </a:p>
        </p:txBody>
      </p:sp>
    </p:spTree>
    <p:extLst>
      <p:ext uri="{BB962C8B-B14F-4D97-AF65-F5344CB8AC3E}">
        <p14:creationId xmlns:p14="http://schemas.microsoft.com/office/powerpoint/2010/main" val="15045935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MY" dirty="0" smtClean="0"/>
              <a:t>Software &amp; Asset Management Integrated Functionality in 7.1</a:t>
            </a:r>
            <a:endParaRPr lang="en-MY" dirty="0"/>
          </a:p>
        </p:txBody>
      </p:sp>
    </p:spTree>
    <p:extLst>
      <p:ext uri="{BB962C8B-B14F-4D97-AF65-F5344CB8AC3E}">
        <p14:creationId xmlns:p14="http://schemas.microsoft.com/office/powerpoint/2010/main" val="39405461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504825" y="1544638"/>
            <a:ext cx="8166100" cy="4619625"/>
          </a:xfrm>
          <a:prstGeom prst="rect">
            <a:avLst/>
          </a:prstGeom>
          <a:noFill/>
          <a:ln w="9525">
            <a:solidFill>
              <a:schemeClr val="bg1">
                <a:lumMod val="85000"/>
              </a:schemeClr>
            </a:solidFill>
            <a:miter lim="800000"/>
            <a:headEnd/>
            <a:tailEnd/>
          </a:ln>
        </p:spPr>
        <p:txBody>
          <a:bodyPr anchor="ctr" anchorCtr="1"/>
          <a:lstStyle/>
          <a:p>
            <a:pPr algn="ctr">
              <a:defRPr/>
            </a:pPr>
            <a:endParaRPr lang="en-US" sz="2000" b="1" dirty="0">
              <a:solidFill>
                <a:schemeClr val="bg1"/>
              </a:solidFill>
            </a:endParaRPr>
          </a:p>
        </p:txBody>
      </p:sp>
      <p:sp>
        <p:nvSpPr>
          <p:cNvPr id="24579" name="Rectangle 15"/>
          <p:cNvSpPr>
            <a:spLocks noChangeArrowheads="1"/>
          </p:cNvSpPr>
          <p:nvPr/>
        </p:nvSpPr>
        <p:spPr bwMode="auto">
          <a:xfrm>
            <a:off x="457200" y="1481138"/>
            <a:ext cx="8229600" cy="158750"/>
          </a:xfrm>
          <a:prstGeom prst="rect">
            <a:avLst/>
          </a:prstGeom>
          <a:solidFill>
            <a:schemeClr val="bg1"/>
          </a:solidFill>
          <a:ln w="9525">
            <a:solidFill>
              <a:schemeClr val="bg1"/>
            </a:solidFill>
            <a:miter lim="800000"/>
            <a:headEnd/>
            <a:tailEnd/>
          </a:ln>
        </p:spPr>
        <p:txBody>
          <a:bodyPr anchor="ctr" anchorCtr="1"/>
          <a:lstStyle/>
          <a:p>
            <a:pPr algn="ctr"/>
            <a:endParaRPr lang="en-US" sz="2000" b="1">
              <a:solidFill>
                <a:schemeClr val="bg1"/>
              </a:solidFill>
            </a:endParaRPr>
          </a:p>
        </p:txBody>
      </p:sp>
      <p:sp>
        <p:nvSpPr>
          <p:cNvPr id="24580" name="Title 1"/>
          <p:cNvSpPr>
            <a:spLocks noGrp="1"/>
          </p:cNvSpPr>
          <p:nvPr>
            <p:ph type="title"/>
          </p:nvPr>
        </p:nvSpPr>
        <p:spPr/>
        <p:txBody>
          <a:bodyPr/>
          <a:lstStyle/>
          <a:p>
            <a:pPr eaLnBrk="1" hangingPunct="1"/>
            <a:r>
              <a:rPr lang="en-US" smtClean="0"/>
              <a:t>Only manage what’s important</a:t>
            </a:r>
          </a:p>
        </p:txBody>
      </p:sp>
      <p:sp>
        <p:nvSpPr>
          <p:cNvPr id="14" name="Footer Placeholder 13"/>
          <p:cNvSpPr>
            <a:spLocks noGrp="1"/>
          </p:cNvSpPr>
          <p:nvPr>
            <p:ph type="ftr" sz="quarter" idx="10"/>
          </p:nvPr>
        </p:nvSpPr>
        <p:spPr/>
        <p:txBody>
          <a:bodyPr/>
          <a:lstStyle/>
          <a:p>
            <a:pPr>
              <a:defRPr/>
            </a:pPr>
            <a:r>
              <a:rPr lang="fr-FR"/>
              <a:t>Altiris™ Asset Management Suite 7.1 </a:t>
            </a:r>
            <a:endParaRPr lang="en-US" dirty="0"/>
          </a:p>
        </p:txBody>
      </p:sp>
      <p:sp>
        <p:nvSpPr>
          <p:cNvPr id="2458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fld id="{225691D5-162F-4D54-BA56-81F6548B251A}" type="slidenum">
              <a:rPr lang="en-US" sz="1000" smtClean="0">
                <a:solidFill>
                  <a:schemeClr val="bg1"/>
                </a:solidFill>
                <a:latin typeface="Calibri" pitchFamily="34" charset="0"/>
              </a:rPr>
              <a:pPr/>
              <a:t>9</a:t>
            </a:fld>
            <a:endParaRPr lang="en-US" sz="1000" smtClean="0">
              <a:solidFill>
                <a:schemeClr val="bg1"/>
              </a:solidFill>
              <a:latin typeface="Calibri" pitchFamily="34" charset="0"/>
            </a:endParaRPr>
          </a:p>
        </p:txBody>
      </p:sp>
      <p:sp>
        <p:nvSpPr>
          <p:cNvPr id="7" name="Freeform 8"/>
          <p:cNvSpPr>
            <a:spLocks/>
          </p:cNvSpPr>
          <p:nvPr/>
        </p:nvSpPr>
        <p:spPr bwMode="auto">
          <a:xfrm>
            <a:off x="3160713" y="1308100"/>
            <a:ext cx="2871787" cy="614363"/>
          </a:xfrm>
          <a:custGeom>
            <a:avLst/>
            <a:gdLst>
              <a:gd name="T0" fmla="*/ 2147483647 w 400"/>
              <a:gd name="T1" fmla="*/ 0 h 207"/>
              <a:gd name="T2" fmla="*/ 2147483647 w 400"/>
              <a:gd name="T3" fmla="*/ 0 h 207"/>
              <a:gd name="T4" fmla="*/ 0 w 400"/>
              <a:gd name="T5" fmla="*/ 0 h 207"/>
              <a:gd name="T6" fmla="*/ 0 w 400"/>
              <a:gd name="T7" fmla="*/ 0 h 207"/>
              <a:gd name="T8" fmla="*/ 2147483647 w 400"/>
              <a:gd name="T9" fmla="*/ 2147483647 h 207"/>
              <a:gd name="T10" fmla="*/ 2147483647 w 400"/>
              <a:gd name="T11" fmla="*/ 2147483647 h 207"/>
              <a:gd name="T12" fmla="*/ 2147483647 w 400"/>
              <a:gd name="T13" fmla="*/ 2147483647 h 207"/>
              <a:gd name="T14" fmla="*/ 2147483647 w 400"/>
              <a:gd name="T15" fmla="*/ 2147483647 h 207"/>
              <a:gd name="T16" fmla="*/ 2147483647 w 400"/>
              <a:gd name="T17" fmla="*/ 2147483647 h 207"/>
              <a:gd name="T18" fmla="*/ 2147483647 w 400"/>
              <a:gd name="T19" fmla="*/ 2147483647 h 207"/>
              <a:gd name="T20" fmla="*/ 2147483647 w 400"/>
              <a:gd name="T21" fmla="*/ 2147483647 h 207"/>
              <a:gd name="T22" fmla="*/ 2147483647 w 400"/>
              <a:gd name="T23" fmla="*/ 2147483647 h 207"/>
              <a:gd name="T24" fmla="*/ 2147483647 w 400"/>
              <a:gd name="T25" fmla="*/ 2147483647 h 207"/>
              <a:gd name="T26" fmla="*/ 2147483647 w 400"/>
              <a:gd name="T27" fmla="*/ 2147483647 h 207"/>
              <a:gd name="T28" fmla="*/ 2147483647 w 400"/>
              <a:gd name="T29" fmla="*/ 2147483647 h 207"/>
              <a:gd name="T30" fmla="*/ 2147483647 w 400"/>
              <a:gd name="T31" fmla="*/ 2147483647 h 207"/>
              <a:gd name="T32" fmla="*/ 2147483647 w 400"/>
              <a:gd name="T33" fmla="*/ 2147483647 h 207"/>
              <a:gd name="T34" fmla="*/ 2147483647 w 400"/>
              <a:gd name="T35" fmla="*/ 2147483647 h 207"/>
              <a:gd name="T36" fmla="*/ 2147483647 w 400"/>
              <a:gd name="T37" fmla="*/ 2147483647 h 207"/>
              <a:gd name="T38" fmla="*/ 2147483647 w 400"/>
              <a:gd name="T39" fmla="*/ 2147483647 h 207"/>
              <a:gd name="T40" fmla="*/ 0 w 400"/>
              <a:gd name="T41" fmla="*/ 2147483647 h 207"/>
              <a:gd name="T42" fmla="*/ 2147483647 w 400"/>
              <a:gd name="T43" fmla="*/ 2147483647 h 207"/>
              <a:gd name="T44" fmla="*/ 2147483647 w 400"/>
              <a:gd name="T45" fmla="*/ 2147483647 h 207"/>
              <a:gd name="T46" fmla="*/ 2147483647 w 400"/>
              <a:gd name="T47" fmla="*/ 2147483647 h 207"/>
              <a:gd name="T48" fmla="*/ 2147483647 w 400"/>
              <a:gd name="T49" fmla="*/ 2147483647 h 207"/>
              <a:gd name="T50" fmla="*/ 2147483647 w 400"/>
              <a:gd name="T51" fmla="*/ 2147483647 h 207"/>
              <a:gd name="T52" fmla="*/ 2147483647 w 400"/>
              <a:gd name="T53" fmla="*/ 2147483647 h 207"/>
              <a:gd name="T54" fmla="*/ 2147483647 w 400"/>
              <a:gd name="T55" fmla="*/ 2147483647 h 207"/>
              <a:gd name="T56" fmla="*/ 2147483647 w 400"/>
              <a:gd name="T57" fmla="*/ 2147483647 h 207"/>
              <a:gd name="T58" fmla="*/ 2147483647 w 400"/>
              <a:gd name="T59" fmla="*/ 2147483647 h 207"/>
              <a:gd name="T60" fmla="*/ 2147483647 w 400"/>
              <a:gd name="T61" fmla="*/ 2147483647 h 207"/>
              <a:gd name="T62" fmla="*/ 2147483647 w 400"/>
              <a:gd name="T63" fmla="*/ 2147483647 h 207"/>
              <a:gd name="T64" fmla="*/ 2147483647 w 400"/>
              <a:gd name="T65" fmla="*/ 2147483647 h 207"/>
              <a:gd name="T66" fmla="*/ 2147483647 w 400"/>
              <a:gd name="T67" fmla="*/ 2147483647 h 207"/>
              <a:gd name="T68" fmla="*/ 2147483647 w 400"/>
              <a:gd name="T69" fmla="*/ 2147483647 h 207"/>
              <a:gd name="T70" fmla="*/ 2147483647 w 400"/>
              <a:gd name="T71" fmla="*/ 2147483647 h 207"/>
              <a:gd name="T72" fmla="*/ 2147483647 w 400"/>
              <a:gd name="T73" fmla="*/ 2147483647 h 207"/>
              <a:gd name="T74" fmla="*/ 2147483647 w 400"/>
              <a:gd name="T75" fmla="*/ 2147483647 h 207"/>
              <a:gd name="T76" fmla="*/ 2147483647 w 400"/>
              <a:gd name="T77" fmla="*/ 2147483647 h 207"/>
              <a:gd name="T78" fmla="*/ 2147483647 w 400"/>
              <a:gd name="T79" fmla="*/ 2147483647 h 207"/>
              <a:gd name="T80" fmla="*/ 2147483647 w 400"/>
              <a:gd name="T81" fmla="*/ 0 h 207"/>
              <a:gd name="T82" fmla="*/ 2147483647 w 400"/>
              <a:gd name="T83" fmla="*/ 0 h 2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0"/>
              <a:gd name="T127" fmla="*/ 0 h 207"/>
              <a:gd name="T128" fmla="*/ 400 w 400"/>
              <a:gd name="T129" fmla="*/ 207 h 20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0" h="207">
                <a:moveTo>
                  <a:pt x="348" y="0"/>
                </a:moveTo>
                <a:lnTo>
                  <a:pt x="190" y="0"/>
                </a:lnTo>
                <a:lnTo>
                  <a:pt x="0" y="0"/>
                </a:lnTo>
                <a:lnTo>
                  <a:pt x="12" y="9"/>
                </a:lnTo>
                <a:lnTo>
                  <a:pt x="22" y="20"/>
                </a:lnTo>
                <a:lnTo>
                  <a:pt x="30" y="33"/>
                </a:lnTo>
                <a:lnTo>
                  <a:pt x="37" y="45"/>
                </a:lnTo>
                <a:lnTo>
                  <a:pt x="43" y="58"/>
                </a:lnTo>
                <a:lnTo>
                  <a:pt x="47" y="73"/>
                </a:lnTo>
                <a:lnTo>
                  <a:pt x="50" y="87"/>
                </a:lnTo>
                <a:lnTo>
                  <a:pt x="51" y="103"/>
                </a:lnTo>
                <a:lnTo>
                  <a:pt x="50" y="119"/>
                </a:lnTo>
                <a:lnTo>
                  <a:pt x="47" y="134"/>
                </a:lnTo>
                <a:lnTo>
                  <a:pt x="43" y="148"/>
                </a:lnTo>
                <a:lnTo>
                  <a:pt x="37" y="162"/>
                </a:lnTo>
                <a:lnTo>
                  <a:pt x="30" y="174"/>
                </a:lnTo>
                <a:lnTo>
                  <a:pt x="22" y="186"/>
                </a:lnTo>
                <a:lnTo>
                  <a:pt x="12" y="197"/>
                </a:lnTo>
                <a:lnTo>
                  <a:pt x="0" y="207"/>
                </a:lnTo>
                <a:lnTo>
                  <a:pt x="190" y="207"/>
                </a:lnTo>
                <a:lnTo>
                  <a:pt x="348" y="207"/>
                </a:lnTo>
                <a:lnTo>
                  <a:pt x="359" y="197"/>
                </a:lnTo>
                <a:lnTo>
                  <a:pt x="370" y="186"/>
                </a:lnTo>
                <a:lnTo>
                  <a:pt x="379" y="174"/>
                </a:lnTo>
                <a:lnTo>
                  <a:pt x="386" y="162"/>
                </a:lnTo>
                <a:lnTo>
                  <a:pt x="391" y="148"/>
                </a:lnTo>
                <a:lnTo>
                  <a:pt x="396" y="134"/>
                </a:lnTo>
                <a:lnTo>
                  <a:pt x="398" y="119"/>
                </a:lnTo>
                <a:lnTo>
                  <a:pt x="400" y="103"/>
                </a:lnTo>
                <a:lnTo>
                  <a:pt x="398" y="87"/>
                </a:lnTo>
                <a:lnTo>
                  <a:pt x="396" y="73"/>
                </a:lnTo>
                <a:lnTo>
                  <a:pt x="391" y="58"/>
                </a:lnTo>
                <a:lnTo>
                  <a:pt x="386" y="45"/>
                </a:lnTo>
                <a:lnTo>
                  <a:pt x="379" y="33"/>
                </a:lnTo>
                <a:lnTo>
                  <a:pt x="370" y="20"/>
                </a:lnTo>
                <a:lnTo>
                  <a:pt x="359" y="9"/>
                </a:lnTo>
                <a:lnTo>
                  <a:pt x="348" y="0"/>
                </a:lnTo>
                <a:close/>
              </a:path>
            </a:pathLst>
          </a:custGeom>
          <a:solidFill>
            <a:schemeClr val="bg1">
              <a:lumMod val="85000"/>
            </a:schemeClr>
          </a:solidFill>
          <a:ln w="9525">
            <a:solidFill>
              <a:schemeClr val="bg1">
                <a:lumMod val="85000"/>
              </a:schemeClr>
            </a:solidFill>
            <a:round/>
            <a:headEnd/>
            <a:tailEnd/>
          </a:ln>
        </p:spPr>
        <p:txBody>
          <a:bodyPr lIns="457200" anchor="ctr"/>
          <a:lstStyle/>
          <a:p>
            <a:pPr>
              <a:defRPr/>
            </a:pPr>
            <a:r>
              <a:rPr lang="nb-NO" sz="1800" b="1" dirty="0">
                <a:solidFill>
                  <a:schemeClr val="tx1">
                    <a:lumMod val="65000"/>
                    <a:lumOff val="35000"/>
                  </a:schemeClr>
                </a:solidFill>
                <a:latin typeface="Calibri" pitchFamily="-109" charset="0"/>
                <a:cs typeface="+mn-cs"/>
              </a:rPr>
              <a:t>Manage in one Place</a:t>
            </a:r>
          </a:p>
        </p:txBody>
      </p:sp>
      <p:sp>
        <p:nvSpPr>
          <p:cNvPr id="10" name="Freeform 9"/>
          <p:cNvSpPr>
            <a:spLocks/>
          </p:cNvSpPr>
          <p:nvPr/>
        </p:nvSpPr>
        <p:spPr bwMode="auto">
          <a:xfrm>
            <a:off x="504825" y="1308100"/>
            <a:ext cx="2863850" cy="614363"/>
          </a:xfrm>
          <a:custGeom>
            <a:avLst/>
            <a:gdLst>
              <a:gd name="T0" fmla="*/ 2147483647 w 399"/>
              <a:gd name="T1" fmla="*/ 0 h 207"/>
              <a:gd name="T2" fmla="*/ 2147483647 w 399"/>
              <a:gd name="T3" fmla="*/ 0 h 207"/>
              <a:gd name="T4" fmla="*/ 2147483647 w 399"/>
              <a:gd name="T5" fmla="*/ 0 h 207"/>
              <a:gd name="T6" fmla="*/ 0 w 399"/>
              <a:gd name="T7" fmla="*/ 0 h 207"/>
              <a:gd name="T8" fmla="*/ 0 w 399"/>
              <a:gd name="T9" fmla="*/ 2147483647 h 207"/>
              <a:gd name="T10" fmla="*/ 0 w 399"/>
              <a:gd name="T11" fmla="*/ 2147483647 h 207"/>
              <a:gd name="T12" fmla="*/ 0 w 399"/>
              <a:gd name="T13" fmla="*/ 2147483647 h 207"/>
              <a:gd name="T14" fmla="*/ 0 w 399"/>
              <a:gd name="T15" fmla="*/ 2147483647 h 207"/>
              <a:gd name="T16" fmla="*/ 2147483647 w 399"/>
              <a:gd name="T17" fmla="*/ 2147483647 h 207"/>
              <a:gd name="T18" fmla="*/ 2147483647 w 399"/>
              <a:gd name="T19" fmla="*/ 2147483647 h 207"/>
              <a:gd name="T20" fmla="*/ 2147483647 w 399"/>
              <a:gd name="T21" fmla="*/ 2147483647 h 207"/>
              <a:gd name="T22" fmla="*/ 2147483647 w 399"/>
              <a:gd name="T23" fmla="*/ 2147483647 h 207"/>
              <a:gd name="T24" fmla="*/ 2147483647 w 399"/>
              <a:gd name="T25" fmla="*/ 2147483647 h 207"/>
              <a:gd name="T26" fmla="*/ 2147483647 w 399"/>
              <a:gd name="T27" fmla="*/ 2147483647 h 207"/>
              <a:gd name="T28" fmla="*/ 2147483647 w 399"/>
              <a:gd name="T29" fmla="*/ 2147483647 h 207"/>
              <a:gd name="T30" fmla="*/ 2147483647 w 399"/>
              <a:gd name="T31" fmla="*/ 2147483647 h 207"/>
              <a:gd name="T32" fmla="*/ 2147483647 w 399"/>
              <a:gd name="T33" fmla="*/ 2147483647 h 207"/>
              <a:gd name="T34" fmla="*/ 2147483647 w 399"/>
              <a:gd name="T35" fmla="*/ 2147483647 h 207"/>
              <a:gd name="T36" fmla="*/ 2147483647 w 399"/>
              <a:gd name="T37" fmla="*/ 2147483647 h 207"/>
              <a:gd name="T38" fmla="*/ 2147483647 w 399"/>
              <a:gd name="T39" fmla="*/ 2147483647 h 207"/>
              <a:gd name="T40" fmla="*/ 2147483647 w 399"/>
              <a:gd name="T41" fmla="*/ 2147483647 h 207"/>
              <a:gd name="T42" fmla="*/ 2147483647 w 399"/>
              <a:gd name="T43" fmla="*/ 2147483647 h 207"/>
              <a:gd name="T44" fmla="*/ 2147483647 w 399"/>
              <a:gd name="T45" fmla="*/ 2147483647 h 207"/>
              <a:gd name="T46" fmla="*/ 2147483647 w 399"/>
              <a:gd name="T47" fmla="*/ 2147483647 h 207"/>
              <a:gd name="T48" fmla="*/ 2147483647 w 399"/>
              <a:gd name="T49" fmla="*/ 2147483647 h 207"/>
              <a:gd name="T50" fmla="*/ 2147483647 w 399"/>
              <a:gd name="T51" fmla="*/ 2147483647 h 207"/>
              <a:gd name="T52" fmla="*/ 2147483647 w 399"/>
              <a:gd name="T53" fmla="*/ 2147483647 h 207"/>
              <a:gd name="T54" fmla="*/ 2147483647 w 399"/>
              <a:gd name="T55" fmla="*/ 2147483647 h 207"/>
              <a:gd name="T56" fmla="*/ 2147483647 w 399"/>
              <a:gd name="T57" fmla="*/ 0 h 207"/>
              <a:gd name="T58" fmla="*/ 2147483647 w 399"/>
              <a:gd name="T59" fmla="*/ 0 h 20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99"/>
              <a:gd name="T91" fmla="*/ 0 h 207"/>
              <a:gd name="T92" fmla="*/ 399 w 399"/>
              <a:gd name="T93" fmla="*/ 207 h 20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99" h="207">
                <a:moveTo>
                  <a:pt x="348" y="0"/>
                </a:moveTo>
                <a:lnTo>
                  <a:pt x="189" y="0"/>
                </a:lnTo>
                <a:lnTo>
                  <a:pt x="56" y="0"/>
                </a:lnTo>
                <a:lnTo>
                  <a:pt x="0" y="0"/>
                </a:lnTo>
                <a:lnTo>
                  <a:pt x="0" y="207"/>
                </a:lnTo>
                <a:lnTo>
                  <a:pt x="56" y="207"/>
                </a:lnTo>
                <a:lnTo>
                  <a:pt x="189" y="207"/>
                </a:lnTo>
                <a:lnTo>
                  <a:pt x="348" y="207"/>
                </a:lnTo>
                <a:lnTo>
                  <a:pt x="360" y="197"/>
                </a:lnTo>
                <a:lnTo>
                  <a:pt x="370" y="186"/>
                </a:lnTo>
                <a:lnTo>
                  <a:pt x="378" y="174"/>
                </a:lnTo>
                <a:lnTo>
                  <a:pt x="385" y="162"/>
                </a:lnTo>
                <a:lnTo>
                  <a:pt x="392" y="148"/>
                </a:lnTo>
                <a:lnTo>
                  <a:pt x="395" y="134"/>
                </a:lnTo>
                <a:lnTo>
                  <a:pt x="398" y="119"/>
                </a:lnTo>
                <a:lnTo>
                  <a:pt x="399" y="103"/>
                </a:lnTo>
                <a:lnTo>
                  <a:pt x="398" y="87"/>
                </a:lnTo>
                <a:lnTo>
                  <a:pt x="395" y="73"/>
                </a:lnTo>
                <a:lnTo>
                  <a:pt x="392" y="58"/>
                </a:lnTo>
                <a:lnTo>
                  <a:pt x="385" y="45"/>
                </a:lnTo>
                <a:lnTo>
                  <a:pt x="378" y="33"/>
                </a:lnTo>
                <a:lnTo>
                  <a:pt x="370" y="20"/>
                </a:lnTo>
                <a:lnTo>
                  <a:pt x="360" y="9"/>
                </a:lnTo>
                <a:lnTo>
                  <a:pt x="348" y="0"/>
                </a:lnTo>
                <a:close/>
              </a:path>
            </a:pathLst>
          </a:custGeom>
          <a:gradFill rotWithShape="1">
            <a:gsLst>
              <a:gs pos="0">
                <a:srgbClr val="FCCA8E"/>
              </a:gs>
              <a:gs pos="50000">
                <a:srgbClr val="FAAB4C"/>
              </a:gs>
              <a:gs pos="100000">
                <a:srgbClr val="E98306"/>
              </a:gs>
            </a:gsLst>
            <a:lin ang="5400000"/>
          </a:gradFill>
          <a:ln w="9525">
            <a:solidFill>
              <a:schemeClr val="bg1">
                <a:lumMod val="85000"/>
              </a:schemeClr>
            </a:solidFill>
            <a:round/>
            <a:headEnd/>
            <a:tailEnd/>
          </a:ln>
        </p:spPr>
        <p:txBody>
          <a:bodyPr anchor="ctr"/>
          <a:lstStyle/>
          <a:p>
            <a:pPr>
              <a:defRPr/>
            </a:pPr>
            <a:r>
              <a:rPr lang="nb-NO" sz="1800" b="1" dirty="0">
                <a:solidFill>
                  <a:schemeClr val="tx1">
                    <a:lumMod val="65000"/>
                    <a:lumOff val="35000"/>
                  </a:schemeClr>
                </a:solidFill>
                <a:latin typeface="Calibri" pitchFamily="-109" charset="0"/>
                <a:cs typeface="+mn-cs"/>
              </a:rPr>
              <a:t>Choose what to manage</a:t>
            </a:r>
          </a:p>
        </p:txBody>
      </p:sp>
      <p:sp>
        <p:nvSpPr>
          <p:cNvPr id="13" name="Freeform 10"/>
          <p:cNvSpPr>
            <a:spLocks/>
          </p:cNvSpPr>
          <p:nvPr/>
        </p:nvSpPr>
        <p:spPr bwMode="auto">
          <a:xfrm>
            <a:off x="5816600" y="1308100"/>
            <a:ext cx="2871788" cy="614363"/>
          </a:xfrm>
          <a:custGeom>
            <a:avLst/>
            <a:gdLst>
              <a:gd name="T0" fmla="*/ 2147483647 w 400"/>
              <a:gd name="T1" fmla="*/ 0 h 207"/>
              <a:gd name="T2" fmla="*/ 2147483647 w 400"/>
              <a:gd name="T3" fmla="*/ 0 h 207"/>
              <a:gd name="T4" fmla="*/ 0 w 400"/>
              <a:gd name="T5" fmla="*/ 0 h 207"/>
              <a:gd name="T6" fmla="*/ 0 w 400"/>
              <a:gd name="T7" fmla="*/ 0 h 207"/>
              <a:gd name="T8" fmla="*/ 2147483647 w 400"/>
              <a:gd name="T9" fmla="*/ 2147483647 h 207"/>
              <a:gd name="T10" fmla="*/ 2147483647 w 400"/>
              <a:gd name="T11" fmla="*/ 2147483647 h 207"/>
              <a:gd name="T12" fmla="*/ 2147483647 w 400"/>
              <a:gd name="T13" fmla="*/ 2147483647 h 207"/>
              <a:gd name="T14" fmla="*/ 2147483647 w 400"/>
              <a:gd name="T15" fmla="*/ 2147483647 h 207"/>
              <a:gd name="T16" fmla="*/ 2147483647 w 400"/>
              <a:gd name="T17" fmla="*/ 2147483647 h 207"/>
              <a:gd name="T18" fmla="*/ 2147483647 w 400"/>
              <a:gd name="T19" fmla="*/ 2147483647 h 207"/>
              <a:gd name="T20" fmla="*/ 2147483647 w 400"/>
              <a:gd name="T21" fmla="*/ 2147483647 h 207"/>
              <a:gd name="T22" fmla="*/ 2147483647 w 400"/>
              <a:gd name="T23" fmla="*/ 2147483647 h 207"/>
              <a:gd name="T24" fmla="*/ 2147483647 w 400"/>
              <a:gd name="T25" fmla="*/ 2147483647 h 207"/>
              <a:gd name="T26" fmla="*/ 2147483647 w 400"/>
              <a:gd name="T27" fmla="*/ 2147483647 h 207"/>
              <a:gd name="T28" fmla="*/ 2147483647 w 400"/>
              <a:gd name="T29" fmla="*/ 2147483647 h 207"/>
              <a:gd name="T30" fmla="*/ 2147483647 w 400"/>
              <a:gd name="T31" fmla="*/ 2147483647 h 207"/>
              <a:gd name="T32" fmla="*/ 2147483647 w 400"/>
              <a:gd name="T33" fmla="*/ 2147483647 h 207"/>
              <a:gd name="T34" fmla="*/ 2147483647 w 400"/>
              <a:gd name="T35" fmla="*/ 2147483647 h 207"/>
              <a:gd name="T36" fmla="*/ 2147483647 w 400"/>
              <a:gd name="T37" fmla="*/ 2147483647 h 207"/>
              <a:gd name="T38" fmla="*/ 2147483647 w 400"/>
              <a:gd name="T39" fmla="*/ 2147483647 h 207"/>
              <a:gd name="T40" fmla="*/ 0 w 400"/>
              <a:gd name="T41" fmla="*/ 2147483647 h 207"/>
              <a:gd name="T42" fmla="*/ 2147483647 w 400"/>
              <a:gd name="T43" fmla="*/ 2147483647 h 207"/>
              <a:gd name="T44" fmla="*/ 2147483647 w 400"/>
              <a:gd name="T45" fmla="*/ 2147483647 h 207"/>
              <a:gd name="T46" fmla="*/ 2147483647 w 400"/>
              <a:gd name="T47" fmla="*/ 2147483647 h 207"/>
              <a:gd name="T48" fmla="*/ 2147483647 w 400"/>
              <a:gd name="T49" fmla="*/ 2147483647 h 207"/>
              <a:gd name="T50" fmla="*/ 2147483647 w 400"/>
              <a:gd name="T51" fmla="*/ 2147483647 h 207"/>
              <a:gd name="T52" fmla="*/ 2147483647 w 400"/>
              <a:gd name="T53" fmla="*/ 2147483647 h 207"/>
              <a:gd name="T54" fmla="*/ 2147483647 w 400"/>
              <a:gd name="T55" fmla="*/ 2147483647 h 207"/>
              <a:gd name="T56" fmla="*/ 2147483647 w 400"/>
              <a:gd name="T57" fmla="*/ 2147483647 h 207"/>
              <a:gd name="T58" fmla="*/ 2147483647 w 400"/>
              <a:gd name="T59" fmla="*/ 2147483647 h 207"/>
              <a:gd name="T60" fmla="*/ 2147483647 w 400"/>
              <a:gd name="T61" fmla="*/ 2147483647 h 207"/>
              <a:gd name="T62" fmla="*/ 2147483647 w 400"/>
              <a:gd name="T63" fmla="*/ 2147483647 h 207"/>
              <a:gd name="T64" fmla="*/ 2147483647 w 400"/>
              <a:gd name="T65" fmla="*/ 2147483647 h 207"/>
              <a:gd name="T66" fmla="*/ 2147483647 w 400"/>
              <a:gd name="T67" fmla="*/ 2147483647 h 207"/>
              <a:gd name="T68" fmla="*/ 2147483647 w 400"/>
              <a:gd name="T69" fmla="*/ 2147483647 h 207"/>
              <a:gd name="T70" fmla="*/ 2147483647 w 400"/>
              <a:gd name="T71" fmla="*/ 2147483647 h 207"/>
              <a:gd name="T72" fmla="*/ 2147483647 w 400"/>
              <a:gd name="T73" fmla="*/ 2147483647 h 207"/>
              <a:gd name="T74" fmla="*/ 2147483647 w 400"/>
              <a:gd name="T75" fmla="*/ 2147483647 h 207"/>
              <a:gd name="T76" fmla="*/ 2147483647 w 400"/>
              <a:gd name="T77" fmla="*/ 2147483647 h 207"/>
              <a:gd name="T78" fmla="*/ 2147483647 w 400"/>
              <a:gd name="T79" fmla="*/ 2147483647 h 207"/>
              <a:gd name="T80" fmla="*/ 2147483647 w 400"/>
              <a:gd name="T81" fmla="*/ 0 h 207"/>
              <a:gd name="T82" fmla="*/ 2147483647 w 400"/>
              <a:gd name="T83" fmla="*/ 0 h 2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0"/>
              <a:gd name="T127" fmla="*/ 0 h 207"/>
              <a:gd name="T128" fmla="*/ 400 w 400"/>
              <a:gd name="T129" fmla="*/ 207 h 20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0" h="207">
                <a:moveTo>
                  <a:pt x="349" y="0"/>
                </a:moveTo>
                <a:lnTo>
                  <a:pt x="190" y="0"/>
                </a:lnTo>
                <a:lnTo>
                  <a:pt x="0" y="0"/>
                </a:lnTo>
                <a:lnTo>
                  <a:pt x="11" y="9"/>
                </a:lnTo>
                <a:lnTo>
                  <a:pt x="21" y="20"/>
                </a:lnTo>
                <a:lnTo>
                  <a:pt x="31" y="33"/>
                </a:lnTo>
                <a:lnTo>
                  <a:pt x="38" y="45"/>
                </a:lnTo>
                <a:lnTo>
                  <a:pt x="43" y="58"/>
                </a:lnTo>
                <a:lnTo>
                  <a:pt x="48" y="73"/>
                </a:lnTo>
                <a:lnTo>
                  <a:pt x="50" y="87"/>
                </a:lnTo>
                <a:lnTo>
                  <a:pt x="51" y="103"/>
                </a:lnTo>
                <a:lnTo>
                  <a:pt x="50" y="119"/>
                </a:lnTo>
                <a:lnTo>
                  <a:pt x="48" y="134"/>
                </a:lnTo>
                <a:lnTo>
                  <a:pt x="43" y="148"/>
                </a:lnTo>
                <a:lnTo>
                  <a:pt x="38" y="162"/>
                </a:lnTo>
                <a:lnTo>
                  <a:pt x="31" y="174"/>
                </a:lnTo>
                <a:lnTo>
                  <a:pt x="21" y="186"/>
                </a:lnTo>
                <a:lnTo>
                  <a:pt x="11" y="197"/>
                </a:lnTo>
                <a:lnTo>
                  <a:pt x="0" y="207"/>
                </a:lnTo>
                <a:lnTo>
                  <a:pt x="190" y="207"/>
                </a:lnTo>
                <a:lnTo>
                  <a:pt x="349" y="207"/>
                </a:lnTo>
                <a:lnTo>
                  <a:pt x="360" y="197"/>
                </a:lnTo>
                <a:lnTo>
                  <a:pt x="370" y="186"/>
                </a:lnTo>
                <a:lnTo>
                  <a:pt x="378" y="174"/>
                </a:lnTo>
                <a:lnTo>
                  <a:pt x="386" y="162"/>
                </a:lnTo>
                <a:lnTo>
                  <a:pt x="392" y="148"/>
                </a:lnTo>
                <a:lnTo>
                  <a:pt x="397" y="134"/>
                </a:lnTo>
                <a:lnTo>
                  <a:pt x="399" y="119"/>
                </a:lnTo>
                <a:lnTo>
                  <a:pt x="400" y="103"/>
                </a:lnTo>
                <a:lnTo>
                  <a:pt x="399" y="87"/>
                </a:lnTo>
                <a:lnTo>
                  <a:pt x="397" y="73"/>
                </a:lnTo>
                <a:lnTo>
                  <a:pt x="392" y="58"/>
                </a:lnTo>
                <a:lnTo>
                  <a:pt x="386" y="45"/>
                </a:lnTo>
                <a:lnTo>
                  <a:pt x="378" y="33"/>
                </a:lnTo>
                <a:lnTo>
                  <a:pt x="370" y="20"/>
                </a:lnTo>
                <a:lnTo>
                  <a:pt x="360" y="9"/>
                </a:lnTo>
                <a:lnTo>
                  <a:pt x="349" y="0"/>
                </a:lnTo>
                <a:close/>
              </a:path>
            </a:pathLst>
          </a:custGeom>
          <a:solidFill>
            <a:schemeClr val="bg1">
              <a:lumMod val="85000"/>
            </a:schemeClr>
          </a:solidFill>
          <a:ln w="9525">
            <a:solidFill>
              <a:schemeClr val="bg1">
                <a:lumMod val="85000"/>
              </a:schemeClr>
            </a:solidFill>
            <a:round/>
            <a:headEnd/>
            <a:tailEnd/>
          </a:ln>
        </p:spPr>
        <p:txBody>
          <a:bodyPr lIns="457200" anchor="ctr"/>
          <a:lstStyle/>
          <a:p>
            <a:pPr>
              <a:defRPr/>
            </a:pPr>
            <a:r>
              <a:rPr lang="nb-NO" sz="1800" b="1" dirty="0">
                <a:solidFill>
                  <a:schemeClr val="tx1">
                    <a:lumMod val="65000"/>
                    <a:lumOff val="35000"/>
                  </a:schemeClr>
                </a:solidFill>
                <a:latin typeface="Calibri" pitchFamily="-109" charset="0"/>
                <a:cs typeface="+mn-cs"/>
              </a:rPr>
              <a:t>Accurate management</a:t>
            </a:r>
          </a:p>
        </p:txBody>
      </p:sp>
      <p:grpSp>
        <p:nvGrpSpPr>
          <p:cNvPr id="24586" name="Group 17"/>
          <p:cNvGrpSpPr>
            <a:grpSpLocks/>
          </p:cNvGrpSpPr>
          <p:nvPr/>
        </p:nvGrpSpPr>
        <p:grpSpPr bwMode="auto">
          <a:xfrm>
            <a:off x="2730500" y="2247900"/>
            <a:ext cx="5741988" cy="3498850"/>
            <a:chOff x="2967742" y="2327313"/>
            <a:chExt cx="5740701" cy="3499958"/>
          </a:xfrm>
        </p:grpSpPr>
        <p:pic>
          <p:nvPicPr>
            <p:cNvPr id="19" name="Picture 2"/>
            <p:cNvPicPr>
              <a:picLocks noChangeAspect="1" noChangeArrowheads="1"/>
            </p:cNvPicPr>
            <p:nvPr/>
          </p:nvPicPr>
          <p:blipFill rotWithShape="1">
            <a:blip r:embed="rId3"/>
            <a:srcRect l="451" t="12214" r="338" b="565"/>
            <a:stretch/>
          </p:blipFill>
          <p:spPr bwMode="auto">
            <a:xfrm>
              <a:off x="2967742" y="2327313"/>
              <a:ext cx="5740701" cy="3499958"/>
            </a:xfrm>
            <a:prstGeom prst="rect">
              <a:avLst/>
            </a:prstGeom>
            <a:noFill/>
            <a:ln>
              <a:noFill/>
            </a:ln>
            <a:effectLst>
              <a:outerShdw blurRad="292100" dist="139700" dir="2700000" algn="tl" rotWithShape="0">
                <a:srgbClr val="333333">
                  <a:alpha val="64999"/>
                </a:srgbClr>
              </a:outerShdw>
            </a:effectLst>
            <a:extLst/>
          </p:spPr>
        </p:pic>
        <p:pic>
          <p:nvPicPr>
            <p:cNvPr id="24589" name="Picture 2"/>
            <p:cNvPicPr>
              <a:picLocks noChangeAspect="1" noChangeArrowheads="1"/>
            </p:cNvPicPr>
            <p:nvPr/>
          </p:nvPicPr>
          <p:blipFill>
            <a:blip r:embed="rId4">
              <a:extLst>
                <a:ext uri="{28A0092B-C50C-407E-A947-70E740481C1C}">
                  <a14:useLocalDpi xmlns:a14="http://schemas.microsoft.com/office/drawing/2010/main" val="0"/>
                </a:ext>
              </a:extLst>
            </a:blip>
            <a:srcRect r="316"/>
            <a:stretch>
              <a:fillRect/>
            </a:stretch>
          </p:blipFill>
          <p:spPr bwMode="auto">
            <a:xfrm>
              <a:off x="2995129" y="2346830"/>
              <a:ext cx="5687807" cy="223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TextBox 20"/>
          <p:cNvSpPr txBox="1"/>
          <p:nvPr/>
        </p:nvSpPr>
        <p:spPr bwMode="ltGray">
          <a:xfrm>
            <a:off x="520700" y="2238375"/>
            <a:ext cx="2146300" cy="914400"/>
          </a:xfrm>
          <a:prstGeom prst="rect">
            <a:avLst/>
          </a:prstGeom>
          <a:noFill/>
          <a:ln w="9525">
            <a:noFill/>
            <a:miter lim="800000"/>
            <a:headEnd/>
            <a:tailEnd/>
          </a:ln>
        </p:spPr>
        <p:txBody>
          <a:bodyPr lIns="91419" tIns="45710" rIns="91419" bIns="45710"/>
          <a:lstStyle/>
          <a:p>
            <a:pPr marL="236538" indent="-236538">
              <a:spcBef>
                <a:spcPts val="0"/>
              </a:spcBef>
              <a:spcAft>
                <a:spcPts val="800"/>
              </a:spcAft>
              <a:buFont typeface="Arial" pitchFamily="34" charset="0"/>
              <a:buChar char="•"/>
              <a:defRPr/>
            </a:pPr>
            <a:r>
              <a:rPr lang="en-US" sz="1600" dirty="0">
                <a:solidFill>
                  <a:srgbClr val="4E4845"/>
                </a:solidFill>
                <a:latin typeface="Calibri" charset="0"/>
                <a:cs typeface="+mn-cs"/>
              </a:rPr>
              <a:t>Quickly make decisions about software in the environment</a:t>
            </a:r>
          </a:p>
          <a:p>
            <a:pPr marL="236538" indent="-236538">
              <a:spcBef>
                <a:spcPts val="0"/>
              </a:spcBef>
              <a:spcAft>
                <a:spcPts val="800"/>
              </a:spcAft>
              <a:buFont typeface="Arial" pitchFamily="34" charset="0"/>
              <a:buChar char="•"/>
              <a:defRPr/>
            </a:pPr>
            <a:r>
              <a:rPr lang="en-US" sz="1600" dirty="0">
                <a:solidFill>
                  <a:srgbClr val="4E4845"/>
                </a:solidFill>
                <a:latin typeface="Calibri" charset="0"/>
                <a:cs typeface="+mn-cs"/>
              </a:rPr>
              <a:t>Ongoing discovery of new or undefined software</a:t>
            </a:r>
          </a:p>
          <a:p>
            <a:pPr marL="236538" indent="-236538">
              <a:spcBef>
                <a:spcPts val="0"/>
              </a:spcBef>
              <a:spcAft>
                <a:spcPts val="800"/>
              </a:spcAft>
              <a:buFont typeface="Arial" pitchFamily="34" charset="0"/>
              <a:buChar char="•"/>
              <a:defRPr/>
            </a:pPr>
            <a:r>
              <a:rPr lang="en-US" sz="1600" dirty="0">
                <a:solidFill>
                  <a:srgbClr val="4E4845"/>
                </a:solidFill>
                <a:latin typeface="Calibri" charset="0"/>
                <a:cs typeface="+mn-cs"/>
              </a:rPr>
              <a:t>Select what software is important to manage</a:t>
            </a:r>
          </a:p>
          <a:p>
            <a:pPr marL="236538" indent="-236538">
              <a:spcBef>
                <a:spcPts val="0"/>
              </a:spcBef>
              <a:spcAft>
                <a:spcPts val="800"/>
              </a:spcAft>
              <a:buFont typeface="Arial" pitchFamily="34" charset="0"/>
              <a:buChar char="•"/>
              <a:defRPr/>
            </a:pPr>
            <a:r>
              <a:rPr lang="en-US" sz="1600" dirty="0">
                <a:solidFill>
                  <a:srgbClr val="4E4845"/>
                </a:solidFill>
                <a:latin typeface="Calibri" charset="0"/>
                <a:cs typeface="+mn-cs"/>
              </a:rPr>
              <a:t>Leverage Software Catalog with 60,000 + titles</a:t>
            </a:r>
          </a:p>
          <a:p>
            <a:pPr>
              <a:lnSpc>
                <a:spcPct val="90000"/>
              </a:lnSpc>
              <a:spcBef>
                <a:spcPts val="0"/>
              </a:spcBef>
              <a:spcAft>
                <a:spcPts val="800"/>
              </a:spcAft>
              <a:buFont typeface="Arial" pitchFamily="34" charset="0"/>
              <a:buChar char="•"/>
              <a:defRPr/>
            </a:pPr>
            <a:endParaRPr lang="en-US" sz="1800" dirty="0">
              <a:solidFill>
                <a:schemeClr val="bg2">
                  <a:lumMod val="50000"/>
                </a:schemeClr>
              </a:solidFill>
              <a:latin typeface="Calibri" pitchFamily="34" charset="0"/>
              <a:cs typeface="+mn-cs"/>
            </a:endParaRPr>
          </a:p>
        </p:txBody>
      </p:sp>
    </p:spTree>
    <p:extLst>
      <p:ext uri="{BB962C8B-B14F-4D97-AF65-F5344CB8AC3E}">
        <p14:creationId xmlns:p14="http://schemas.microsoft.com/office/powerpoint/2010/main" val="2384355443"/>
      </p:ext>
    </p:extLst>
  </p:cSld>
  <p:clrMapOvr>
    <a:masterClrMapping/>
  </p:clrMapOvr>
  <p:timing>
    <p:tnLst>
      <p:par>
        <p:cTn id="1" dur="indefinite" restart="never" nodeType="tmRoot"/>
      </p:par>
    </p:tnLst>
  </p:timing>
</p:sld>
</file>

<file path=ppt/theme/theme1.xml><?xml version="1.0" encoding="utf-8"?>
<a:theme xmlns:a="http://schemas.openxmlformats.org/drawingml/2006/main" name="TS101951758">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FederationBold"/>
        <a:ea typeface=""/>
        <a:cs typeface=""/>
      </a:majorFont>
      <a:minorFont>
        <a:latin typeface="Federation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FederationBol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FederationBol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Federation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7DC9725-40BA-4424-8819-86AF6A8A51D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TS101951758</Template>
  <TotalTime>502</TotalTime>
  <Words>2275</Words>
  <Application>Microsoft Office PowerPoint</Application>
  <PresentationFormat>On-screen Show (4:3)</PresentationFormat>
  <Paragraphs>217</Paragraphs>
  <Slides>26</Slides>
  <Notes>8</Notes>
  <HiddenSlides>0</HiddenSlides>
  <MMClips>0</MMClips>
  <ScaleCrop>false</ScaleCrop>
  <HeadingPairs>
    <vt:vector size="4" baseType="variant">
      <vt:variant>
        <vt:lpstr>Theme</vt:lpstr>
      </vt:variant>
      <vt:variant>
        <vt:i4>4</vt:i4>
      </vt:variant>
      <vt:variant>
        <vt:lpstr>Slide Titles</vt:lpstr>
      </vt:variant>
      <vt:variant>
        <vt:i4>26</vt:i4>
      </vt:variant>
    </vt:vector>
  </HeadingPairs>
  <TitlesOfParts>
    <vt:vector size="30" baseType="lpstr">
      <vt:lpstr>TS101951758</vt:lpstr>
      <vt:lpstr>Custom Design</vt:lpstr>
      <vt:lpstr>1_Custom Design</vt:lpstr>
      <vt:lpstr>2_Custom Design</vt:lpstr>
      <vt:lpstr>Software Management</vt:lpstr>
      <vt:lpstr>Today’s Agenda</vt:lpstr>
      <vt:lpstr>Software Management</vt:lpstr>
      <vt:lpstr>Software Management</vt:lpstr>
      <vt:lpstr>PowerPoint Presentation</vt:lpstr>
      <vt:lpstr>Software Management in 7.0</vt:lpstr>
      <vt:lpstr>What key things can I do with Software Management 7.1?</vt:lpstr>
      <vt:lpstr>Software &amp; Asset Management Integrated Functionality in 7.1</vt:lpstr>
      <vt:lpstr>Only manage what’s important</vt:lpstr>
      <vt:lpstr> Simplified administration for all software tasks</vt:lpstr>
      <vt:lpstr>Solve complex problems and enforce standards</vt:lpstr>
      <vt:lpstr>Quickly understand cost impact and savings</vt:lpstr>
      <vt:lpstr>Measure and improve over time </vt:lpstr>
      <vt:lpstr>Dynamically deliver and manage software</vt:lpstr>
      <vt:lpstr>Important Definitions</vt:lpstr>
      <vt:lpstr>DEMO: Discovered To Managed Software</vt:lpstr>
      <vt:lpstr>Importing Software Components</vt:lpstr>
      <vt:lpstr>DEMO: Importing Software Component – Open Project</vt:lpstr>
      <vt:lpstr>Exploring the Pull Out Menu</vt:lpstr>
      <vt:lpstr>The Five Laws</vt:lpstr>
      <vt:lpstr>Law 1: To Modify My Software, I must Double-Click. (Or know Law 2) </vt:lpstr>
      <vt:lpstr>Law 2: To Import, I must Right-Click in the White Left Zone . </vt:lpstr>
      <vt:lpstr>Law 3: To Begin, I must start with key high value applications.</vt:lpstr>
      <vt:lpstr>Law 4: Thou shalt giveth your asset management folks a lab</vt:lpstr>
      <vt:lpstr>Law 5: Asset Managers and Software Packagers succeed together.</vt:lpstr>
      <vt:lpstr>Q &amp; 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TEMPLATE</dc:title>
  <dc:creator>SYMC-SE</dc:creator>
  <cp:lastModifiedBy>SYMC-SE</cp:lastModifiedBy>
  <cp:revision>15</cp:revision>
  <dcterms:created xsi:type="dcterms:W3CDTF">2011-07-21T14:03:01Z</dcterms:created>
  <dcterms:modified xsi:type="dcterms:W3CDTF">2011-07-22T00:23:38Z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TC101951758</vt:lpwstr>
  </property>
</Properties>
</file>