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280" r:id="rId2"/>
    <p:sldId id="285" r:id="rId3"/>
    <p:sldId id="287" r:id="rId4"/>
    <p:sldId id="288" r:id="rId5"/>
    <p:sldId id="291" r:id="rId6"/>
    <p:sldId id="290" r:id="rId7"/>
    <p:sldId id="292" r:id="rId8"/>
    <p:sldId id="293" r:id="rId9"/>
    <p:sldId id="294" r:id="rId10"/>
    <p:sldId id="295" r:id="rId11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80">
          <p15:clr>
            <a:srgbClr val="A4A3A4"/>
          </p15:clr>
        </p15:guide>
        <p15:guide id="4" pos="204">
          <p15:clr>
            <a:srgbClr val="A4A3A4"/>
          </p15:clr>
        </p15:guide>
        <p15:guide id="5" pos="748">
          <p15:clr>
            <a:srgbClr val="A4A3A4"/>
          </p15:clr>
        </p15:guide>
        <p15:guide id="6" pos="1610">
          <p15:clr>
            <a:srgbClr val="A4A3A4"/>
          </p15:clr>
        </p15:guide>
        <p15:guide id="7" pos="2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71253" autoAdjust="0"/>
  </p:normalViewPr>
  <p:slideViewPr>
    <p:cSldViewPr>
      <p:cViewPr varScale="1">
        <p:scale>
          <a:sx n="159" d="100"/>
          <a:sy n="159" d="100"/>
        </p:scale>
        <p:origin x="1752" y="72"/>
      </p:cViewPr>
      <p:guideLst>
        <p:guide orient="horz" pos="1253"/>
        <p:guide orient="horz" pos="754"/>
        <p:guide pos="2880"/>
        <p:guide pos="204"/>
        <p:guide pos="748"/>
        <p:guide pos="1610"/>
        <p:guide pos="22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8992-5D05-4B03-B601-AC623B1493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45B3-7C67-4BB5-8D77-F4F60171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4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37081" y="225878"/>
            <a:chExt cx="8449374" cy="6389597"/>
          </a:xfrm>
        </p:grpSpPr>
        <p:grpSp>
          <p:nvGrpSpPr>
            <p:cNvPr id="6" name="Group 28"/>
            <p:cNvGrpSpPr>
              <a:grpSpLocks/>
            </p:cNvGrpSpPr>
            <p:nvPr userDrawn="1"/>
          </p:nvGrpSpPr>
          <p:grpSpPr bwMode="auto">
            <a:xfrm>
              <a:off x="337081" y="225877"/>
              <a:ext cx="8449374" cy="228598"/>
              <a:chOff x="337081" y="225877"/>
              <a:chExt cx="8449374" cy="228598"/>
            </a:xfrm>
          </p:grpSpPr>
          <p:grpSp>
            <p:nvGrpSpPr>
              <p:cNvPr id="55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619" cy="228597"/>
                <a:chOff x="417083" y="635908"/>
                <a:chExt cx="228619" cy="228597"/>
              </a:xfrm>
            </p:grpSpPr>
            <p:cxnSp>
              <p:nvCxnSpPr>
                <p:cNvPr id="68" name="Straight Connector 13"/>
                <p:cNvCxnSpPr/>
                <p:nvPr userDrawn="1"/>
              </p:nvCxnSpPr>
              <p:spPr bwMode="ltGray">
                <a:xfrm>
                  <a:off x="41708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4"/>
                <p:cNvCxnSpPr/>
                <p:nvPr userDrawn="1"/>
              </p:nvCxnSpPr>
              <p:spPr bwMode="ltGray">
                <a:xfrm rot="5400000">
                  <a:off x="41709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6"/>
              <p:cNvGrpSpPr>
                <a:grpSpLocks/>
              </p:cNvGrpSpPr>
              <p:nvPr userDrawn="1"/>
            </p:nvGrpSpPr>
            <p:grpSpPr bwMode="auto">
              <a:xfrm>
                <a:off x="2391476" y="225877"/>
                <a:ext cx="230206" cy="228597"/>
                <a:chOff x="416422" y="635907"/>
                <a:chExt cx="230206" cy="228597"/>
              </a:xfrm>
            </p:grpSpPr>
            <p:cxnSp>
              <p:nvCxnSpPr>
                <p:cNvPr id="66" name="Straight Connector 17"/>
                <p:cNvCxnSpPr/>
                <p:nvPr userDrawn="1"/>
              </p:nvCxnSpPr>
              <p:spPr bwMode="ltGray">
                <a:xfrm>
                  <a:off x="416422" y="750206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8"/>
                <p:cNvCxnSpPr/>
                <p:nvPr userDrawn="1"/>
              </p:nvCxnSpPr>
              <p:spPr bwMode="ltGray">
                <a:xfrm rot="5400000">
                  <a:off x="417227" y="74941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9"/>
              <p:cNvGrpSpPr>
                <a:grpSpLocks/>
              </p:cNvGrpSpPr>
              <p:nvPr userDrawn="1"/>
            </p:nvGrpSpPr>
            <p:grpSpPr bwMode="auto">
              <a:xfrm>
                <a:off x="4447458" y="225878"/>
                <a:ext cx="228619" cy="228597"/>
                <a:chOff x="417348" y="635908"/>
                <a:chExt cx="228619" cy="22859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 bwMode="ltGray">
                <a:xfrm>
                  <a:off x="417348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21"/>
                <p:cNvCxnSpPr/>
                <p:nvPr userDrawn="1"/>
              </p:nvCxnSpPr>
              <p:spPr bwMode="ltGray">
                <a:xfrm rot="5400000">
                  <a:off x="417359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22"/>
              <p:cNvGrpSpPr>
                <a:grpSpLocks/>
              </p:cNvGrpSpPr>
              <p:nvPr userDrawn="1"/>
            </p:nvGrpSpPr>
            <p:grpSpPr bwMode="auto">
              <a:xfrm>
                <a:off x="6501853" y="225877"/>
                <a:ext cx="230207" cy="228597"/>
                <a:chOff x="416687" y="635907"/>
                <a:chExt cx="230207" cy="228597"/>
              </a:xfrm>
            </p:grpSpPr>
            <p:cxnSp>
              <p:nvCxnSpPr>
                <p:cNvPr id="62" name="Straight Connector 23"/>
                <p:cNvCxnSpPr/>
                <p:nvPr userDrawn="1"/>
              </p:nvCxnSpPr>
              <p:spPr bwMode="ltGray">
                <a:xfrm>
                  <a:off x="416687" y="750206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4"/>
                <p:cNvCxnSpPr/>
                <p:nvPr userDrawn="1"/>
              </p:nvCxnSpPr>
              <p:spPr bwMode="ltGray">
                <a:xfrm rot="5400000">
                  <a:off x="417492" y="749412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25"/>
              <p:cNvGrpSpPr>
                <a:grpSpLocks/>
              </p:cNvGrpSpPr>
              <p:nvPr userDrawn="1"/>
            </p:nvGrpSpPr>
            <p:grpSpPr bwMode="auto">
              <a:xfrm>
                <a:off x="8557836" y="225878"/>
                <a:ext cx="228619" cy="228597"/>
                <a:chOff x="417613" y="635908"/>
                <a:chExt cx="228619" cy="22859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 bwMode="ltGray">
                <a:xfrm>
                  <a:off x="41761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 bwMode="ltGray">
                <a:xfrm rot="5400000">
                  <a:off x="41762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7"/>
              <a:chOff x="337081" y="226590"/>
              <a:chExt cx="8449374" cy="228597"/>
            </a:xfrm>
          </p:grpSpPr>
          <p:grpSp>
            <p:nvGrpSpPr>
              <p:cNvPr id="40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619" cy="228597"/>
                <a:chOff x="417083" y="636620"/>
                <a:chExt cx="228619" cy="228597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 bwMode="ltGray">
                <a:xfrm>
                  <a:off x="41708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 userDrawn="1"/>
              </p:nvCxnSpPr>
              <p:spPr bwMode="ltGray">
                <a:xfrm rot="5400000">
                  <a:off x="41709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1"/>
              <p:cNvGrpSpPr>
                <a:grpSpLocks/>
              </p:cNvGrpSpPr>
              <p:nvPr userDrawn="1"/>
            </p:nvGrpSpPr>
            <p:grpSpPr bwMode="auto">
              <a:xfrm>
                <a:off x="2391476" y="226590"/>
                <a:ext cx="230206" cy="228597"/>
                <a:chOff x="416422" y="636620"/>
                <a:chExt cx="23020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6422" y="750919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227" y="75012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2"/>
              <p:cNvGrpSpPr>
                <a:grpSpLocks/>
              </p:cNvGrpSpPr>
              <p:nvPr userDrawn="1"/>
            </p:nvGrpSpPr>
            <p:grpSpPr bwMode="auto">
              <a:xfrm>
                <a:off x="4447458" y="226590"/>
                <a:ext cx="228619" cy="228597"/>
                <a:chOff x="417348" y="636620"/>
                <a:chExt cx="228619" cy="228597"/>
              </a:xfrm>
            </p:grpSpPr>
            <p:cxnSp>
              <p:nvCxnSpPr>
                <p:cNvPr id="49" name="Straight Connector 39"/>
                <p:cNvCxnSpPr/>
                <p:nvPr userDrawn="1"/>
              </p:nvCxnSpPr>
              <p:spPr bwMode="ltGray">
                <a:xfrm>
                  <a:off x="417348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0"/>
                <p:cNvCxnSpPr/>
                <p:nvPr userDrawn="1"/>
              </p:nvCxnSpPr>
              <p:spPr bwMode="ltGray">
                <a:xfrm rot="5400000">
                  <a:off x="417359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3"/>
              <p:cNvGrpSpPr>
                <a:grpSpLocks/>
              </p:cNvGrpSpPr>
              <p:nvPr userDrawn="1"/>
            </p:nvGrpSpPr>
            <p:grpSpPr bwMode="auto">
              <a:xfrm>
                <a:off x="6501853" y="226590"/>
                <a:ext cx="230207" cy="228597"/>
                <a:chOff x="416687" y="636620"/>
                <a:chExt cx="230207" cy="228597"/>
              </a:xfrm>
            </p:grpSpPr>
            <p:cxnSp>
              <p:nvCxnSpPr>
                <p:cNvPr id="47" name="Straight Connector 37"/>
                <p:cNvCxnSpPr/>
                <p:nvPr userDrawn="1"/>
              </p:nvCxnSpPr>
              <p:spPr bwMode="ltGray">
                <a:xfrm>
                  <a:off x="416687" y="750919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8"/>
                <p:cNvCxnSpPr/>
                <p:nvPr userDrawn="1"/>
              </p:nvCxnSpPr>
              <p:spPr bwMode="ltGray">
                <a:xfrm rot="5400000">
                  <a:off x="417492" y="750125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34"/>
              <p:cNvGrpSpPr>
                <a:grpSpLocks/>
              </p:cNvGrpSpPr>
              <p:nvPr userDrawn="1"/>
            </p:nvGrpSpPr>
            <p:grpSpPr bwMode="auto">
              <a:xfrm>
                <a:off x="8557836" y="226590"/>
                <a:ext cx="228619" cy="228597"/>
                <a:chOff x="417613" y="636620"/>
                <a:chExt cx="228619" cy="22859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 bwMode="ltGray">
                <a:xfrm>
                  <a:off x="41761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6"/>
                <p:cNvCxnSpPr/>
                <p:nvPr userDrawn="1"/>
              </p:nvCxnSpPr>
              <p:spPr bwMode="ltGray">
                <a:xfrm rot="5400000">
                  <a:off x="41762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5"/>
            <p:cNvGrpSpPr>
              <a:grpSpLocks/>
            </p:cNvGrpSpPr>
            <p:nvPr userDrawn="1"/>
          </p:nvGrpSpPr>
          <p:grpSpPr bwMode="auto">
            <a:xfrm>
              <a:off x="337081" y="4332682"/>
              <a:ext cx="8449374" cy="228598"/>
              <a:chOff x="337081" y="225716"/>
              <a:chExt cx="8449374" cy="228598"/>
            </a:xfrm>
          </p:grpSpPr>
          <p:grpSp>
            <p:nvGrpSpPr>
              <p:cNvPr id="25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619" cy="228597"/>
                <a:chOff x="417083" y="635747"/>
                <a:chExt cx="228619" cy="22859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 bwMode="ltGray">
                <a:xfrm>
                  <a:off x="41708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 bwMode="ltGray">
                <a:xfrm rot="5400000">
                  <a:off x="41709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7"/>
              <p:cNvGrpSpPr>
                <a:grpSpLocks/>
              </p:cNvGrpSpPr>
              <p:nvPr userDrawn="1"/>
            </p:nvGrpSpPr>
            <p:grpSpPr bwMode="auto">
              <a:xfrm>
                <a:off x="2391476" y="225716"/>
                <a:ext cx="230206" cy="228597"/>
                <a:chOff x="416422" y="635746"/>
                <a:chExt cx="23020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6422" y="750045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227" y="749251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48"/>
              <p:cNvGrpSpPr>
                <a:grpSpLocks/>
              </p:cNvGrpSpPr>
              <p:nvPr userDrawn="1"/>
            </p:nvGrpSpPr>
            <p:grpSpPr bwMode="auto">
              <a:xfrm>
                <a:off x="4447458" y="225717"/>
                <a:ext cx="228619" cy="228597"/>
                <a:chOff x="417348" y="635747"/>
                <a:chExt cx="228619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348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359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49"/>
              <p:cNvGrpSpPr>
                <a:grpSpLocks/>
              </p:cNvGrpSpPr>
              <p:nvPr userDrawn="1"/>
            </p:nvGrpSpPr>
            <p:grpSpPr bwMode="auto">
              <a:xfrm>
                <a:off x="6501853" y="225716"/>
                <a:ext cx="230207" cy="228597"/>
                <a:chOff x="416687" y="635746"/>
                <a:chExt cx="230207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687" y="750045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492" y="749251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50"/>
              <p:cNvGrpSpPr>
                <a:grpSpLocks/>
              </p:cNvGrpSpPr>
              <p:nvPr userDrawn="1"/>
            </p:nvGrpSpPr>
            <p:grpSpPr bwMode="auto">
              <a:xfrm>
                <a:off x="8557836" y="225717"/>
                <a:ext cx="228619" cy="228597"/>
                <a:chOff x="417613" y="635747"/>
                <a:chExt cx="228619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61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62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7"/>
              <a:chOff x="337081" y="226429"/>
              <a:chExt cx="8449374" cy="228597"/>
            </a:xfrm>
          </p:grpSpPr>
          <p:grpSp>
            <p:nvGrpSpPr>
              <p:cNvPr id="10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619" cy="228597"/>
                <a:chOff x="417083" y="636459"/>
                <a:chExt cx="228619" cy="228597"/>
              </a:xfrm>
            </p:grpSpPr>
            <p:cxnSp>
              <p:nvCxnSpPr>
                <p:cNvPr id="23" name="Straight Connector 22"/>
                <p:cNvCxnSpPr/>
                <p:nvPr userDrawn="1"/>
              </p:nvCxnSpPr>
              <p:spPr bwMode="ltGray">
                <a:xfrm>
                  <a:off x="41708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 userDrawn="1"/>
              </p:nvCxnSpPr>
              <p:spPr bwMode="ltGray">
                <a:xfrm rot="5400000">
                  <a:off x="41709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3"/>
              <p:cNvGrpSpPr>
                <a:grpSpLocks/>
              </p:cNvGrpSpPr>
              <p:nvPr userDrawn="1"/>
            </p:nvGrpSpPr>
            <p:grpSpPr bwMode="auto">
              <a:xfrm>
                <a:off x="2391476" y="226429"/>
                <a:ext cx="230206" cy="228597"/>
                <a:chOff x="416422" y="636459"/>
                <a:chExt cx="23020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6422" y="750758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227" y="749964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4"/>
              <p:cNvGrpSpPr>
                <a:grpSpLocks/>
              </p:cNvGrpSpPr>
              <p:nvPr userDrawn="1"/>
            </p:nvGrpSpPr>
            <p:grpSpPr bwMode="auto">
              <a:xfrm>
                <a:off x="4447458" y="226429"/>
                <a:ext cx="228619" cy="228597"/>
                <a:chOff x="417348" y="636459"/>
                <a:chExt cx="228619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348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359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65"/>
              <p:cNvGrpSpPr>
                <a:grpSpLocks/>
              </p:cNvGrpSpPr>
              <p:nvPr userDrawn="1"/>
            </p:nvGrpSpPr>
            <p:grpSpPr bwMode="auto">
              <a:xfrm>
                <a:off x="6501853" y="226429"/>
                <a:ext cx="230207" cy="228597"/>
                <a:chOff x="416687" y="636459"/>
                <a:chExt cx="230207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687" y="750758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492" y="749964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66"/>
              <p:cNvGrpSpPr>
                <a:grpSpLocks/>
              </p:cNvGrpSpPr>
              <p:nvPr userDrawn="1"/>
            </p:nvGrpSpPr>
            <p:grpSpPr bwMode="auto">
              <a:xfrm>
                <a:off x="8557836" y="226429"/>
                <a:ext cx="228619" cy="228597"/>
                <a:chOff x="417613" y="636459"/>
                <a:chExt cx="228619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61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62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Rectangle 69"/>
          <p:cNvSpPr/>
          <p:nvPr/>
        </p:nvSpPr>
        <p:spPr bwMode="white">
          <a:xfrm>
            <a:off x="577850" y="463550"/>
            <a:ext cx="5929313" cy="3873500"/>
          </a:xfrm>
          <a:prstGeom prst="rect">
            <a:avLst/>
          </a:prstGeom>
          <a:solidFill>
            <a:srgbClr val="1905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grpSp>
        <p:nvGrpSpPr>
          <p:cNvPr id="71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2" name="Rectangle 71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73" name="Picture 79" descr="Logo for title-300.bmp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46075" y="225425"/>
            <a:ext cx="8450263" cy="6389688"/>
            <a:chOff x="337081" y="225878"/>
            <a:chExt cx="8449374" cy="6389597"/>
          </a:xfrm>
        </p:grpSpPr>
        <p:grpSp>
          <p:nvGrpSpPr>
            <p:cNvPr id="4" name="Group 28"/>
            <p:cNvGrpSpPr>
              <a:grpSpLocks/>
            </p:cNvGrpSpPr>
            <p:nvPr userDrawn="1"/>
          </p:nvGrpSpPr>
          <p:grpSpPr bwMode="auto">
            <a:xfrm>
              <a:off x="337081" y="225878"/>
              <a:ext cx="8449374" cy="228597"/>
              <a:chOff x="337081" y="225878"/>
              <a:chExt cx="8449374" cy="228597"/>
            </a:xfrm>
          </p:grpSpPr>
          <p:grpSp>
            <p:nvGrpSpPr>
              <p:cNvPr id="53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576" cy="228597"/>
                <a:chOff x="417083" y="635908"/>
                <a:chExt cx="228576" cy="228597"/>
              </a:xfrm>
            </p:grpSpPr>
            <p:cxnSp>
              <p:nvCxnSpPr>
                <p:cNvPr id="66" name="Straight Connector 13"/>
                <p:cNvCxnSpPr/>
                <p:nvPr userDrawn="1"/>
              </p:nvCxnSpPr>
              <p:spPr bwMode="ltGray">
                <a:xfrm>
                  <a:off x="417083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4"/>
                <p:cNvCxnSpPr/>
                <p:nvPr userDrawn="1"/>
              </p:nvCxnSpPr>
              <p:spPr bwMode="ltGray">
                <a:xfrm rot="5400000">
                  <a:off x="417072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16"/>
              <p:cNvGrpSpPr>
                <a:grpSpLocks/>
              </p:cNvGrpSpPr>
              <p:nvPr userDrawn="1"/>
            </p:nvGrpSpPr>
            <p:grpSpPr bwMode="auto">
              <a:xfrm>
                <a:off x="2392678" y="225878"/>
                <a:ext cx="228576" cy="228597"/>
                <a:chOff x="417624" y="635908"/>
                <a:chExt cx="228576" cy="228597"/>
              </a:xfrm>
            </p:grpSpPr>
            <p:cxnSp>
              <p:nvCxnSpPr>
                <p:cNvPr id="64" name="Straight Connector 17"/>
                <p:cNvCxnSpPr/>
                <p:nvPr userDrawn="1"/>
              </p:nvCxnSpPr>
              <p:spPr bwMode="ltGray">
                <a:xfrm>
                  <a:off x="417624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18"/>
                <p:cNvCxnSpPr/>
                <p:nvPr userDrawn="1"/>
              </p:nvCxnSpPr>
              <p:spPr bwMode="ltGray">
                <a:xfrm rot="5400000">
                  <a:off x="417613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9"/>
              <p:cNvGrpSpPr>
                <a:grpSpLocks/>
              </p:cNvGrpSpPr>
              <p:nvPr userDrawn="1"/>
            </p:nvGrpSpPr>
            <p:grpSpPr bwMode="auto">
              <a:xfrm>
                <a:off x="4446687" y="225878"/>
                <a:ext cx="230163" cy="228597"/>
                <a:chOff x="416577" y="635908"/>
                <a:chExt cx="230163" cy="22859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 bwMode="ltGray">
                <a:xfrm>
                  <a:off x="416577" y="750207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1"/>
                <p:cNvCxnSpPr/>
                <p:nvPr userDrawn="1"/>
              </p:nvCxnSpPr>
              <p:spPr bwMode="ltGray">
                <a:xfrm rot="5400000">
                  <a:off x="417360" y="749413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22"/>
              <p:cNvGrpSpPr>
                <a:grpSpLocks/>
              </p:cNvGrpSpPr>
              <p:nvPr userDrawn="1"/>
            </p:nvGrpSpPr>
            <p:grpSpPr bwMode="auto">
              <a:xfrm>
                <a:off x="6502282" y="225878"/>
                <a:ext cx="228576" cy="228597"/>
                <a:chOff x="417116" y="635908"/>
                <a:chExt cx="228576" cy="228597"/>
              </a:xfrm>
            </p:grpSpPr>
            <p:cxnSp>
              <p:nvCxnSpPr>
                <p:cNvPr id="60" name="Straight Connector 23"/>
                <p:cNvCxnSpPr/>
                <p:nvPr userDrawn="1"/>
              </p:nvCxnSpPr>
              <p:spPr bwMode="ltGray">
                <a:xfrm>
                  <a:off x="417116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24"/>
                <p:cNvCxnSpPr/>
                <p:nvPr userDrawn="1"/>
              </p:nvCxnSpPr>
              <p:spPr bwMode="ltGray">
                <a:xfrm rot="5400000">
                  <a:off x="417106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25"/>
              <p:cNvGrpSpPr>
                <a:grpSpLocks/>
              </p:cNvGrpSpPr>
              <p:nvPr userDrawn="1"/>
            </p:nvGrpSpPr>
            <p:grpSpPr bwMode="auto">
              <a:xfrm>
                <a:off x="8557879" y="225878"/>
                <a:ext cx="228576" cy="228597"/>
                <a:chOff x="417656" y="635908"/>
                <a:chExt cx="228576" cy="228597"/>
              </a:xfrm>
            </p:grpSpPr>
            <p:cxnSp>
              <p:nvCxnSpPr>
                <p:cNvPr id="58" name="Straight Connector 57"/>
                <p:cNvCxnSpPr/>
                <p:nvPr userDrawn="1"/>
              </p:nvCxnSpPr>
              <p:spPr bwMode="ltGray">
                <a:xfrm>
                  <a:off x="417656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 userDrawn="1"/>
              </p:nvCxnSpPr>
              <p:spPr bwMode="ltGray">
                <a:xfrm rot="5400000">
                  <a:off x="417646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8"/>
              <a:chOff x="337081" y="226590"/>
              <a:chExt cx="8449374" cy="228598"/>
            </a:xfrm>
          </p:grpSpPr>
          <p:grpSp>
            <p:nvGrpSpPr>
              <p:cNvPr id="38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576" cy="228597"/>
                <a:chOff x="417083" y="636620"/>
                <a:chExt cx="22857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7083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072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1"/>
              <p:cNvGrpSpPr>
                <a:grpSpLocks/>
              </p:cNvGrpSpPr>
              <p:nvPr userDrawn="1"/>
            </p:nvGrpSpPr>
            <p:grpSpPr bwMode="auto">
              <a:xfrm>
                <a:off x="2392678" y="226590"/>
                <a:ext cx="228576" cy="228597"/>
                <a:chOff x="417624" y="636620"/>
                <a:chExt cx="228576" cy="228597"/>
              </a:xfrm>
            </p:grpSpPr>
            <p:cxnSp>
              <p:nvCxnSpPr>
                <p:cNvPr id="49" name="Straight Connector 48"/>
                <p:cNvCxnSpPr/>
                <p:nvPr userDrawn="1"/>
              </p:nvCxnSpPr>
              <p:spPr bwMode="ltGray">
                <a:xfrm>
                  <a:off x="417624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 userDrawn="1"/>
              </p:nvCxnSpPr>
              <p:spPr bwMode="ltGray">
                <a:xfrm rot="5400000">
                  <a:off x="417613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2"/>
              <p:cNvGrpSpPr>
                <a:grpSpLocks/>
              </p:cNvGrpSpPr>
              <p:nvPr userDrawn="1"/>
            </p:nvGrpSpPr>
            <p:grpSpPr bwMode="auto">
              <a:xfrm>
                <a:off x="4446687" y="226591"/>
                <a:ext cx="230163" cy="228597"/>
                <a:chOff x="416577" y="636621"/>
                <a:chExt cx="230163" cy="228597"/>
              </a:xfrm>
            </p:grpSpPr>
            <p:cxnSp>
              <p:nvCxnSpPr>
                <p:cNvPr id="47" name="Straight Connector 39"/>
                <p:cNvCxnSpPr/>
                <p:nvPr userDrawn="1"/>
              </p:nvCxnSpPr>
              <p:spPr bwMode="ltGray">
                <a:xfrm>
                  <a:off x="416577" y="750920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 userDrawn="1"/>
              </p:nvCxnSpPr>
              <p:spPr bwMode="ltGray">
                <a:xfrm rot="5400000">
                  <a:off x="417360" y="750126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3"/>
              <p:cNvGrpSpPr>
                <a:grpSpLocks/>
              </p:cNvGrpSpPr>
              <p:nvPr userDrawn="1"/>
            </p:nvGrpSpPr>
            <p:grpSpPr bwMode="auto">
              <a:xfrm>
                <a:off x="6502282" y="226590"/>
                <a:ext cx="228576" cy="228597"/>
                <a:chOff x="417116" y="636620"/>
                <a:chExt cx="228576" cy="228597"/>
              </a:xfrm>
            </p:grpSpPr>
            <p:cxnSp>
              <p:nvCxnSpPr>
                <p:cNvPr id="45" name="Straight Connector 37"/>
                <p:cNvCxnSpPr/>
                <p:nvPr userDrawn="1"/>
              </p:nvCxnSpPr>
              <p:spPr bwMode="ltGray">
                <a:xfrm>
                  <a:off x="417116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8"/>
                <p:cNvCxnSpPr/>
                <p:nvPr userDrawn="1"/>
              </p:nvCxnSpPr>
              <p:spPr bwMode="ltGray">
                <a:xfrm rot="5400000">
                  <a:off x="417106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4"/>
              <p:cNvGrpSpPr>
                <a:grpSpLocks/>
              </p:cNvGrpSpPr>
              <p:nvPr userDrawn="1"/>
            </p:nvGrpSpPr>
            <p:grpSpPr bwMode="auto">
              <a:xfrm>
                <a:off x="8557879" y="226590"/>
                <a:ext cx="228576" cy="228597"/>
                <a:chOff x="417656" y="636620"/>
                <a:chExt cx="228576" cy="22859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 bwMode="ltGray">
                <a:xfrm>
                  <a:off x="417656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36"/>
                <p:cNvCxnSpPr/>
                <p:nvPr userDrawn="1"/>
              </p:nvCxnSpPr>
              <p:spPr bwMode="ltGray">
                <a:xfrm rot="5400000">
                  <a:off x="417646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45"/>
            <p:cNvGrpSpPr>
              <a:grpSpLocks/>
            </p:cNvGrpSpPr>
            <p:nvPr userDrawn="1"/>
          </p:nvGrpSpPr>
          <p:grpSpPr bwMode="auto">
            <a:xfrm>
              <a:off x="337081" y="4332683"/>
              <a:ext cx="8449374" cy="228597"/>
              <a:chOff x="337081" y="225717"/>
              <a:chExt cx="8449374" cy="228597"/>
            </a:xfrm>
          </p:grpSpPr>
          <p:grpSp>
            <p:nvGrpSpPr>
              <p:cNvPr id="23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576" cy="228597"/>
                <a:chOff x="417083" y="635747"/>
                <a:chExt cx="22857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7083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072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47"/>
              <p:cNvGrpSpPr>
                <a:grpSpLocks/>
              </p:cNvGrpSpPr>
              <p:nvPr userDrawn="1"/>
            </p:nvGrpSpPr>
            <p:grpSpPr bwMode="auto">
              <a:xfrm>
                <a:off x="2392678" y="225717"/>
                <a:ext cx="228576" cy="228597"/>
                <a:chOff x="417624" y="635747"/>
                <a:chExt cx="228576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624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613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48"/>
              <p:cNvGrpSpPr>
                <a:grpSpLocks/>
              </p:cNvGrpSpPr>
              <p:nvPr userDrawn="1"/>
            </p:nvGrpSpPr>
            <p:grpSpPr bwMode="auto">
              <a:xfrm>
                <a:off x="4446687" y="225717"/>
                <a:ext cx="230163" cy="228597"/>
                <a:chOff x="416577" y="635747"/>
                <a:chExt cx="230163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577" y="750046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360" y="74925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9"/>
              <p:cNvGrpSpPr>
                <a:grpSpLocks/>
              </p:cNvGrpSpPr>
              <p:nvPr userDrawn="1"/>
            </p:nvGrpSpPr>
            <p:grpSpPr bwMode="auto">
              <a:xfrm>
                <a:off x="6502282" y="225717"/>
                <a:ext cx="228576" cy="228597"/>
                <a:chOff x="417116" y="635747"/>
                <a:chExt cx="228576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116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106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50"/>
              <p:cNvGrpSpPr>
                <a:grpSpLocks/>
              </p:cNvGrpSpPr>
              <p:nvPr userDrawn="1"/>
            </p:nvGrpSpPr>
            <p:grpSpPr bwMode="auto">
              <a:xfrm>
                <a:off x="8557879" y="225717"/>
                <a:ext cx="228576" cy="228597"/>
                <a:chOff x="417656" y="635747"/>
                <a:chExt cx="228576" cy="22859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 bwMode="ltGray">
                <a:xfrm>
                  <a:off x="417656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 bwMode="ltGray">
                <a:xfrm rot="5400000">
                  <a:off x="417646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8"/>
              <a:chOff x="337081" y="226429"/>
              <a:chExt cx="8449374" cy="228598"/>
            </a:xfrm>
          </p:grpSpPr>
          <p:grpSp>
            <p:nvGrpSpPr>
              <p:cNvPr id="8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576" cy="228597"/>
                <a:chOff x="417083" y="636459"/>
                <a:chExt cx="22857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7083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072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3"/>
              <p:cNvGrpSpPr>
                <a:grpSpLocks/>
              </p:cNvGrpSpPr>
              <p:nvPr userDrawn="1"/>
            </p:nvGrpSpPr>
            <p:grpSpPr bwMode="auto">
              <a:xfrm>
                <a:off x="2392678" y="226429"/>
                <a:ext cx="228576" cy="228597"/>
                <a:chOff x="417624" y="636459"/>
                <a:chExt cx="228576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624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613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64"/>
              <p:cNvGrpSpPr>
                <a:grpSpLocks/>
              </p:cNvGrpSpPr>
              <p:nvPr userDrawn="1"/>
            </p:nvGrpSpPr>
            <p:grpSpPr bwMode="auto">
              <a:xfrm>
                <a:off x="4446687" y="226430"/>
                <a:ext cx="230163" cy="228597"/>
                <a:chOff x="416577" y="636460"/>
                <a:chExt cx="230163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577" y="750759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360" y="74996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5"/>
              <p:cNvGrpSpPr>
                <a:grpSpLocks/>
              </p:cNvGrpSpPr>
              <p:nvPr userDrawn="1"/>
            </p:nvGrpSpPr>
            <p:grpSpPr bwMode="auto">
              <a:xfrm>
                <a:off x="6502282" y="226429"/>
                <a:ext cx="228576" cy="228597"/>
                <a:chOff x="417116" y="636459"/>
                <a:chExt cx="228576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116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106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6"/>
              <p:cNvGrpSpPr>
                <a:grpSpLocks/>
              </p:cNvGrpSpPr>
              <p:nvPr userDrawn="1"/>
            </p:nvGrpSpPr>
            <p:grpSpPr bwMode="auto">
              <a:xfrm>
                <a:off x="8557879" y="226429"/>
                <a:ext cx="228576" cy="228597"/>
                <a:chOff x="417656" y="636459"/>
                <a:chExt cx="228576" cy="228597"/>
              </a:xfrm>
            </p:grpSpPr>
            <p:cxnSp>
              <p:nvCxnSpPr>
                <p:cNvPr id="13" name="Straight Connector 12"/>
                <p:cNvCxnSpPr/>
                <p:nvPr userDrawn="1"/>
              </p:nvCxnSpPr>
              <p:spPr bwMode="ltGray">
                <a:xfrm>
                  <a:off x="417656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 userDrawn="1"/>
              </p:nvCxnSpPr>
              <p:spPr bwMode="ltGray">
                <a:xfrm rot="5400000">
                  <a:off x="417646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Rectangle 67"/>
          <p:cNvSpPr/>
          <p:nvPr/>
        </p:nvSpPr>
        <p:spPr bwMode="white">
          <a:xfrm>
            <a:off x="577850" y="466725"/>
            <a:ext cx="8002588" cy="1819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pic>
        <p:nvPicPr>
          <p:cNvPr id="69" name="Picture 77" descr="Logo-format-300-B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8034338" y="6362700"/>
            <a:ext cx="4921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" name="Title 1"/>
          <p:cNvSpPr>
            <a:spLocks noGrp="1"/>
          </p:cNvSpPr>
          <p:nvPr>
            <p:ph type="ctrTitle"/>
          </p:nvPr>
        </p:nvSpPr>
        <p:spPr bwMode="black">
          <a:xfrm>
            <a:off x="911584" y="657900"/>
            <a:ext cx="7306999" cy="145734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302" y="6526830"/>
            <a:ext cx="1235075" cy="320040"/>
          </a:xfrm>
          <a:prstGeom prst="rect">
            <a:avLst/>
          </a:prstGeom>
        </p:spPr>
        <p:txBody>
          <a:bodyPr/>
          <a:lstStyle/>
          <a:p>
            <a:fld id="{2784B396-5877-4AC6-814B-6B4871AEA2C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37081" y="225878"/>
            <a:chExt cx="8449374" cy="6389597"/>
          </a:xfrm>
        </p:grpSpPr>
        <p:grpSp>
          <p:nvGrpSpPr>
            <p:cNvPr id="6" name="Group 28"/>
            <p:cNvGrpSpPr>
              <a:grpSpLocks/>
            </p:cNvGrpSpPr>
            <p:nvPr userDrawn="1"/>
          </p:nvGrpSpPr>
          <p:grpSpPr bwMode="auto">
            <a:xfrm>
              <a:off x="337081" y="225877"/>
              <a:ext cx="8449374" cy="228598"/>
              <a:chOff x="337081" y="225877"/>
              <a:chExt cx="8449374" cy="228598"/>
            </a:xfrm>
          </p:grpSpPr>
          <p:grpSp>
            <p:nvGrpSpPr>
              <p:cNvPr id="55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619" cy="228597"/>
                <a:chOff x="417083" y="635908"/>
                <a:chExt cx="228619" cy="228597"/>
              </a:xfrm>
            </p:grpSpPr>
            <p:cxnSp>
              <p:nvCxnSpPr>
                <p:cNvPr id="68" name="Straight Connector 13"/>
                <p:cNvCxnSpPr/>
                <p:nvPr userDrawn="1"/>
              </p:nvCxnSpPr>
              <p:spPr bwMode="ltGray">
                <a:xfrm>
                  <a:off x="41708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4"/>
                <p:cNvCxnSpPr/>
                <p:nvPr userDrawn="1"/>
              </p:nvCxnSpPr>
              <p:spPr bwMode="ltGray">
                <a:xfrm rot="5400000">
                  <a:off x="41709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6"/>
              <p:cNvGrpSpPr>
                <a:grpSpLocks/>
              </p:cNvGrpSpPr>
              <p:nvPr userDrawn="1"/>
            </p:nvGrpSpPr>
            <p:grpSpPr bwMode="auto">
              <a:xfrm>
                <a:off x="2391476" y="225877"/>
                <a:ext cx="230206" cy="228597"/>
                <a:chOff x="416422" y="635907"/>
                <a:chExt cx="230206" cy="228597"/>
              </a:xfrm>
            </p:grpSpPr>
            <p:cxnSp>
              <p:nvCxnSpPr>
                <p:cNvPr id="66" name="Straight Connector 17"/>
                <p:cNvCxnSpPr/>
                <p:nvPr userDrawn="1"/>
              </p:nvCxnSpPr>
              <p:spPr bwMode="ltGray">
                <a:xfrm>
                  <a:off x="416422" y="750206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8"/>
                <p:cNvCxnSpPr/>
                <p:nvPr userDrawn="1"/>
              </p:nvCxnSpPr>
              <p:spPr bwMode="ltGray">
                <a:xfrm rot="5400000">
                  <a:off x="417227" y="74941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9"/>
              <p:cNvGrpSpPr>
                <a:grpSpLocks/>
              </p:cNvGrpSpPr>
              <p:nvPr userDrawn="1"/>
            </p:nvGrpSpPr>
            <p:grpSpPr bwMode="auto">
              <a:xfrm>
                <a:off x="4447458" y="225878"/>
                <a:ext cx="228619" cy="228597"/>
                <a:chOff x="417348" y="635908"/>
                <a:chExt cx="228619" cy="22859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 bwMode="ltGray">
                <a:xfrm>
                  <a:off x="417348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21"/>
                <p:cNvCxnSpPr/>
                <p:nvPr userDrawn="1"/>
              </p:nvCxnSpPr>
              <p:spPr bwMode="ltGray">
                <a:xfrm rot="5400000">
                  <a:off x="417359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22"/>
              <p:cNvGrpSpPr>
                <a:grpSpLocks/>
              </p:cNvGrpSpPr>
              <p:nvPr userDrawn="1"/>
            </p:nvGrpSpPr>
            <p:grpSpPr bwMode="auto">
              <a:xfrm>
                <a:off x="6501853" y="225877"/>
                <a:ext cx="230207" cy="228597"/>
                <a:chOff x="416687" y="635907"/>
                <a:chExt cx="230207" cy="228597"/>
              </a:xfrm>
            </p:grpSpPr>
            <p:cxnSp>
              <p:nvCxnSpPr>
                <p:cNvPr id="62" name="Straight Connector 23"/>
                <p:cNvCxnSpPr/>
                <p:nvPr userDrawn="1"/>
              </p:nvCxnSpPr>
              <p:spPr bwMode="ltGray">
                <a:xfrm>
                  <a:off x="416687" y="750206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4"/>
                <p:cNvCxnSpPr/>
                <p:nvPr userDrawn="1"/>
              </p:nvCxnSpPr>
              <p:spPr bwMode="ltGray">
                <a:xfrm rot="5400000">
                  <a:off x="417492" y="749412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25"/>
              <p:cNvGrpSpPr>
                <a:grpSpLocks/>
              </p:cNvGrpSpPr>
              <p:nvPr userDrawn="1"/>
            </p:nvGrpSpPr>
            <p:grpSpPr bwMode="auto">
              <a:xfrm>
                <a:off x="8557836" y="225878"/>
                <a:ext cx="228619" cy="228597"/>
                <a:chOff x="417613" y="635908"/>
                <a:chExt cx="228619" cy="22859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 bwMode="ltGray">
                <a:xfrm>
                  <a:off x="41761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 bwMode="ltGray">
                <a:xfrm rot="5400000">
                  <a:off x="41762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7"/>
              <a:chOff x="337081" y="226590"/>
              <a:chExt cx="8449374" cy="228597"/>
            </a:xfrm>
          </p:grpSpPr>
          <p:grpSp>
            <p:nvGrpSpPr>
              <p:cNvPr id="40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619" cy="228597"/>
                <a:chOff x="417083" y="636620"/>
                <a:chExt cx="228619" cy="228597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 bwMode="ltGray">
                <a:xfrm>
                  <a:off x="41708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 userDrawn="1"/>
              </p:nvCxnSpPr>
              <p:spPr bwMode="ltGray">
                <a:xfrm rot="5400000">
                  <a:off x="41709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1"/>
              <p:cNvGrpSpPr>
                <a:grpSpLocks/>
              </p:cNvGrpSpPr>
              <p:nvPr userDrawn="1"/>
            </p:nvGrpSpPr>
            <p:grpSpPr bwMode="auto">
              <a:xfrm>
                <a:off x="2391476" y="226590"/>
                <a:ext cx="230206" cy="228597"/>
                <a:chOff x="416422" y="636620"/>
                <a:chExt cx="23020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6422" y="750919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227" y="75012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2"/>
              <p:cNvGrpSpPr>
                <a:grpSpLocks/>
              </p:cNvGrpSpPr>
              <p:nvPr userDrawn="1"/>
            </p:nvGrpSpPr>
            <p:grpSpPr bwMode="auto">
              <a:xfrm>
                <a:off x="4447458" y="226590"/>
                <a:ext cx="228619" cy="228597"/>
                <a:chOff x="417348" y="636620"/>
                <a:chExt cx="228619" cy="228597"/>
              </a:xfrm>
            </p:grpSpPr>
            <p:cxnSp>
              <p:nvCxnSpPr>
                <p:cNvPr id="49" name="Straight Connector 39"/>
                <p:cNvCxnSpPr/>
                <p:nvPr userDrawn="1"/>
              </p:nvCxnSpPr>
              <p:spPr bwMode="ltGray">
                <a:xfrm>
                  <a:off x="417348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0"/>
                <p:cNvCxnSpPr/>
                <p:nvPr userDrawn="1"/>
              </p:nvCxnSpPr>
              <p:spPr bwMode="ltGray">
                <a:xfrm rot="5400000">
                  <a:off x="417359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3"/>
              <p:cNvGrpSpPr>
                <a:grpSpLocks/>
              </p:cNvGrpSpPr>
              <p:nvPr userDrawn="1"/>
            </p:nvGrpSpPr>
            <p:grpSpPr bwMode="auto">
              <a:xfrm>
                <a:off x="6501853" y="226590"/>
                <a:ext cx="230207" cy="228597"/>
                <a:chOff x="416687" y="636620"/>
                <a:chExt cx="230207" cy="228597"/>
              </a:xfrm>
            </p:grpSpPr>
            <p:cxnSp>
              <p:nvCxnSpPr>
                <p:cNvPr id="47" name="Straight Connector 37"/>
                <p:cNvCxnSpPr/>
                <p:nvPr userDrawn="1"/>
              </p:nvCxnSpPr>
              <p:spPr bwMode="ltGray">
                <a:xfrm>
                  <a:off x="416687" y="750919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8"/>
                <p:cNvCxnSpPr/>
                <p:nvPr userDrawn="1"/>
              </p:nvCxnSpPr>
              <p:spPr bwMode="ltGray">
                <a:xfrm rot="5400000">
                  <a:off x="417492" y="750125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34"/>
              <p:cNvGrpSpPr>
                <a:grpSpLocks/>
              </p:cNvGrpSpPr>
              <p:nvPr userDrawn="1"/>
            </p:nvGrpSpPr>
            <p:grpSpPr bwMode="auto">
              <a:xfrm>
                <a:off x="8557836" y="226590"/>
                <a:ext cx="228619" cy="228597"/>
                <a:chOff x="417613" y="636620"/>
                <a:chExt cx="228619" cy="22859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 bwMode="ltGray">
                <a:xfrm>
                  <a:off x="41761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6"/>
                <p:cNvCxnSpPr/>
                <p:nvPr userDrawn="1"/>
              </p:nvCxnSpPr>
              <p:spPr bwMode="ltGray">
                <a:xfrm rot="5400000">
                  <a:off x="41762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5"/>
            <p:cNvGrpSpPr>
              <a:grpSpLocks/>
            </p:cNvGrpSpPr>
            <p:nvPr userDrawn="1"/>
          </p:nvGrpSpPr>
          <p:grpSpPr bwMode="auto">
            <a:xfrm>
              <a:off x="337081" y="4332682"/>
              <a:ext cx="8449374" cy="228598"/>
              <a:chOff x="337081" y="225716"/>
              <a:chExt cx="8449374" cy="228598"/>
            </a:xfrm>
          </p:grpSpPr>
          <p:grpSp>
            <p:nvGrpSpPr>
              <p:cNvPr id="25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619" cy="228597"/>
                <a:chOff x="417083" y="635747"/>
                <a:chExt cx="228619" cy="22859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 bwMode="ltGray">
                <a:xfrm>
                  <a:off x="41708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 bwMode="ltGray">
                <a:xfrm rot="5400000">
                  <a:off x="41709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7"/>
              <p:cNvGrpSpPr>
                <a:grpSpLocks/>
              </p:cNvGrpSpPr>
              <p:nvPr userDrawn="1"/>
            </p:nvGrpSpPr>
            <p:grpSpPr bwMode="auto">
              <a:xfrm>
                <a:off x="2391476" y="225716"/>
                <a:ext cx="230206" cy="228597"/>
                <a:chOff x="416422" y="635746"/>
                <a:chExt cx="23020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6422" y="750045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227" y="749251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48"/>
              <p:cNvGrpSpPr>
                <a:grpSpLocks/>
              </p:cNvGrpSpPr>
              <p:nvPr userDrawn="1"/>
            </p:nvGrpSpPr>
            <p:grpSpPr bwMode="auto">
              <a:xfrm>
                <a:off x="4447458" y="225717"/>
                <a:ext cx="228619" cy="228597"/>
                <a:chOff x="417348" y="635747"/>
                <a:chExt cx="228619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348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359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49"/>
              <p:cNvGrpSpPr>
                <a:grpSpLocks/>
              </p:cNvGrpSpPr>
              <p:nvPr userDrawn="1"/>
            </p:nvGrpSpPr>
            <p:grpSpPr bwMode="auto">
              <a:xfrm>
                <a:off x="6501853" y="225716"/>
                <a:ext cx="230207" cy="228597"/>
                <a:chOff x="416687" y="635746"/>
                <a:chExt cx="230207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687" y="750045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492" y="749251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50"/>
              <p:cNvGrpSpPr>
                <a:grpSpLocks/>
              </p:cNvGrpSpPr>
              <p:nvPr userDrawn="1"/>
            </p:nvGrpSpPr>
            <p:grpSpPr bwMode="auto">
              <a:xfrm>
                <a:off x="8557836" y="225717"/>
                <a:ext cx="228619" cy="228597"/>
                <a:chOff x="417613" y="635747"/>
                <a:chExt cx="228619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61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62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7"/>
              <a:chOff x="337081" y="226429"/>
              <a:chExt cx="8449374" cy="228597"/>
            </a:xfrm>
          </p:grpSpPr>
          <p:grpSp>
            <p:nvGrpSpPr>
              <p:cNvPr id="10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619" cy="228597"/>
                <a:chOff x="417083" y="636459"/>
                <a:chExt cx="228619" cy="228597"/>
              </a:xfrm>
            </p:grpSpPr>
            <p:cxnSp>
              <p:nvCxnSpPr>
                <p:cNvPr id="23" name="Straight Connector 22"/>
                <p:cNvCxnSpPr/>
                <p:nvPr userDrawn="1"/>
              </p:nvCxnSpPr>
              <p:spPr bwMode="ltGray">
                <a:xfrm>
                  <a:off x="41708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 userDrawn="1"/>
              </p:nvCxnSpPr>
              <p:spPr bwMode="ltGray">
                <a:xfrm rot="5400000">
                  <a:off x="41709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3"/>
              <p:cNvGrpSpPr>
                <a:grpSpLocks/>
              </p:cNvGrpSpPr>
              <p:nvPr userDrawn="1"/>
            </p:nvGrpSpPr>
            <p:grpSpPr bwMode="auto">
              <a:xfrm>
                <a:off x="2391476" y="226429"/>
                <a:ext cx="230206" cy="228597"/>
                <a:chOff x="416422" y="636459"/>
                <a:chExt cx="23020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6422" y="750758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227" y="749964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4"/>
              <p:cNvGrpSpPr>
                <a:grpSpLocks/>
              </p:cNvGrpSpPr>
              <p:nvPr userDrawn="1"/>
            </p:nvGrpSpPr>
            <p:grpSpPr bwMode="auto">
              <a:xfrm>
                <a:off x="4447458" y="226429"/>
                <a:ext cx="228619" cy="228597"/>
                <a:chOff x="417348" y="636459"/>
                <a:chExt cx="228619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348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359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65"/>
              <p:cNvGrpSpPr>
                <a:grpSpLocks/>
              </p:cNvGrpSpPr>
              <p:nvPr userDrawn="1"/>
            </p:nvGrpSpPr>
            <p:grpSpPr bwMode="auto">
              <a:xfrm>
                <a:off x="6501853" y="226429"/>
                <a:ext cx="230207" cy="228597"/>
                <a:chOff x="416687" y="636459"/>
                <a:chExt cx="230207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687" y="750758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492" y="749964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66"/>
              <p:cNvGrpSpPr>
                <a:grpSpLocks/>
              </p:cNvGrpSpPr>
              <p:nvPr userDrawn="1"/>
            </p:nvGrpSpPr>
            <p:grpSpPr bwMode="auto">
              <a:xfrm>
                <a:off x="8557836" y="226429"/>
                <a:ext cx="228619" cy="228597"/>
                <a:chOff x="417613" y="636459"/>
                <a:chExt cx="228619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61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62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Rectangle 69"/>
          <p:cNvSpPr/>
          <p:nvPr/>
        </p:nvSpPr>
        <p:spPr bwMode="white">
          <a:xfrm>
            <a:off x="577850" y="463550"/>
            <a:ext cx="5929313" cy="3873500"/>
          </a:xfrm>
          <a:prstGeom prst="rect">
            <a:avLst/>
          </a:prstGeom>
          <a:solidFill>
            <a:srgbClr val="1905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grpSp>
        <p:nvGrpSpPr>
          <p:cNvPr id="71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2" name="Rectangle 71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73" name="Picture 79" descr="Blue-WeCan.bmp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03424" y="4706427"/>
              <a:ext cx="1154726" cy="25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0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6" name="Elbow Connector 82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8" name="Elbow Connector 84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198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574675" y="471488"/>
            <a:ext cx="5930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 with Imag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574675" y="471488"/>
            <a:ext cx="5930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Blue-WeCan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3424" y="4706427"/>
              <a:ext cx="1154726" cy="25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6" descr="Logo for title-300.bmp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2" name="Elbow Connector 78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4" name="Elbow Connector 80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78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4567238"/>
            <a:ext cx="59086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Title 1"/>
          <p:cNvSpPr>
            <a:spLocks noGrp="1"/>
          </p:cNvSpPr>
          <p:nvPr>
            <p:ph type="ctrTitle"/>
          </p:nvPr>
        </p:nvSpPr>
        <p:spPr bwMode="black">
          <a:xfrm>
            <a:off x="911584" y="4691582"/>
            <a:ext cx="5304862" cy="105291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" name="Subtitle 2"/>
          <p:cNvSpPr>
            <a:spLocks noGrp="1"/>
          </p:cNvSpPr>
          <p:nvPr>
            <p:ph type="subTitle" idx="1"/>
          </p:nvPr>
        </p:nvSpPr>
        <p:spPr bwMode="black">
          <a:xfrm>
            <a:off x="918958" y="5751874"/>
            <a:ext cx="5304861" cy="2654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6" name="Content Placeholder 82"/>
          <p:cNvSpPr>
            <a:spLocks noGrp="1"/>
          </p:cNvSpPr>
          <p:nvPr>
            <p:ph sz="quarter" idx="11"/>
          </p:nvPr>
        </p:nvSpPr>
        <p:spPr bwMode="black">
          <a:xfrm>
            <a:off x="912249" y="5991823"/>
            <a:ext cx="5311570" cy="307377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 with Imag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4567238"/>
            <a:ext cx="59086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74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Blue-WeCan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3424" y="4706427"/>
              <a:ext cx="1154726" cy="25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6" descr="Logo for title-300.bmp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6956" y="5434290"/>
              <a:ext cx="1041159" cy="8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2" name="Elbow Connector 78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9490075" y="490538"/>
            <a:ext cx="839788" cy="4994275"/>
          </a:xfrm>
          <a:prstGeom prst="rect">
            <a:avLst/>
          </a:prstGeom>
          <a:solidFill>
            <a:srgbClr val="FAEB96"/>
          </a:solidFill>
          <a:ln w="9525">
            <a:noFill/>
            <a:miter lim="800000"/>
            <a:headEnd/>
            <a:tailEnd/>
          </a:ln>
          <a:effectLst/>
        </p:spPr>
        <p:txBody>
          <a:bodyPr lIns="45720" tIns="0" rIns="0" bIns="0" anchor="b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TITLE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A</a:t>
            </a:r>
            <a:b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‘WE CAN’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BOX</a:t>
            </a:r>
          </a:p>
        </p:txBody>
      </p:sp>
      <p:cxnSp>
        <p:nvCxnSpPr>
          <p:cNvPr id="74" name="Elbow Connector 80"/>
          <p:cNvCxnSpPr>
            <a:cxnSpLocks noChangeShapeType="1"/>
          </p:cNvCxnSpPr>
          <p:nvPr/>
        </p:nvCxnSpPr>
        <p:spPr bwMode="auto">
          <a:xfrm>
            <a:off x="9336088" y="1325563"/>
            <a:ext cx="25400" cy="3446462"/>
          </a:xfrm>
          <a:prstGeom prst="bentConnector3">
            <a:avLst>
              <a:gd name="adj1" fmla="val 1005204"/>
            </a:avLst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</p:cxnSp>
      <p:sp>
        <p:nvSpPr>
          <p:cNvPr id="77" name="Title 1"/>
          <p:cNvSpPr>
            <a:spLocks noGrp="1"/>
          </p:cNvSpPr>
          <p:nvPr>
            <p:ph type="ctrTitle"/>
          </p:nvPr>
        </p:nvSpPr>
        <p:spPr bwMode="black">
          <a:xfrm>
            <a:off x="911584" y="4691582"/>
            <a:ext cx="5304862" cy="105291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" name="Subtitle 2"/>
          <p:cNvSpPr>
            <a:spLocks noGrp="1"/>
          </p:cNvSpPr>
          <p:nvPr>
            <p:ph type="subTitle" idx="1"/>
          </p:nvPr>
        </p:nvSpPr>
        <p:spPr bwMode="black">
          <a:xfrm>
            <a:off x="918958" y="5751874"/>
            <a:ext cx="5304861" cy="2654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6" name="Content Placeholder 82"/>
          <p:cNvSpPr>
            <a:spLocks noGrp="1"/>
          </p:cNvSpPr>
          <p:nvPr>
            <p:ph sz="quarter" idx="11"/>
          </p:nvPr>
        </p:nvSpPr>
        <p:spPr bwMode="black">
          <a:xfrm>
            <a:off x="912249" y="5991823"/>
            <a:ext cx="5311570" cy="307377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7850" y="1506538"/>
            <a:ext cx="3916363" cy="4464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49788" y="1506538"/>
            <a:ext cx="4041775" cy="4464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7850" y="2199736"/>
            <a:ext cx="3933765" cy="37708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744528" y="2199736"/>
            <a:ext cx="3947035" cy="37708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77850" y="1523791"/>
            <a:ext cx="3933915" cy="684571"/>
          </a:xfrm>
        </p:spPr>
        <p:txBody>
          <a:bodyPr>
            <a:normAutofit/>
          </a:bodyPr>
          <a:lstStyle>
            <a:lvl1pPr marL="1588" indent="-1588">
              <a:buNone/>
              <a:defRPr sz="2000" b="1"/>
            </a:lvl1pPr>
            <a:lvl2pPr marL="1588" indent="-1588">
              <a:buNone/>
              <a:defRPr/>
            </a:lvl2pPr>
            <a:lvl3pPr marL="1588" indent="-1588">
              <a:defRPr/>
            </a:lvl3pPr>
            <a:lvl4pPr marL="1588" indent="-1588">
              <a:defRPr/>
            </a:lvl4pPr>
            <a:lvl5pPr marL="1588" indent="-15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5"/>
          </p:nvPr>
        </p:nvSpPr>
        <p:spPr>
          <a:xfrm>
            <a:off x="4744528" y="1523791"/>
            <a:ext cx="3947035" cy="684571"/>
          </a:xfrm>
        </p:spPr>
        <p:txBody>
          <a:bodyPr>
            <a:normAutofit/>
          </a:bodyPr>
          <a:lstStyle>
            <a:lvl1pPr marL="1588" indent="-1588">
              <a:buNone/>
              <a:defRPr sz="2000" b="1"/>
            </a:lvl1pPr>
            <a:lvl2pPr marL="1588" indent="-1588">
              <a:buNone/>
              <a:defRPr/>
            </a:lvl2pPr>
            <a:lvl3pPr marL="1588" indent="-1588">
              <a:defRPr/>
            </a:lvl3pPr>
            <a:lvl4pPr marL="1588" indent="-1588">
              <a:defRPr/>
            </a:lvl4pPr>
            <a:lvl5pPr marL="1588" indent="-15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-format-300B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lue_topba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576263" y="1508125"/>
            <a:ext cx="811688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black">
          <a:xfrm>
            <a:off x="576263" y="182563"/>
            <a:ext cx="81200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11" descr="Logo-format-300B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900" y="6472238"/>
            <a:ext cx="38258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AFCC7E-CCD5-4F0D-879D-01232B33D15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0900" y="6472238"/>
            <a:ext cx="692308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>
    <p:fade/>
  </p:transition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FS Joey" pitchFamily="50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/>
          <a:ea typeface="Arial Unicode MS" pitchFamily="34" charset="-128"/>
          <a:cs typeface="FS Joey"/>
        </a:defRPr>
      </a:lvl9pPr>
    </p:titleStyle>
    <p:bodyStyle>
      <a:lvl1pPr marL="342900" indent="-342900" algn="l" defTabSz="457200" rtl="0" eaLnBrk="1" fontAlgn="base" hangingPunct="1">
        <a:lnSpc>
          <a:spcPct val="110000"/>
        </a:lnSpc>
        <a:spcBef>
          <a:spcPts val="1000"/>
        </a:spcBef>
        <a:spcAft>
          <a:spcPct val="0"/>
        </a:spcAft>
        <a:buFont typeface="CA Sans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571500" indent="-228600" algn="l" defTabSz="457200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−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800100" indent="-228600" algn="l" defTabSz="457200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028700" indent="-228600" algn="l" defTabSz="514350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1257300" indent="-228600" algn="l" defTabSz="457200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585" y="649948"/>
            <a:ext cx="5253242" cy="3427124"/>
          </a:xfrm>
        </p:spPr>
        <p:txBody>
          <a:bodyPr/>
          <a:lstStyle/>
          <a:p>
            <a:r>
              <a:rPr lang="en-US" dirty="0"/>
              <a:t>21231182-1: CANNOT AUTHENTICATE FROM MEMBE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18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342900" lvl="1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sz="1600" dirty="0"/>
              <a:t>Examples of use</a:t>
            </a:r>
          </a:p>
          <a:p>
            <a:pPr lvl="1"/>
            <a:r>
              <a:rPr lang="en-US" altLang="ko-KR" sz="1600" dirty="0"/>
              <a:t>     eACPasswordFltr.dll, eACSubAuth.dll This is the test result before and after renaming the file.</a:t>
            </a:r>
          </a:p>
          <a:p>
            <a:pPr lvl="1"/>
            <a:r>
              <a:rPr lang="en-US" altLang="ko-KR" sz="1600" dirty="0"/>
              <a:t>No Lsass.exe logs were found, and one Terminal Services log was logged.</a:t>
            </a:r>
            <a:r>
              <a:rPr lang="en-US" sz="1600" dirty="0"/>
              <a:t>                 </a:t>
            </a:r>
            <a:r>
              <a:rPr lang="en-US" sz="1400" dirty="0"/>
              <a:t>26 Dec 2012 17:10:26 P LOGIN        ENTM\Administrator 1059  2 192.168.21.1 Terminal Services</a:t>
            </a:r>
          </a:p>
          <a:p>
            <a:pPr marL="571500" lvl="2" indent="0">
              <a:buNone/>
            </a:pP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marL="571500" lvl="2" indent="0">
              <a:buNone/>
            </a:pPr>
            <a:br>
              <a:rPr lang="en-US" sz="1600" dirty="0"/>
            </a:br>
            <a:r>
              <a:rPr lang="en-US" sz="1600" dirty="0"/>
              <a:t>    </a:t>
            </a:r>
            <a:br>
              <a:rPr lang="en-US" sz="1600" dirty="0"/>
            </a:br>
            <a:r>
              <a:rPr lang="en-US" sz="1600" dirty="0"/>
              <a:t>      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r>
              <a:rPr lang="en-US" dirty="0"/>
              <a:t>           </a:t>
            </a:r>
            <a:r>
              <a:rPr lang="en-US" sz="1600" dirty="0"/>
              <a:t>&lt;DLL </a:t>
            </a:r>
            <a:r>
              <a:rPr lang="ko-KR" altLang="en-US" sz="1600" dirty="0"/>
              <a:t>변경 전</a:t>
            </a:r>
            <a:r>
              <a:rPr lang="en-US" altLang="ko-KR" dirty="0"/>
              <a:t>&gt;                                                        &lt;DLL </a:t>
            </a:r>
            <a:r>
              <a:rPr lang="ko-KR" altLang="en-US" dirty="0"/>
              <a:t>변경 후</a:t>
            </a:r>
            <a:r>
              <a:rPr lang="en-US" altLang="ko-KR" dirty="0"/>
              <a:t>&gt;</a:t>
            </a:r>
          </a:p>
        </p:txBody>
      </p:sp>
      <p:pic>
        <p:nvPicPr>
          <p:cNvPr id="1026" name="Picture 2" descr="C:\Users\kansi02\AppData\Local\Microsoft\Windows\Temporary Internet Files\Content.Outlook\JV9KIR8P\dll이름 변경 전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" y="3668820"/>
            <a:ext cx="3600400" cy="25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si02\AppData\Local\Microsoft\Windows\Temporary Internet Files\Content.Outlook\JV9KIR8P\dll이름 변경 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816423" cy="25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5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endParaRPr lang="en-US" altLang="ko-KR" sz="1600" dirty="0"/>
          </a:p>
          <a:p>
            <a:pPr lvl="1"/>
            <a:r>
              <a:rPr lang="en-US" altLang="ko-KR" sz="1600" dirty="0"/>
              <a:t>Question</a:t>
            </a:r>
            <a:r>
              <a:rPr lang="ko-KR" altLang="en-US" sz="1600" dirty="0"/>
              <a:t> </a:t>
            </a:r>
            <a:r>
              <a:rPr lang="en-US" altLang="ko-KR" sz="1600" dirty="0"/>
              <a:t>1 : </a:t>
            </a:r>
            <a:r>
              <a:rPr lang="en-US" altLang="ko-KR" sz="1600" dirty="0" err="1"/>
              <a:t>seosd-eACSubAuth.Relationship</a:t>
            </a:r>
            <a:r>
              <a:rPr lang="en-US" altLang="ko-KR" sz="1600" dirty="0"/>
              <a:t> between dll-susrauth.dll</a:t>
            </a: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4208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 AC implemented sub authentication is based on SUSRAUTH.dll and eACSubSUSRAUTH.dll is the hooking DLL loaded by lsass.exe as a 'Sub authentication' </a:t>
            </a:r>
            <a:br>
              <a:rPr lang="en-US" sz="1600" dirty="0"/>
            </a:br>
            <a:r>
              <a:rPr lang="en-US" sz="1600" dirty="0"/>
              <a:t>HKLM\SYSTEM\</a:t>
            </a:r>
            <a:r>
              <a:rPr lang="en-US" sz="1600" dirty="0" err="1"/>
              <a:t>CurrentControlSet</a:t>
            </a:r>
            <a:r>
              <a:rPr lang="en-US" sz="1600" dirty="0"/>
              <a:t>\Control\</a:t>
            </a:r>
            <a:r>
              <a:rPr lang="en-US" sz="1600" dirty="0" err="1"/>
              <a:t>Lsa</a:t>
            </a:r>
            <a:r>
              <a:rPr lang="en-US" sz="1600" dirty="0"/>
              <a:t>\MSV1_0       value Auth0 </a:t>
            </a:r>
            <a:br>
              <a:rPr lang="en-US" sz="1600" dirty="0"/>
            </a:br>
            <a:r>
              <a:rPr lang="en-US" sz="1600" dirty="0"/>
              <a:t>and calling OS hook functions: </a:t>
            </a:r>
            <a:br>
              <a:rPr lang="en-US" sz="1600" dirty="0"/>
            </a:br>
            <a:r>
              <a:rPr lang="en-US" sz="1600" dirty="0"/>
              <a:t>Msv1_0SubAuthenticationRoutine()    - for local authentication; </a:t>
            </a:r>
            <a:br>
              <a:rPr lang="en-US" sz="1600" dirty="0"/>
            </a:br>
            <a:r>
              <a:rPr lang="en-US" sz="1600" dirty="0"/>
              <a:t>Msv1_0SubAuthenticationFilter()        - for DC authentication;</a:t>
            </a:r>
          </a:p>
        </p:txBody>
      </p:sp>
    </p:spTree>
    <p:extLst>
      <p:ext uri="{BB962C8B-B14F-4D97-AF65-F5344CB8AC3E}">
        <p14:creationId xmlns:p14="http://schemas.microsoft.com/office/powerpoint/2010/main" val="170509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571500" lvl="2" indent="0">
              <a:buNone/>
            </a:pPr>
            <a:br>
              <a:rPr lang="en-US" sz="1600" dirty="0"/>
            </a:br>
            <a:r>
              <a:rPr lang="en-US" sz="1600" dirty="0"/>
              <a:t>It runs separate maintenance thread that on event set by starting </a:t>
            </a:r>
            <a:r>
              <a:rPr lang="en-US" sz="1600" dirty="0" err="1"/>
              <a:t>SeOSEngine</a:t>
            </a:r>
            <a:r>
              <a:rPr lang="en-US" sz="1600" dirty="0"/>
              <a:t> service dynamically loads eACSubAuth.dll and unloads it on another event </a:t>
            </a:r>
            <a:br>
              <a:rPr lang="en-US" sz="1600" dirty="0"/>
            </a:br>
            <a:r>
              <a:rPr lang="en-US" sz="1600" dirty="0"/>
              <a:t>set by stopping </a:t>
            </a:r>
            <a:r>
              <a:rPr lang="en-US" sz="1600" dirty="0" err="1"/>
              <a:t>SeOSEngine</a:t>
            </a:r>
            <a:r>
              <a:rPr lang="en-US" sz="1600" dirty="0"/>
              <a:t> service. </a:t>
            </a:r>
            <a:br>
              <a:rPr lang="en-US" sz="1600" dirty="0"/>
            </a:br>
            <a:r>
              <a:rPr lang="en-US" sz="1600" dirty="0"/>
              <a:t>The eACSubAuth.dll is responsible for connecting to the </a:t>
            </a:r>
            <a:r>
              <a:rPr lang="en-US" sz="1600" dirty="0" err="1"/>
              <a:t>SeOSEngine</a:t>
            </a:r>
            <a:r>
              <a:rPr lang="en-US" sz="1600" dirty="0"/>
              <a:t> for </a:t>
            </a:r>
            <a:br>
              <a:rPr lang="en-US" sz="1600" dirty="0"/>
            </a:br>
            <a:r>
              <a:rPr lang="en-US" sz="1600" dirty="0"/>
              <a:t>executing logon authorization and is where sub authentication </a:t>
            </a:r>
            <a:br>
              <a:rPr lang="en-US" sz="1600" dirty="0"/>
            </a:br>
            <a:r>
              <a:rPr lang="en-US" sz="1600" dirty="0"/>
              <a:t>logic is delegated to through the implemented hook functions. </a:t>
            </a:r>
            <a:endParaRPr lang="en-US" altLang="ko-KR" sz="16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571500" lvl="2" indent="0">
              <a:buNone/>
            </a:pPr>
            <a:endParaRPr lang="en-US" sz="1600" dirty="0"/>
          </a:p>
          <a:p>
            <a:pPr lvl="2"/>
            <a:r>
              <a:rPr lang="en-US" sz="1600" dirty="0"/>
              <a:t>In the case of DC approval, the LSA receives the results from the AD, which is then </a:t>
            </a:r>
            <a:r>
              <a:rPr lang="en-US" sz="1600" dirty="0" err="1"/>
              <a:t>eACSubAuth</a:t>
            </a:r>
            <a:r>
              <a:rPr lang="en-US" sz="1600" dirty="0"/>
              <a:t> through Msv1_0SubAuthenticationFilter() </a:t>
            </a:r>
            <a:r>
              <a:rPr lang="en-US" sz="1600" dirty="0" err="1"/>
              <a:t>hook.Deliver</a:t>
            </a:r>
            <a:r>
              <a:rPr lang="en-US" sz="1600" dirty="0"/>
              <a:t> to </a:t>
            </a:r>
            <a:r>
              <a:rPr lang="en-US" sz="1600" dirty="0" err="1"/>
              <a:t>dll</a:t>
            </a:r>
            <a:r>
              <a:rPr lang="en-US" sz="1600" dirty="0"/>
              <a:t>.  This sends an Authorization Request to </a:t>
            </a:r>
            <a:r>
              <a:rPr lang="en-US" sz="1600" dirty="0" err="1"/>
              <a:t>SEOSEngine</a:t>
            </a:r>
            <a:r>
              <a:rPr lang="en-US" sz="1600" dirty="0"/>
              <a:t> again and returns the result to the LSA.</a:t>
            </a:r>
          </a:p>
          <a:p>
            <a:pPr marL="571500" lvl="2" indent="0">
              <a:buNone/>
            </a:pPr>
            <a:br>
              <a:rPr lang="en-US" sz="1600" dirty="0"/>
            </a:br>
            <a:r>
              <a:rPr lang="en-US" sz="1600" dirty="0"/>
              <a:t>    In case of authentication on DC, the LSA gets result from AD and conveys </a:t>
            </a:r>
            <a:br>
              <a:rPr lang="en-US" sz="1600" dirty="0"/>
            </a:br>
            <a:r>
              <a:rPr lang="en-US" sz="1600" dirty="0"/>
              <a:t>    it through Msv1_0SubAuthenticationFilter() hook to eACSubAuth.dll that </a:t>
            </a:r>
            <a:br>
              <a:rPr lang="en-US" sz="1600" dirty="0"/>
            </a:br>
            <a:r>
              <a:rPr lang="en-US" sz="1600" dirty="0"/>
              <a:t>    creates and sends authorization request to </a:t>
            </a:r>
            <a:r>
              <a:rPr lang="en-US" sz="1600" dirty="0" err="1"/>
              <a:t>SEOSEngine</a:t>
            </a:r>
            <a:r>
              <a:rPr lang="en-US" sz="1600" dirty="0"/>
              <a:t> and returns received result back to LSA.</a:t>
            </a:r>
            <a:endParaRPr lang="en-US" altLang="ko-KR" sz="1600" dirty="0"/>
          </a:p>
          <a:p>
            <a:pPr lvl="2"/>
            <a:endParaRPr lang="en-US" altLang="ko-KR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4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571500" lvl="2" indent="0">
              <a:buNone/>
            </a:pPr>
            <a:endParaRPr lang="en-US" sz="1600" dirty="0"/>
          </a:p>
          <a:p>
            <a:pPr lvl="2"/>
            <a:r>
              <a:rPr lang="en-US" sz="1600" dirty="0"/>
              <a:t>The suserauth.dll called </a:t>
            </a:r>
            <a:r>
              <a:rPr lang="en-US" sz="1600" dirty="0" err="1"/>
              <a:t>subauthentication</a:t>
            </a:r>
            <a:r>
              <a:rPr lang="en-US" sz="1600" dirty="0"/>
              <a:t> package, implements Windows </a:t>
            </a:r>
            <a:br>
              <a:rPr lang="en-US" sz="1600" dirty="0"/>
            </a:br>
            <a:r>
              <a:rPr lang="en-US" sz="1600" dirty="0"/>
              <a:t>authentication customization extending standard OS authentication functionality</a:t>
            </a:r>
          </a:p>
          <a:p>
            <a:pPr marL="571500" lvl="2" indent="0">
              <a:buNone/>
            </a:pPr>
            <a:r>
              <a:rPr lang="en-US" sz="1600" dirty="0"/>
              <a:t>     and the Windows authentication package calls suserauth.dll before </a:t>
            </a:r>
            <a:br>
              <a:rPr lang="en-US" sz="1600" dirty="0"/>
            </a:br>
            <a:r>
              <a:rPr lang="en-US" sz="1600" dirty="0"/>
              <a:t>     returning the authentication result to the Local Security Authority (LSA). </a:t>
            </a: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6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571500" lvl="2" indent="0">
              <a:buNone/>
            </a:pPr>
            <a:endParaRPr lang="en-US" sz="1600" dirty="0"/>
          </a:p>
          <a:p>
            <a:pPr lvl="2"/>
            <a:r>
              <a:rPr lang="en-US" sz="1600" dirty="0"/>
              <a:t>If AC is installed on DC the TERMINAL is the class responsible for </a:t>
            </a:r>
            <a:br>
              <a:rPr lang="en-US" sz="1600" dirty="0"/>
            </a:br>
            <a:r>
              <a:rPr lang="en-US" sz="1600" dirty="0"/>
              <a:t>authorization </a:t>
            </a:r>
            <a:br>
              <a:rPr lang="en-US" sz="1600" dirty="0"/>
            </a:br>
            <a:r>
              <a:rPr lang="en-US" sz="1600" dirty="0"/>
              <a:t>The symptoms described in the issue point on insufficient performance </a:t>
            </a:r>
            <a:br>
              <a:rPr lang="en-US" sz="1600" dirty="0"/>
            </a:br>
            <a:r>
              <a:rPr lang="en-US" sz="1600" dirty="0"/>
              <a:t>in serving authorization requests. </a:t>
            </a:r>
            <a:br>
              <a:rPr lang="en-US" sz="1600" dirty="0"/>
            </a:br>
            <a:r>
              <a:rPr lang="en-US" sz="1600" dirty="0"/>
              <a:t>We propose to improved performance by rule optimization and turning on </a:t>
            </a:r>
            <a:br>
              <a:rPr lang="en-US" sz="1600" dirty="0"/>
            </a:br>
            <a:r>
              <a:rPr lang="en-US" sz="1600" dirty="0"/>
              <a:t>the TERMINAL names internal cache reducing amount of authorization requests </a:t>
            </a:r>
            <a:br>
              <a:rPr lang="en-US" sz="1600" dirty="0"/>
            </a:br>
            <a:r>
              <a:rPr lang="en-US" sz="1600" dirty="0"/>
              <a:t>sent </a:t>
            </a:r>
            <a:r>
              <a:rPr lang="en-US" sz="1600" dirty="0" err="1"/>
              <a:t>ot</a:t>
            </a:r>
            <a:r>
              <a:rPr lang="en-US" sz="1600" dirty="0"/>
              <a:t> </a:t>
            </a:r>
            <a:r>
              <a:rPr lang="en-US" sz="1600" dirty="0" err="1"/>
              <a:t>seosd</a:t>
            </a:r>
            <a:r>
              <a:rPr lang="en-US" sz="1600" dirty="0"/>
              <a:t>: </a:t>
            </a:r>
            <a:br>
              <a:rPr lang="en-US" sz="1600" dirty="0"/>
            </a:br>
            <a:r>
              <a:rPr lang="en-US" sz="1600" dirty="0"/>
              <a:t>1.     Stop AC </a:t>
            </a:r>
            <a:br>
              <a:rPr lang="en-US" sz="1600" dirty="0"/>
            </a:br>
            <a:r>
              <a:rPr lang="en-US" sz="1600" dirty="0"/>
              <a:t>2.     Modifying rule to </a:t>
            </a:r>
            <a:br>
              <a:rPr lang="en-US" sz="1600" dirty="0"/>
            </a:br>
            <a:r>
              <a:rPr lang="en-US" sz="1600" dirty="0" err="1"/>
              <a:t>chres</a:t>
            </a:r>
            <a:r>
              <a:rPr lang="en-US" sz="1600" dirty="0"/>
              <a:t>  TERMINAL ("_default") </a:t>
            </a:r>
            <a:r>
              <a:rPr lang="en-US" sz="1600" dirty="0" err="1"/>
              <a:t>defaccess</a:t>
            </a:r>
            <a:r>
              <a:rPr lang="en-US" sz="1600" dirty="0"/>
              <a:t>(READ) owner('nobody') </a:t>
            </a:r>
            <a:br>
              <a:rPr lang="en-US" sz="1600" dirty="0"/>
            </a:br>
            <a:r>
              <a:rPr lang="en-US" sz="1600" dirty="0"/>
              <a:t>3.     Excluding authorization </a:t>
            </a:r>
            <a:br>
              <a:rPr lang="en-US" sz="1600" dirty="0"/>
            </a:br>
            <a:r>
              <a:rPr lang="en-US" sz="1600" dirty="0"/>
              <a:t>authorize- TERMINAL ("_default") </a:t>
            </a:r>
            <a:r>
              <a:rPr lang="en-US" sz="1600" dirty="0" err="1"/>
              <a:t>uid</a:t>
            </a:r>
            <a:r>
              <a:rPr lang="en-US" sz="1600" dirty="0"/>
              <a:t>('_undefined') </a:t>
            </a:r>
            <a:br>
              <a:rPr lang="en-US" sz="1600" dirty="0"/>
            </a:br>
            <a:r>
              <a:rPr lang="en-US" sz="1600" dirty="0"/>
              <a:t>4.     Setting  registry value </a:t>
            </a:r>
            <a:br>
              <a:rPr lang="en-US" sz="1600" dirty="0"/>
            </a:br>
            <a:r>
              <a:rPr lang="en-US" sz="1600" dirty="0"/>
              <a:t>HKLM\SOFTWARE\</a:t>
            </a:r>
            <a:r>
              <a:rPr lang="en-US" sz="1600" dirty="0" err="1"/>
              <a:t>ComputerAssociates</a:t>
            </a:r>
            <a:r>
              <a:rPr lang="en-US" sz="1600" dirty="0"/>
              <a:t>\</a:t>
            </a:r>
            <a:r>
              <a:rPr lang="en-US" sz="1600" dirty="0" err="1"/>
              <a:t>AccessControl</a:t>
            </a:r>
            <a:r>
              <a:rPr lang="en-US" sz="1600" dirty="0"/>
              <a:t>\</a:t>
            </a:r>
            <a:r>
              <a:rPr lang="en-US" sz="1600" dirty="0" err="1"/>
              <a:t>SeOSD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EnableCachedLogonInfo</a:t>
            </a:r>
            <a:r>
              <a:rPr lang="en-US" sz="1600" dirty="0"/>
              <a:t> = 1 </a:t>
            </a:r>
            <a:br>
              <a:rPr lang="en-US" sz="1600" dirty="0"/>
            </a:br>
            <a:r>
              <a:rPr lang="en-US" sz="1600" dirty="0"/>
              <a:t>5.     Start AC </a:t>
            </a: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0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342900" lvl="1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sz="1600" dirty="0"/>
              <a:t>Question 3: What effect does Bypassing </a:t>
            </a:r>
            <a:r>
              <a:rPr lang="en-US" altLang="ko-KR" sz="1600" dirty="0" err="1"/>
              <a:t>lsass</a:t>
            </a:r>
            <a:r>
              <a:rPr lang="en-US" altLang="ko-KR" sz="1600" dirty="0"/>
              <a:t> with </a:t>
            </a:r>
            <a:r>
              <a:rPr lang="en-US" altLang="ko-KR" sz="1600" dirty="0" err="1"/>
              <a:t>SpecialPGM</a:t>
            </a:r>
            <a:r>
              <a:rPr lang="en-US" altLang="ko-KR" sz="1600" dirty="0"/>
              <a:t> have?</a:t>
            </a:r>
          </a:p>
          <a:p>
            <a:pPr marL="342900" lvl="1" indent="0">
              <a:buNone/>
            </a:pPr>
            <a:endParaRPr lang="en-US" sz="1600" dirty="0"/>
          </a:p>
          <a:p>
            <a:pPr marL="571500" lvl="2" indent="0">
              <a:buNone/>
            </a:pPr>
            <a:r>
              <a:rPr lang="en-US" sz="1600" dirty="0"/>
              <a:t>	Bypassing lsass.exe with SPECIALPGM has not any effect because AC ignores </a:t>
            </a:r>
            <a:br>
              <a:rPr lang="en-US" sz="1600" dirty="0"/>
            </a:br>
            <a:r>
              <a:rPr lang="en-US" sz="1600" dirty="0"/>
              <a:t>     any access done by lsass.exe process to the system resources. </a:t>
            </a:r>
            <a:br>
              <a:rPr lang="en-US" sz="1600" dirty="0"/>
            </a:br>
            <a:r>
              <a:rPr lang="en-US" sz="1600" dirty="0"/>
              <a:t>     In other word accesses of </a:t>
            </a:r>
            <a:r>
              <a:rPr lang="en-US" sz="1600" dirty="0" err="1"/>
              <a:t>lsass</a:t>
            </a:r>
            <a:r>
              <a:rPr lang="en-US" sz="1600" dirty="0"/>
              <a:t> process to e.g. files or registry values are </a:t>
            </a:r>
            <a:br>
              <a:rPr lang="en-US" sz="1600" dirty="0"/>
            </a:br>
            <a:r>
              <a:rPr lang="en-US" sz="1600" dirty="0"/>
              <a:t>     bypassed because the lsass.exe is included into table of trusted processes</a:t>
            </a:r>
          </a:p>
          <a:p>
            <a:pPr marL="571500" lvl="2" indent="0">
              <a:buNone/>
            </a:pPr>
            <a:r>
              <a:rPr lang="en-US" sz="1600" dirty="0"/>
              <a:t>     of seosdrv.sys driver and the driver ignores them without SPECIALPGM.</a:t>
            </a:r>
            <a:br>
              <a:rPr lang="en-US" sz="1600" dirty="0"/>
            </a:br>
            <a:r>
              <a:rPr lang="en-US" sz="1600" dirty="0"/>
              <a:t>      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7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571500" lvl="2" indent="0">
              <a:buNone/>
            </a:pPr>
            <a:endParaRPr lang="en-US" sz="1600" dirty="0"/>
          </a:p>
          <a:p>
            <a:pPr lvl="2"/>
            <a:r>
              <a:rPr lang="en-US" sz="1600" dirty="0"/>
              <a:t>In addition the LOGIN events are handled by OS (LSA) but not intercepted by </a:t>
            </a:r>
            <a:r>
              <a:rPr lang="en-US" sz="1600" dirty="0" err="1"/>
              <a:t>th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e AC driver. The LOGIN authorization is implemented through 'sub-authentication', thus </a:t>
            </a:r>
            <a:r>
              <a:rPr lang="en-US" sz="1600" dirty="0" err="1"/>
              <a:t>byp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assing</a:t>
            </a:r>
            <a:r>
              <a:rPr lang="en-US" sz="1600" dirty="0"/>
              <a:t> it can be done as follows: </a:t>
            </a:r>
            <a:br>
              <a:rPr lang="en-US" sz="1600" dirty="0"/>
            </a:br>
            <a:r>
              <a:rPr lang="en-US" sz="1400" dirty="0"/>
              <a:t>1.     Stop AC </a:t>
            </a:r>
            <a:br>
              <a:rPr lang="en-US" sz="1400" dirty="0"/>
            </a:br>
            <a:r>
              <a:rPr lang="en-US" sz="1400" dirty="0"/>
              <a:t>2.     Rename eACSubAuth.dll in the %</a:t>
            </a:r>
            <a:r>
              <a:rPr lang="en-US" sz="1400" dirty="0" err="1"/>
              <a:t>SystemRoot</a:t>
            </a:r>
            <a:r>
              <a:rPr lang="en-US" sz="1400" dirty="0"/>
              <a:t>%\system32. </a:t>
            </a:r>
            <a:br>
              <a:rPr lang="en-US" sz="1400" dirty="0"/>
            </a:br>
            <a:r>
              <a:rPr lang="en-US" sz="1400" dirty="0"/>
              <a:t>3.     Start AC </a:t>
            </a:r>
            <a:br>
              <a:rPr lang="en-US" sz="1600" dirty="0"/>
            </a:br>
            <a:r>
              <a:rPr lang="en-US" sz="1600" dirty="0"/>
              <a:t>After that authorization with TERMINAL rules is not performed and "P LOGON" </a:t>
            </a:r>
            <a:br>
              <a:rPr lang="en-US" sz="1600" dirty="0"/>
            </a:br>
            <a:r>
              <a:rPr lang="en-US" sz="1600" dirty="0"/>
              <a:t>records are not written to audit log.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7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5" y="198111"/>
            <a:ext cx="864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21231182-1: CANNOT AUTHENTICATE FROM MEMBE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/>
          <a:lstStyle/>
          <a:p>
            <a:pPr marL="342900" lvl="1" indent="0">
              <a:buNone/>
            </a:pPr>
            <a:r>
              <a:rPr lang="en-US" altLang="ko-KR" dirty="0"/>
              <a:t>AD server is not authenticating member server issue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342900" lvl="1" indent="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en-US" altLang="ko-KR" sz="1600" dirty="0"/>
              <a:t>Question 4: How to unload all AC modules performed by lsass.exe?</a:t>
            </a:r>
            <a:endParaRPr lang="en-US" sz="1600" dirty="0"/>
          </a:p>
          <a:p>
            <a:pPr marL="571500" lvl="2" indent="0">
              <a:buNone/>
            </a:pPr>
            <a:r>
              <a:rPr lang="en-US" sz="1600" dirty="0"/>
              <a:t>In order to avoid loading of all AC modules in lsass.exe process </a:t>
            </a:r>
            <a:br>
              <a:rPr lang="en-US" sz="1600" dirty="0"/>
            </a:br>
            <a:r>
              <a:rPr lang="en-US" sz="1600" dirty="0"/>
              <a:t> you need to add to (2.) renaming of eACPasswordFltr.dll in </a:t>
            </a:r>
            <a:br>
              <a:rPr lang="en-US" sz="1600" dirty="0"/>
            </a:br>
            <a:r>
              <a:rPr lang="en-US" sz="1600" dirty="0"/>
              <a:t> %</a:t>
            </a:r>
            <a:r>
              <a:rPr lang="en-US" sz="1600" dirty="0" err="1"/>
              <a:t>SystemRoot</a:t>
            </a:r>
            <a:r>
              <a:rPr lang="en-US" sz="1600" dirty="0"/>
              <a:t>%\system32 that is responsible for checking password quality </a:t>
            </a:r>
            <a:br>
              <a:rPr lang="en-US" sz="1600" dirty="0"/>
            </a:br>
            <a:r>
              <a:rPr lang="en-US" sz="1600" dirty="0"/>
              <a:t>  during password reset. </a:t>
            </a:r>
            <a:br>
              <a:rPr lang="en-US" sz="1600" dirty="0"/>
            </a:br>
            <a:r>
              <a:rPr lang="en-US" sz="1600" dirty="0"/>
              <a:t>    </a:t>
            </a:r>
            <a:br>
              <a:rPr lang="en-US" sz="1600" dirty="0"/>
            </a:br>
            <a:r>
              <a:rPr lang="en-US" sz="1600" dirty="0"/>
              <a:t>      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5715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571500" lvl="2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02765"/>
      </p:ext>
    </p:extLst>
  </p:cSld>
  <p:clrMapOvr>
    <a:masterClrMapping/>
  </p:clrMapOvr>
</p:sld>
</file>

<file path=ppt/theme/theme1.xml><?xml version="1.0" encoding="utf-8"?>
<a:theme xmlns:a="http://schemas.openxmlformats.org/drawingml/2006/main" name="CA_Blues_Dark">
  <a:themeElements>
    <a:clrScheme name="CA Blues Dark">
      <a:dk1>
        <a:srgbClr val="FFFFFF"/>
      </a:dk1>
      <a:lt1>
        <a:srgbClr val="000000"/>
      </a:lt1>
      <a:dk2>
        <a:srgbClr val="E1E1E1"/>
      </a:dk2>
      <a:lt2>
        <a:srgbClr val="19056E"/>
      </a:lt2>
      <a:accent1>
        <a:srgbClr val="0064AF"/>
      </a:accent1>
      <a:accent2>
        <a:srgbClr val="14AA13"/>
      </a:accent2>
      <a:accent3>
        <a:srgbClr val="444444"/>
      </a:accent3>
      <a:accent4>
        <a:srgbClr val="0064AF"/>
      </a:accent4>
      <a:accent5>
        <a:srgbClr val="19056E"/>
      </a:accent5>
      <a:accent6>
        <a:srgbClr val="E05C06"/>
      </a:accent6>
      <a:hlink>
        <a:srgbClr val="003157"/>
      </a:hlink>
      <a:folHlink>
        <a:srgbClr val="0A5509"/>
      </a:folHlink>
    </a:clrScheme>
    <a:fontScheme name="CA Sans">
      <a:majorFont>
        <a:latin typeface="CA Sans"/>
        <a:ea typeface="Arial Unicode MS"/>
        <a:cs typeface=""/>
      </a:majorFont>
      <a:minorFont>
        <a:latin typeface="CA Sans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189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_Blues_Dark 1">
        <a:dk1>
          <a:srgbClr val="000000"/>
        </a:dk1>
        <a:lt1>
          <a:srgbClr val="FFFFFF"/>
        </a:lt1>
        <a:dk2>
          <a:srgbClr val="19056E"/>
        </a:dk2>
        <a:lt2>
          <a:srgbClr val="0064AF"/>
        </a:lt2>
        <a:accent1>
          <a:srgbClr val="00B0CA"/>
        </a:accent1>
        <a:accent2>
          <a:srgbClr val="00694B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005E43"/>
        </a:accent6>
        <a:hlink>
          <a:srgbClr val="3E0D53"/>
        </a:hlink>
        <a:folHlink>
          <a:srgbClr val="CD00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CA-SPS12sp3_introduction-20110414</Template>
  <TotalTime>1997</TotalTime>
  <Words>867</Words>
  <Application>Microsoft Office PowerPoint</Application>
  <PresentationFormat>화면 슬라이드 쇼(4:3)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CA Sans</vt:lpstr>
      <vt:lpstr>FS Joey</vt:lpstr>
      <vt:lpstr>맑은 고딕</vt:lpstr>
      <vt:lpstr>Calibri</vt:lpstr>
      <vt:lpstr>CA_Blues_Dark</vt:lpstr>
      <vt:lpstr>21231182-1: CANNOT AUTHENTICATE FROM MEMBE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Dump 분석 결과</dc:title>
  <dc:creator>Hara Kang</dc:creator>
  <cp:lastModifiedBy>유병학 ⠀</cp:lastModifiedBy>
  <cp:revision>191</cp:revision>
  <cp:lastPrinted>2012-12-26T02:22:16Z</cp:lastPrinted>
  <dcterms:created xsi:type="dcterms:W3CDTF">2012-06-14T05:07:40Z</dcterms:created>
  <dcterms:modified xsi:type="dcterms:W3CDTF">2023-04-06T05:26:03Z</dcterms:modified>
</cp:coreProperties>
</file>