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9" r:id="rId1"/>
    <p:sldMasterId id="2147484116" r:id="rId2"/>
    <p:sldMasterId id="2147484127" r:id="rId3"/>
  </p:sldMasterIdLst>
  <p:notesMasterIdLst>
    <p:notesMasterId r:id="rId13"/>
  </p:notesMasterIdLst>
  <p:handoutMasterIdLst>
    <p:handoutMasterId r:id="rId14"/>
  </p:handoutMasterIdLst>
  <p:sldIdLst>
    <p:sldId id="256" r:id="rId4"/>
    <p:sldId id="1132" r:id="rId5"/>
    <p:sldId id="1151" r:id="rId6"/>
    <p:sldId id="1150" r:id="rId7"/>
    <p:sldId id="1156" r:id="rId8"/>
    <p:sldId id="1157" r:id="rId9"/>
    <p:sldId id="2261" r:id="rId10"/>
    <p:sldId id="1159" r:id="rId11"/>
    <p:sldId id="2265" r:id="rId12"/>
  </p:sldIdLst>
  <p:sldSz cx="12192000" cy="6858000"/>
  <p:notesSz cx="7086600" cy="9359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E4C5E4-2BDA-724B-9A96-EEC8460D8C06}">
          <p14:sldIdLst>
            <p14:sldId id="256"/>
            <p14:sldId id="1132"/>
            <p14:sldId id="1151"/>
            <p14:sldId id="1150"/>
            <p14:sldId id="1156"/>
            <p14:sldId id="1157"/>
            <p14:sldId id="2261"/>
            <p14:sldId id="1159"/>
            <p14:sldId id="226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49">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8082A"/>
    <a:srgbClr val="EF0B36"/>
    <a:srgbClr val="A6192E"/>
    <a:srgbClr val="F9DBDF"/>
    <a:srgbClr val="C26D7E"/>
    <a:srgbClr val="CC092F"/>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B8A746-B920-412C-AE1B-312E8C66682B}">
  <a:tblStyle styleId="{B3A90745-2FDB-45B8-975E-7F37B3672547}" styleName="Broadcom Blue">
    <a:tblBg>
      <a:fill>
        <a:solidFill>
          <a:srgbClr val="FFFFFF"/>
        </a:solidFill>
      </a:fill>
    </a:tblBg>
    <a:wholeTbl>
      <a:tcTxStyle>
        <a:fontRef idx="minor"/>
        <a:schemeClr val="dk1"/>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rgbClr val="D8D8D9"/>
          </a:solidFill>
        </a:fill>
      </a:tcStyle>
    </a:band1H>
    <a:band2H>
      <a:tcStyle>
        <a:tcBdr/>
      </a:tcStyle>
    </a:band2H>
    <a:band1V>
      <a:tcStyle>
        <a:tcBdr/>
        <a:fill>
          <a:solidFill>
            <a:srgbClr val="D8D8D9"/>
          </a:solidFill>
        </a:fill>
      </a:tcStyle>
    </a:band1V>
    <a:band2V>
      <a:tcStyle>
        <a:tcBdr/>
      </a:tcStyle>
    </a:band2V>
    <a:lastCol>
      <a:tcTxStyle b="on">
        <a:schemeClr val="dk1"/>
      </a:tcTxStyle>
      <a:tcStyle>
        <a:tcBdr/>
        <a:fill>
          <a:solidFill>
            <a:schemeClr val="lt2">
              <a:alpha val="50000"/>
            </a:schemeClr>
          </a:solidFill>
        </a:fill>
      </a:tcStyle>
    </a:lastCol>
    <a:firstCol>
      <a:tcTxStyle b="on">
        <a:schemeClr val="dk1"/>
      </a:tcTxStyle>
      <a:tcStyle>
        <a:tcBdr/>
        <a:fill>
          <a:solidFill>
            <a:schemeClr val="accent5">
              <a:alpha val="50000"/>
            </a:schemeClr>
          </a:solidFill>
        </a:fill>
      </a:tcStyle>
    </a:firstCol>
    <a:lastRow>
      <a:tcTxStyle b="on">
        <a:schemeClr val="lt1"/>
      </a:tcTxStyle>
      <a:tcStyle>
        <a:tcBdr/>
        <a:fill>
          <a:solidFill>
            <a:schemeClr val="lt2"/>
          </a:solidFill>
        </a:fill>
      </a:tcStyle>
    </a:lastRow>
    <a:firstRow>
      <a:tcTxStyle b="on">
        <a:schemeClr val="lt1"/>
      </a:tcTxStyle>
      <a:tcStyle>
        <a:tcBdr/>
        <a:fill>
          <a:solidFill>
            <a:schemeClr val="accent1"/>
          </a:solidFill>
        </a:fill>
      </a:tcStyle>
    </a:firstRow>
  </a:tblStyle>
  <a:tblStyle styleId="{28B8A746-B920-412C-AE1B-312E8C66682B}" styleName="Broadcom Red">
    <a:tblBg>
      <a:fill>
        <a:solidFill>
          <a:srgbClr val="FFFFFF"/>
        </a:solidFill>
      </a:fill>
    </a:tblBg>
    <a:wholeTbl>
      <a:tcTxStyle>
        <a:fontRef idx="minor"/>
        <a:schemeClr val="dk1"/>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rgbClr val="D8D8D9"/>
          </a:solidFill>
        </a:fill>
      </a:tcStyle>
    </a:band1H>
    <a:band2H>
      <a:tcStyle>
        <a:tcBdr/>
      </a:tcStyle>
    </a:band2H>
    <a:band1V>
      <a:tcStyle>
        <a:tcBdr/>
        <a:fill>
          <a:solidFill>
            <a:srgbClr val="D8D8D9"/>
          </a:solidFill>
        </a:fill>
      </a:tcStyle>
    </a:band1V>
    <a:band2V>
      <a:tcStyle>
        <a:tcBdr/>
      </a:tcStyle>
    </a:band2V>
    <a:lastCol>
      <a:tcTxStyle b="on">
        <a:schemeClr val="dk1"/>
      </a:tcTxStyle>
      <a:tcStyle>
        <a:tcBdr/>
        <a:fill>
          <a:solidFill>
            <a:schemeClr val="lt2">
              <a:alpha val="50000"/>
            </a:schemeClr>
          </a:solidFill>
        </a:fill>
      </a:tcStyle>
    </a:lastCol>
    <a:firstCol>
      <a:tcTxStyle b="on">
        <a:schemeClr val="dk1"/>
      </a:tcTxStyle>
      <a:tcStyle>
        <a:tcBdr/>
        <a:fill>
          <a:solidFill>
            <a:schemeClr val="accent5">
              <a:alpha val="50000"/>
            </a:schemeClr>
          </a:solidFill>
        </a:fill>
      </a:tcStyle>
    </a:firstCol>
    <a:lastRow>
      <a:tcTxStyle b="on">
        <a:schemeClr val="lt1"/>
      </a:tcTxStyle>
      <a:tcStyle>
        <a:tcBdr/>
        <a:fill>
          <a:solidFill>
            <a:schemeClr val="lt2"/>
          </a:solidFill>
        </a:fill>
      </a:tcStyle>
    </a:lastRow>
    <a:firstRow>
      <a:tcTxStyle b="on">
        <a:schemeClr val="lt1"/>
      </a:tcTxStyle>
      <a:tcStyle>
        <a:tcBdr/>
        <a:fill>
          <a:solidFill>
            <a:srgbClr val="CC092F"/>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3969" autoAdjust="0"/>
  </p:normalViewPr>
  <p:slideViewPr>
    <p:cSldViewPr snapToGrid="0" snapToObjects="1">
      <p:cViewPr varScale="1">
        <p:scale>
          <a:sx n="107" d="100"/>
          <a:sy n="107" d="100"/>
        </p:scale>
        <p:origin x="846"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2" d="100"/>
          <a:sy n="82" d="100"/>
        </p:scale>
        <p:origin x="-3180" y="-96"/>
      </p:cViewPr>
      <p:guideLst>
        <p:guide orient="horz" pos="2949"/>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0" cy="467995"/>
          </a:xfrm>
          <a:prstGeom prst="rect">
            <a:avLst/>
          </a:prstGeom>
        </p:spPr>
        <p:txBody>
          <a:bodyPr vert="horz" lIns="95068" tIns="47534" rIns="95068" bIns="47534" rtlCol="0"/>
          <a:lstStyle>
            <a:lvl1pPr algn="l">
              <a:defRPr sz="1300"/>
            </a:lvl1pPr>
          </a:lstStyle>
          <a:p>
            <a:endParaRPr lang="en-US" dirty="0"/>
          </a:p>
        </p:txBody>
      </p:sp>
      <p:sp>
        <p:nvSpPr>
          <p:cNvPr id="3" name="Date Placeholder 2"/>
          <p:cNvSpPr>
            <a:spLocks noGrp="1"/>
          </p:cNvSpPr>
          <p:nvPr>
            <p:ph type="dt" sz="quarter" idx="1"/>
          </p:nvPr>
        </p:nvSpPr>
        <p:spPr>
          <a:xfrm>
            <a:off x="4014101" y="1"/>
            <a:ext cx="3070860" cy="467995"/>
          </a:xfrm>
          <a:prstGeom prst="rect">
            <a:avLst/>
          </a:prstGeom>
        </p:spPr>
        <p:txBody>
          <a:bodyPr vert="horz" lIns="95068" tIns="47534" rIns="95068" bIns="47534" rtlCol="0"/>
          <a:lstStyle>
            <a:lvl1pPr algn="r">
              <a:defRPr sz="1300"/>
            </a:lvl1pPr>
          </a:lstStyle>
          <a:p>
            <a:fld id="{C50E5DEF-305C-4654-A2C3-CA60F55E85EF}" type="datetimeFigureOut">
              <a:rPr lang="en-US" smtClean="0"/>
              <a:t>6/18/2019</a:t>
            </a:fld>
            <a:endParaRPr lang="en-US" dirty="0"/>
          </a:p>
        </p:txBody>
      </p:sp>
      <p:sp>
        <p:nvSpPr>
          <p:cNvPr id="4" name="Footer Placeholder 3"/>
          <p:cNvSpPr>
            <a:spLocks noGrp="1"/>
          </p:cNvSpPr>
          <p:nvPr>
            <p:ph type="ftr" sz="quarter" idx="2"/>
          </p:nvPr>
        </p:nvSpPr>
        <p:spPr>
          <a:xfrm>
            <a:off x="0" y="8890282"/>
            <a:ext cx="3070860" cy="467995"/>
          </a:xfrm>
          <a:prstGeom prst="rect">
            <a:avLst/>
          </a:prstGeom>
        </p:spPr>
        <p:txBody>
          <a:bodyPr vert="horz" lIns="95068" tIns="47534" rIns="95068" bIns="4753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14101" y="8890282"/>
            <a:ext cx="3070860" cy="467995"/>
          </a:xfrm>
          <a:prstGeom prst="rect">
            <a:avLst/>
          </a:prstGeom>
        </p:spPr>
        <p:txBody>
          <a:bodyPr vert="horz" lIns="95068" tIns="47534" rIns="95068" bIns="47534" rtlCol="0" anchor="b"/>
          <a:lstStyle>
            <a:lvl1pPr algn="r">
              <a:defRPr sz="1300"/>
            </a:lvl1pPr>
          </a:lstStyle>
          <a:p>
            <a:fld id="{23747F37-FF1C-480A-AD32-7E5696CA968F}" type="slidenum">
              <a:rPr lang="en-US" smtClean="0"/>
              <a:t>‹#›</a:t>
            </a:fld>
            <a:endParaRPr lang="en-US" dirty="0"/>
          </a:p>
        </p:txBody>
      </p:sp>
    </p:spTree>
    <p:extLst>
      <p:ext uri="{BB962C8B-B14F-4D97-AF65-F5344CB8AC3E}">
        <p14:creationId xmlns:p14="http://schemas.microsoft.com/office/powerpoint/2010/main" val="3025263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0" cy="467995"/>
          </a:xfrm>
          <a:prstGeom prst="rect">
            <a:avLst/>
          </a:prstGeom>
        </p:spPr>
        <p:txBody>
          <a:bodyPr vert="horz" lIns="95068" tIns="47534" rIns="95068" bIns="47534" rtlCol="0"/>
          <a:lstStyle>
            <a:lvl1pPr algn="l">
              <a:defRPr sz="1300"/>
            </a:lvl1pPr>
          </a:lstStyle>
          <a:p>
            <a:endParaRPr lang="en-US" dirty="0"/>
          </a:p>
        </p:txBody>
      </p:sp>
      <p:sp>
        <p:nvSpPr>
          <p:cNvPr id="3" name="Date Placeholder 2"/>
          <p:cNvSpPr>
            <a:spLocks noGrp="1"/>
          </p:cNvSpPr>
          <p:nvPr>
            <p:ph type="dt" idx="1"/>
          </p:nvPr>
        </p:nvSpPr>
        <p:spPr>
          <a:xfrm>
            <a:off x="4014101" y="1"/>
            <a:ext cx="3070860" cy="467995"/>
          </a:xfrm>
          <a:prstGeom prst="rect">
            <a:avLst/>
          </a:prstGeom>
        </p:spPr>
        <p:txBody>
          <a:bodyPr vert="horz" lIns="95068" tIns="47534" rIns="95068" bIns="47534" rtlCol="0"/>
          <a:lstStyle>
            <a:lvl1pPr algn="r">
              <a:defRPr sz="1300"/>
            </a:lvl1pPr>
          </a:lstStyle>
          <a:p>
            <a:fld id="{20BAC53A-F092-42C8-9364-10E62332E740}" type="datetimeFigureOut">
              <a:rPr lang="en-US" smtClean="0"/>
              <a:t>6/18/2019</a:t>
            </a:fld>
            <a:endParaRPr lang="en-US" dirty="0"/>
          </a:p>
        </p:txBody>
      </p:sp>
      <p:sp>
        <p:nvSpPr>
          <p:cNvPr id="4" name="Slide Image Placeholder 3"/>
          <p:cNvSpPr>
            <a:spLocks noGrp="1" noRot="1" noChangeAspect="1"/>
          </p:cNvSpPr>
          <p:nvPr>
            <p:ph type="sldImg" idx="2"/>
          </p:nvPr>
        </p:nvSpPr>
        <p:spPr>
          <a:xfrm>
            <a:off x="422275" y="701675"/>
            <a:ext cx="6242050" cy="3511550"/>
          </a:xfrm>
          <a:prstGeom prst="rect">
            <a:avLst/>
          </a:prstGeom>
          <a:noFill/>
          <a:ln w="12700">
            <a:solidFill>
              <a:prstClr val="black"/>
            </a:solidFill>
          </a:ln>
        </p:spPr>
        <p:txBody>
          <a:bodyPr vert="horz" lIns="95068" tIns="47534" rIns="95068" bIns="47534" rtlCol="0" anchor="ctr"/>
          <a:lstStyle/>
          <a:p>
            <a:endParaRPr lang="en-US" dirty="0"/>
          </a:p>
        </p:txBody>
      </p:sp>
      <p:sp>
        <p:nvSpPr>
          <p:cNvPr id="5" name="Notes Placeholder 4"/>
          <p:cNvSpPr>
            <a:spLocks noGrp="1"/>
          </p:cNvSpPr>
          <p:nvPr>
            <p:ph type="body" sz="quarter" idx="3"/>
          </p:nvPr>
        </p:nvSpPr>
        <p:spPr>
          <a:xfrm>
            <a:off x="708661" y="4445953"/>
            <a:ext cx="5669280" cy="4211955"/>
          </a:xfrm>
          <a:prstGeom prst="rect">
            <a:avLst/>
          </a:prstGeom>
        </p:spPr>
        <p:txBody>
          <a:bodyPr vert="horz" lIns="95068" tIns="47534" rIns="95068" bIns="475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0282"/>
            <a:ext cx="3070860" cy="467995"/>
          </a:xfrm>
          <a:prstGeom prst="rect">
            <a:avLst/>
          </a:prstGeom>
        </p:spPr>
        <p:txBody>
          <a:bodyPr vert="horz" lIns="95068" tIns="47534" rIns="95068" bIns="4753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14101" y="8890282"/>
            <a:ext cx="3070860" cy="467995"/>
          </a:xfrm>
          <a:prstGeom prst="rect">
            <a:avLst/>
          </a:prstGeom>
        </p:spPr>
        <p:txBody>
          <a:bodyPr vert="horz" lIns="95068" tIns="47534" rIns="95068" bIns="47534" rtlCol="0" anchor="b"/>
          <a:lstStyle>
            <a:lvl1pPr algn="r">
              <a:defRPr sz="1300"/>
            </a:lvl1pPr>
          </a:lstStyle>
          <a:p>
            <a:fld id="{4FF0A437-926C-4CA3-A06C-CCC97DC4BFA4}" type="slidenum">
              <a:rPr lang="en-US" smtClean="0"/>
              <a:t>‹#›</a:t>
            </a:fld>
            <a:endParaRPr lang="en-US" dirty="0"/>
          </a:p>
        </p:txBody>
      </p:sp>
    </p:spTree>
    <p:extLst>
      <p:ext uri="{BB962C8B-B14F-4D97-AF65-F5344CB8AC3E}">
        <p14:creationId xmlns:p14="http://schemas.microsoft.com/office/powerpoint/2010/main" val="272776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Surround version</a:t>
            </a:r>
          </a:p>
        </p:txBody>
      </p:sp>
      <p:sp>
        <p:nvSpPr>
          <p:cNvPr id="4" name="Slide Number Placeholder 3"/>
          <p:cNvSpPr>
            <a:spLocks noGrp="1"/>
          </p:cNvSpPr>
          <p:nvPr>
            <p:ph type="sldNum" sz="quarter" idx="5"/>
          </p:nvPr>
        </p:nvSpPr>
        <p:spPr/>
        <p:txBody>
          <a:bodyPr/>
          <a:lstStyle/>
          <a:p>
            <a:fld id="{4FF0A437-926C-4CA3-A06C-CCC97DC4BFA4}" type="slidenum">
              <a:rPr lang="en-US" smtClean="0"/>
              <a:t>7</a:t>
            </a:fld>
            <a:endParaRPr lang="en-US"/>
          </a:p>
        </p:txBody>
      </p:sp>
    </p:spTree>
    <p:extLst>
      <p:ext uri="{BB962C8B-B14F-4D97-AF65-F5344CB8AC3E}">
        <p14:creationId xmlns:p14="http://schemas.microsoft.com/office/powerpoint/2010/main" val="2035172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Red ">
    <p:spTree>
      <p:nvGrpSpPr>
        <p:cNvPr id="1" name=""/>
        <p:cNvGrpSpPr/>
        <p:nvPr/>
      </p:nvGrpSpPr>
      <p:grpSpPr>
        <a:xfrm>
          <a:off x="0" y="0"/>
          <a:ext cx="0" cy="0"/>
          <a:chOff x="0" y="0"/>
          <a:chExt cx="0" cy="0"/>
        </a:xfrm>
      </p:grpSpPr>
      <p:pic>
        <p:nvPicPr>
          <p:cNvPr id="3075" name="Picture 3" descr="G:\_55906_Brand_Integration\_PPT_Template\R4_20151119\Images\Title_Circuitry_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0"/>
            <a:ext cx="12192000" cy="4992688"/>
          </a:xfrm>
          <a:prstGeom prst="rect">
            <a:avLst/>
          </a:prstGeom>
          <a:noFill/>
          <a:extLst>
            <a:ext uri="{909E8E84-426E-40DD-AFC4-6F175D3DCCD1}">
              <a14:hiddenFill xmlns:a14="http://schemas.microsoft.com/office/drawing/2010/main">
                <a:solidFill>
                  <a:srgbClr val="FFFFFF"/>
                </a:solidFill>
              </a14:hiddenFill>
            </a:ext>
          </a:extLst>
        </p:spPr>
      </p:pic>
      <p:sp>
        <p:nvSpPr>
          <p:cNvPr id="2" name="White block"/>
          <p:cNvSpPr/>
          <p:nvPr/>
        </p:nvSpPr>
        <p:spPr bwMode="white">
          <a:xfrm>
            <a:off x="0" y="5010150"/>
            <a:ext cx="12192000" cy="18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Text Placeholder 16"/>
          <p:cNvSpPr>
            <a:spLocks noGrp="1"/>
          </p:cNvSpPr>
          <p:nvPr>
            <p:ph type="body" sz="quarter" idx="12" hasCustomPrompt="1"/>
          </p:nvPr>
        </p:nvSpPr>
        <p:spPr bwMode="white">
          <a:xfrm>
            <a:off x="411480" y="4143296"/>
            <a:ext cx="7452360" cy="523220"/>
          </a:xfrm>
          <a:effectLst/>
        </p:spPr>
        <p:txBody>
          <a:bodyPr vert="horz" wrap="square" lIns="0" tIns="0" rIns="0" bIns="0" rtlCol="0" anchor="b">
            <a:spAutoFit/>
          </a:bodyPr>
          <a:lstStyle>
            <a:lvl1pPr marL="0" indent="0">
              <a:lnSpc>
                <a:spcPct val="85000"/>
              </a:lnSpc>
              <a:buNone/>
              <a:defRPr lang="en-US" sz="4000" b="1" cap="none" baseline="0" dirty="0" smtClean="0">
                <a:solidFill>
                  <a:schemeClr val="bg1"/>
                </a:solidFill>
                <a:effectLst/>
                <a:latin typeface="+mj-lt"/>
              </a:defRPr>
            </a:lvl1pPr>
          </a:lstStyle>
          <a:p>
            <a:pPr marL="0" lvl="0" indent="0"/>
            <a:r>
              <a:rPr lang="en-US" dirty="0"/>
              <a:t>Presentation Title</a:t>
            </a:r>
          </a:p>
        </p:txBody>
      </p:sp>
      <p:sp>
        <p:nvSpPr>
          <p:cNvPr id="12" name="Text Placeholder 3"/>
          <p:cNvSpPr>
            <a:spLocks noGrp="1"/>
          </p:cNvSpPr>
          <p:nvPr>
            <p:ph type="body" sz="quarter" idx="13"/>
          </p:nvPr>
        </p:nvSpPr>
        <p:spPr>
          <a:xfrm>
            <a:off x="411480" y="5628417"/>
            <a:ext cx="7452360" cy="276999"/>
          </a:xfrm>
        </p:spPr>
        <p:txBody>
          <a:bodyPr/>
          <a:lstStyle>
            <a:lvl1pPr marL="0" indent="0">
              <a:spcBef>
                <a:spcPts val="0"/>
              </a:spcBef>
              <a:buNone/>
              <a:defRPr sz="2000" b="0"/>
            </a:lvl1pPr>
          </a:lstStyle>
          <a:p>
            <a:pPr lvl="0"/>
            <a:r>
              <a:rPr lang="en-US"/>
              <a:t>Edit Master text styles</a:t>
            </a:r>
          </a:p>
        </p:txBody>
      </p:sp>
      <p:sp>
        <p:nvSpPr>
          <p:cNvPr id="11" name="Subtitle 2"/>
          <p:cNvSpPr>
            <a:spLocks noGrp="1"/>
          </p:cNvSpPr>
          <p:nvPr>
            <p:ph type="subTitle" idx="1" hasCustomPrompt="1"/>
          </p:nvPr>
        </p:nvSpPr>
        <p:spPr>
          <a:xfrm>
            <a:off x="411480" y="5199599"/>
            <a:ext cx="7452360" cy="332399"/>
          </a:xfrm>
        </p:spPr>
        <p:txBody>
          <a:bodyPr lIns="0" tIns="0" rIns="0" bIns="0"/>
          <a:lstStyle>
            <a:lvl1pPr marL="0" marR="0" indent="0" algn="l">
              <a:spcBef>
                <a:spcPts val="0"/>
              </a:spcBef>
              <a:spcAft>
                <a:spcPts val="0"/>
              </a:spcAft>
              <a:buNone/>
              <a:defRPr sz="24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7" name="Copyright"/>
          <p:cNvSpPr txBox="1">
            <a:spLocks/>
          </p:cNvSpPr>
          <p:nvPr/>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pic>
        <p:nvPicPr>
          <p:cNvPr id="21" name="BRCM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3051" y="5557209"/>
            <a:ext cx="2676524" cy="362717"/>
          </a:xfrm>
          <a:prstGeom prst="rect">
            <a:avLst/>
          </a:prstGeom>
        </p:spPr>
      </p:pic>
      <p:grpSp>
        <p:nvGrpSpPr>
          <p:cNvPr id="22" name="Two-tone Gray"/>
          <p:cNvGrpSpPr/>
          <p:nvPr/>
        </p:nvGrpSpPr>
        <p:grpSpPr bwMode="ltGray">
          <a:xfrm>
            <a:off x="0" y="5010150"/>
            <a:ext cx="12192000" cy="0"/>
            <a:chOff x="0" y="5010150"/>
            <a:chExt cx="12192000" cy="0"/>
          </a:xfrm>
        </p:grpSpPr>
        <p:cxnSp>
          <p:nvCxnSpPr>
            <p:cNvPr id="23" name="Straight Connector 22"/>
            <p:cNvCxnSpPr/>
            <p:nvPr/>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ltGray">
            <a:xfrm>
              <a:off x="9622631" y="5010150"/>
              <a:ext cx="2569369"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3" descr="G:\_55906_Brand_Integration\_PPT_Template\R4_20151119\Images\Title_Circuitry_Red.jpg">
            <a:extLst>
              <a:ext uri="{FF2B5EF4-FFF2-40B4-BE49-F238E27FC236}">
                <a16:creationId xmlns:a16="http://schemas.microsoft.com/office/drawing/2014/main" id="{0C96AB02-95EF-4EE4-88ED-D66F1C666B0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12192000" cy="4992688"/>
          </a:xfrm>
          <a:prstGeom prst="rect">
            <a:avLst/>
          </a:prstGeom>
          <a:noFill/>
          <a:extLst>
            <a:ext uri="{909E8E84-426E-40DD-AFC4-6F175D3DCCD1}">
              <a14:hiddenFill xmlns:a14="http://schemas.microsoft.com/office/drawing/2010/main">
                <a:solidFill>
                  <a:srgbClr val="FFFFFF"/>
                </a:solidFill>
              </a14:hiddenFill>
            </a:ext>
          </a:extLst>
        </p:spPr>
      </p:pic>
      <p:sp>
        <p:nvSpPr>
          <p:cNvPr id="14" name="White block">
            <a:extLst>
              <a:ext uri="{FF2B5EF4-FFF2-40B4-BE49-F238E27FC236}">
                <a16:creationId xmlns:a16="http://schemas.microsoft.com/office/drawing/2014/main" id="{577DA118-FDA9-4DE2-BD95-A53BF7A5BD7E}"/>
              </a:ext>
            </a:extLst>
          </p:cNvPr>
          <p:cNvSpPr/>
          <p:nvPr userDrawn="1"/>
        </p:nvSpPr>
        <p:spPr bwMode="white">
          <a:xfrm>
            <a:off x="0" y="5010150"/>
            <a:ext cx="12192000" cy="18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5" name="Copyright">
            <a:extLst>
              <a:ext uri="{FF2B5EF4-FFF2-40B4-BE49-F238E27FC236}">
                <a16:creationId xmlns:a16="http://schemas.microsoft.com/office/drawing/2014/main" id="{72D00F27-EB0D-4B38-91BB-231ACCBEBE4D}"/>
              </a:ext>
            </a:extLst>
          </p:cNvPr>
          <p:cNvSpPr txBox="1">
            <a:spLocks/>
          </p:cNvSpPr>
          <p:nvPr userDrawn="1"/>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grpSp>
        <p:nvGrpSpPr>
          <p:cNvPr id="18" name="Two-tone Gray">
            <a:extLst>
              <a:ext uri="{FF2B5EF4-FFF2-40B4-BE49-F238E27FC236}">
                <a16:creationId xmlns:a16="http://schemas.microsoft.com/office/drawing/2014/main" id="{A409DCE1-3310-4BC7-80C2-566C602B7CA4}"/>
              </a:ext>
            </a:extLst>
          </p:cNvPr>
          <p:cNvGrpSpPr/>
          <p:nvPr userDrawn="1"/>
        </p:nvGrpSpPr>
        <p:grpSpPr bwMode="ltGray">
          <a:xfrm>
            <a:off x="0" y="5010150"/>
            <a:ext cx="12192000" cy="0"/>
            <a:chOff x="0" y="5010150"/>
            <a:chExt cx="12192000" cy="0"/>
          </a:xfrm>
        </p:grpSpPr>
        <p:cxnSp>
          <p:nvCxnSpPr>
            <p:cNvPr id="19" name="Straight Connector 18">
              <a:extLst>
                <a:ext uri="{FF2B5EF4-FFF2-40B4-BE49-F238E27FC236}">
                  <a16:creationId xmlns:a16="http://schemas.microsoft.com/office/drawing/2014/main" id="{751FD985-534D-482F-828F-47DA6D68D9DC}"/>
                </a:ext>
              </a:extLst>
            </p:cNvPr>
            <p:cNvCxnSpPr/>
            <p:nvPr userDrawn="1"/>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1CED58-3DAB-43D0-92A2-448863AFB08E}"/>
                </a:ext>
              </a:extLst>
            </p:cNvPr>
            <p:cNvCxnSpPr/>
            <p:nvPr userDrawn="1"/>
          </p:nvCxnSpPr>
          <p:spPr bwMode="ltGray">
            <a:xfrm>
              <a:off x="9622631" y="5010150"/>
              <a:ext cx="2569369"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EB1B8ADD-CF2F-DB45-8D52-635325BA483E}"/>
              </a:ext>
            </a:extLst>
          </p:cNvPr>
          <p:cNvPicPr>
            <a:picLocks noChangeAspect="1"/>
          </p:cNvPicPr>
          <p:nvPr userDrawn="1"/>
        </p:nvPicPr>
        <p:blipFill>
          <a:blip r:embed="rId4"/>
          <a:stretch>
            <a:fillRect/>
          </a:stretch>
        </p:blipFill>
        <p:spPr>
          <a:xfrm>
            <a:off x="9163051" y="5548331"/>
            <a:ext cx="2082188" cy="685800"/>
          </a:xfrm>
          <a:prstGeom prst="rect">
            <a:avLst/>
          </a:prstGeom>
        </p:spPr>
      </p:pic>
    </p:spTree>
    <p:extLst>
      <p:ext uri="{BB962C8B-B14F-4D97-AF65-F5344CB8AC3E}">
        <p14:creationId xmlns:p14="http://schemas.microsoft.com/office/powerpoint/2010/main" val="290375497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8863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ubtitle, 2 Content">
    <p:bg>
      <p:bgPr>
        <a:solidFill>
          <a:schemeClr val="tx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450382"/>
            <a:ext cx="10972800" cy="366254"/>
          </a:xfrm>
        </p:spPr>
        <p:txBody>
          <a:bodyPr>
            <a:spAutoFit/>
          </a:bodyPr>
          <a:lstStyle>
            <a:lvl1pPr>
              <a:defRPr>
                <a:solidFill>
                  <a:schemeClr val="bg1"/>
                </a:solidFill>
              </a:defRPr>
            </a:lvl1pPr>
          </a:lstStyle>
          <a:p>
            <a:r>
              <a:rPr lang="en-US" dirty="0"/>
              <a:t>Title - Title Case, Calibri 28 </a:t>
            </a:r>
            <a:r>
              <a:rPr lang="en-US" dirty="0" err="1"/>
              <a:t>Pt</a:t>
            </a:r>
            <a:endParaRPr lang="en-US" dirty="0"/>
          </a:p>
        </p:txBody>
      </p:sp>
      <p:sp>
        <p:nvSpPr>
          <p:cNvPr id="12" name="Content Placeholder 5"/>
          <p:cNvSpPr>
            <a:spLocks noGrp="1"/>
          </p:cNvSpPr>
          <p:nvPr>
            <p:ph sz="quarter" idx="11" hasCustomPrompt="1"/>
          </p:nvPr>
        </p:nvSpPr>
        <p:spPr>
          <a:xfrm>
            <a:off x="612991" y="964201"/>
            <a:ext cx="10966028" cy="338555"/>
          </a:xfrm>
        </p:spPr>
        <p:txBody>
          <a:bodyPr vert="horz" lIns="91440" tIns="0" rIns="91440" bIns="0" rtlCol="0" anchor="t">
            <a:spAutoFit/>
          </a:bodyPr>
          <a:lstStyle>
            <a:lvl1pPr marL="0" indent="0" algn="l" defTabSz="609585" rtl="0" eaLnBrk="1" latinLnBrk="0" hangingPunct="1">
              <a:lnSpc>
                <a:spcPct val="90000"/>
              </a:lnSpc>
              <a:spcBef>
                <a:spcPct val="0"/>
              </a:spcBef>
              <a:buNone/>
              <a:defRPr lang="en-US" sz="2400" b="0" kern="1200" smtClean="0">
                <a:solidFill>
                  <a:schemeClr val="bg1"/>
                </a:solidFill>
                <a:latin typeface="+mj-lt"/>
                <a:ea typeface="+mj-ea"/>
                <a:cs typeface="+mj-cs"/>
              </a:defRPr>
            </a:lvl1pPr>
            <a:lvl2pPr algn="l" defTabSz="609585" rtl="0" eaLnBrk="1" latinLnBrk="0" hangingPunct="1">
              <a:lnSpc>
                <a:spcPct val="90000"/>
              </a:lnSpc>
              <a:spcBef>
                <a:spcPct val="0"/>
              </a:spcBef>
              <a:buNone/>
              <a:defRPr lang="en-US" sz="3733" b="0" kern="1200" smtClean="0">
                <a:solidFill>
                  <a:schemeClr val="tx1"/>
                </a:solidFill>
                <a:latin typeface="+mj-lt"/>
                <a:ea typeface="+mj-ea"/>
                <a:cs typeface="+mj-cs"/>
              </a:defRPr>
            </a:lvl2pPr>
            <a:lvl3pPr algn="l" defTabSz="609585" rtl="0" eaLnBrk="1" latinLnBrk="0" hangingPunct="1">
              <a:lnSpc>
                <a:spcPct val="90000"/>
              </a:lnSpc>
              <a:spcBef>
                <a:spcPct val="0"/>
              </a:spcBef>
              <a:buNone/>
              <a:defRPr lang="en-US" sz="3733" b="0" kern="1200" smtClean="0">
                <a:solidFill>
                  <a:schemeClr val="tx1"/>
                </a:solidFill>
                <a:latin typeface="+mj-lt"/>
                <a:ea typeface="+mj-ea"/>
                <a:cs typeface="+mj-cs"/>
              </a:defRPr>
            </a:lvl3pPr>
            <a:lvl4pPr algn="l" defTabSz="609585" rtl="0" eaLnBrk="1" latinLnBrk="0" hangingPunct="1">
              <a:lnSpc>
                <a:spcPct val="90000"/>
              </a:lnSpc>
              <a:spcBef>
                <a:spcPct val="0"/>
              </a:spcBef>
              <a:buNone/>
              <a:defRPr lang="en-US" sz="3733" b="0" kern="1200" smtClean="0">
                <a:solidFill>
                  <a:schemeClr val="tx1"/>
                </a:solidFill>
                <a:latin typeface="+mj-lt"/>
                <a:ea typeface="+mj-ea"/>
                <a:cs typeface="+mj-cs"/>
              </a:defRPr>
            </a:lvl4pPr>
            <a:lvl5pPr algn="l" defTabSz="609585" rtl="0" eaLnBrk="1" latinLnBrk="0" hangingPunct="1">
              <a:lnSpc>
                <a:spcPct val="90000"/>
              </a:lnSpc>
              <a:spcBef>
                <a:spcPct val="0"/>
              </a:spcBef>
              <a:buNone/>
              <a:defRPr lang="en-US" sz="3733" b="0" kern="1200" dirty="0" smtClean="0">
                <a:solidFill>
                  <a:schemeClr val="tx1"/>
                </a:solidFill>
                <a:latin typeface="+mj-lt"/>
                <a:ea typeface="+mj-ea"/>
                <a:cs typeface="+mj-cs"/>
              </a:defRPr>
            </a:lvl5pPr>
          </a:lstStyle>
          <a:p>
            <a:pPr lvl="0"/>
            <a:r>
              <a:rPr lang="en-US" dirty="0"/>
              <a:t>Subtitle | 18 </a:t>
            </a:r>
            <a:r>
              <a:rPr lang="en-US" dirty="0" err="1"/>
              <a:t>Pt</a:t>
            </a:r>
            <a:r>
              <a:rPr lang="en-US" dirty="0"/>
              <a:t> | Max 2 Lines | Max Character: 100 </a:t>
            </a:r>
          </a:p>
        </p:txBody>
      </p:sp>
      <p:sp>
        <p:nvSpPr>
          <p:cNvPr id="13" name="Content Placeholder 2"/>
          <p:cNvSpPr>
            <a:spLocks noGrp="1"/>
          </p:cNvSpPr>
          <p:nvPr>
            <p:ph sz="half" idx="1"/>
          </p:nvPr>
        </p:nvSpPr>
        <p:spPr>
          <a:xfrm>
            <a:off x="477080" y="1532653"/>
            <a:ext cx="5384800" cy="2435603"/>
          </a:xfrm>
          <a:prstGeom prst="rect">
            <a:avLst/>
          </a:prstGeom>
        </p:spPr>
        <p:txBody>
          <a:bodyPr/>
          <a:lstStyle>
            <a:lvl1pPr>
              <a:lnSpc>
                <a:spcPts val="3840"/>
              </a:lnSpc>
              <a:defRPr sz="3200" b="0">
                <a:solidFill>
                  <a:schemeClr val="bg1"/>
                </a:solidFill>
              </a:defRPr>
            </a:lvl1pPr>
            <a:lvl2pPr>
              <a:defRPr sz="2667" b="0">
                <a:solidFill>
                  <a:schemeClr val="bg1"/>
                </a:solidFill>
              </a:defRPr>
            </a:lvl2pPr>
            <a:lvl3pPr>
              <a:defRPr sz="2400" b="0">
                <a:solidFill>
                  <a:schemeClr val="bg1"/>
                </a:solidFill>
              </a:defRPr>
            </a:lvl3pPr>
            <a:lvl4pPr>
              <a:defRPr sz="2133" b="0">
                <a:solidFill>
                  <a:schemeClr val="bg1"/>
                </a:solidFill>
              </a:defRPr>
            </a:lvl4pPr>
            <a:lvl5pPr>
              <a:defRPr sz="1867" b="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p:nvPr>
        </p:nvSpPr>
        <p:spPr>
          <a:xfrm>
            <a:off x="6065080" y="1532653"/>
            <a:ext cx="5384800" cy="2347374"/>
          </a:xfrm>
          <a:prstGeom prst="rect">
            <a:avLst/>
          </a:prstGeom>
        </p:spPr>
        <p:txBody>
          <a:bodyPr/>
          <a:lstStyle>
            <a:lvl1pPr>
              <a:defRPr sz="3200" b="0">
                <a:solidFill>
                  <a:schemeClr val="bg1"/>
                </a:solidFill>
              </a:defRPr>
            </a:lvl1pPr>
            <a:lvl2pPr>
              <a:defRPr sz="2667" b="0">
                <a:solidFill>
                  <a:schemeClr val="bg1"/>
                </a:solidFill>
              </a:defRPr>
            </a:lvl2pPr>
            <a:lvl3pPr>
              <a:defRPr sz="2400" b="0">
                <a:solidFill>
                  <a:schemeClr val="bg1"/>
                </a:solidFill>
              </a:defRPr>
            </a:lvl3pPr>
            <a:lvl4pPr>
              <a:defRPr sz="2133" b="0">
                <a:solidFill>
                  <a:schemeClr val="bg1"/>
                </a:solidFill>
              </a:defRPr>
            </a:lvl4pPr>
            <a:lvl5pPr>
              <a:defRPr sz="1867" b="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p:cNvSpPr>
            <a:spLocks noGrp="1"/>
          </p:cNvSpPr>
          <p:nvPr>
            <p:ph type="body" sz="quarter" idx="12"/>
          </p:nvPr>
        </p:nvSpPr>
        <p:spPr>
          <a:xfrm>
            <a:off x="613581" y="5930900"/>
            <a:ext cx="10964841" cy="205121"/>
          </a:xfrm>
        </p:spPr>
        <p:txBody>
          <a:bodyPr/>
          <a:lstStyle>
            <a:lvl1pPr marL="0" indent="0">
              <a:lnSpc>
                <a:spcPct val="100000"/>
              </a:lnSpc>
              <a:spcBef>
                <a:spcPts val="0"/>
              </a:spcBef>
              <a:spcAft>
                <a:spcPts val="0"/>
              </a:spcAft>
              <a:buNone/>
              <a:defRPr sz="1333">
                <a:solidFill>
                  <a:schemeClr val="bg1"/>
                </a:solidFill>
              </a:defRPr>
            </a:lvl1pPr>
            <a:lvl2pPr marL="524920" indent="0">
              <a:lnSpc>
                <a:spcPct val="100000"/>
              </a:lnSpc>
              <a:spcBef>
                <a:spcPts val="0"/>
              </a:spcBef>
              <a:spcAft>
                <a:spcPts val="0"/>
              </a:spcAft>
              <a:buNone/>
              <a:defRPr/>
            </a:lvl2pPr>
            <a:lvl3pPr marL="999042" indent="0">
              <a:lnSpc>
                <a:spcPct val="100000"/>
              </a:lnSpc>
              <a:spcBef>
                <a:spcPts val="0"/>
              </a:spcBef>
              <a:spcAft>
                <a:spcPts val="0"/>
              </a:spcAft>
              <a:buNone/>
              <a:defRPr/>
            </a:lvl3pPr>
            <a:lvl4pPr marL="1456230" indent="0">
              <a:lnSpc>
                <a:spcPct val="100000"/>
              </a:lnSpc>
              <a:spcBef>
                <a:spcPts val="0"/>
              </a:spcBef>
              <a:spcAft>
                <a:spcPts val="0"/>
              </a:spcAft>
              <a:buNone/>
              <a:defRPr/>
            </a:lvl4pPr>
            <a:lvl5pPr marL="1828754" indent="0">
              <a:lnSpc>
                <a:spcPct val="100000"/>
              </a:lnSpc>
              <a:spcBef>
                <a:spcPts val="0"/>
              </a:spcBef>
              <a:spcAft>
                <a:spcPts val="0"/>
              </a:spcAft>
              <a:buNone/>
              <a:defRPr/>
            </a:lvl5pPr>
          </a:lstStyle>
          <a:p>
            <a:pPr lvl="0"/>
            <a:r>
              <a:rPr lang="en-US" dirty="0"/>
              <a:t>Click to edit Master text styles</a:t>
            </a:r>
          </a:p>
        </p:txBody>
      </p:sp>
      <p:sp>
        <p:nvSpPr>
          <p:cNvPr id="7" name="Slide Number Placeholder 5"/>
          <p:cNvSpPr>
            <a:spLocks noGrp="1"/>
          </p:cNvSpPr>
          <p:nvPr>
            <p:ph type="sldNum" sz="quarter" idx="4"/>
          </p:nvPr>
        </p:nvSpPr>
        <p:spPr>
          <a:xfrm>
            <a:off x="11196421" y="6314250"/>
            <a:ext cx="492719" cy="299129"/>
          </a:xfrm>
          <a:prstGeom prst="rect">
            <a:avLst/>
          </a:prstGeom>
        </p:spPr>
        <p:txBody>
          <a:bodyPr vert="horz" lIns="91440" tIns="45720" rIns="91440" bIns="45720" rtlCol="0" anchor="ctr"/>
          <a:lstStyle>
            <a:lvl1pPr algn="r">
              <a:defRPr sz="1067">
                <a:solidFill>
                  <a:schemeClr val="bg1"/>
                </a:solidFill>
                <a:latin typeface="Arial" charset="0"/>
                <a:ea typeface="Arial" charset="0"/>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78053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Full Page Photo">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887795"/>
            <a:ext cx="12192000" cy="1994392"/>
          </a:xfrm>
        </p:spPr>
        <p:txBody>
          <a:bodyPr lIns="274320" tIns="365760" rIns="91440" bIns="1280160" anchor="t" anchorCtr="0"/>
          <a:lstStyle>
            <a:lvl1pPr algn="r">
              <a:buNone/>
              <a:defRPr>
                <a:solidFill>
                  <a:schemeClr val="bg1"/>
                </a:solidFill>
              </a:defRPr>
            </a:lvl1pPr>
          </a:lstStyle>
          <a:p>
            <a:r>
              <a:rPr lang="en-US"/>
              <a:t>INSERT PHOTO HERE</a:t>
            </a:r>
          </a:p>
        </p:txBody>
      </p:sp>
      <p:sp>
        <p:nvSpPr>
          <p:cNvPr id="6" name="Title 1"/>
          <p:cNvSpPr>
            <a:spLocks noGrp="1"/>
          </p:cNvSpPr>
          <p:nvPr>
            <p:ph type="title" hasCustomPrompt="1"/>
          </p:nvPr>
        </p:nvSpPr>
        <p:spPr>
          <a:xfrm>
            <a:off x="612851" y="452285"/>
            <a:ext cx="10635252" cy="1441831"/>
          </a:xfrm>
          <a:noFill/>
        </p:spPr>
        <p:txBody>
          <a:bodyPr vert="horz" lIns="91440" tIns="91440" rIns="91440" bIns="182880" rtlCol="0" anchor="t" anchorCtr="0">
            <a:noAutofit/>
          </a:bodyPr>
          <a:lstStyle>
            <a:lvl1pPr algn="ctr" defTabSz="609585" rtl="0" eaLnBrk="1" latinLnBrk="0" hangingPunct="1">
              <a:lnSpc>
                <a:spcPct val="90000"/>
              </a:lnSpc>
              <a:spcBef>
                <a:spcPct val="0"/>
              </a:spcBef>
              <a:buNone/>
              <a:defRPr lang="en-US" sz="4267" b="1" kern="1200" dirty="0">
                <a:solidFill>
                  <a:schemeClr val="bg1"/>
                </a:solidFill>
                <a:latin typeface="Arial" panose="020B0604020202020204" pitchFamily="34" charset="0"/>
                <a:ea typeface="+mj-ea"/>
                <a:cs typeface="Arial" panose="020B0604020202020204" pitchFamily="34" charset="0"/>
              </a:defRPr>
            </a:lvl1pPr>
          </a:lstStyle>
          <a:p>
            <a:r>
              <a:rPr lang="en-US"/>
              <a:t>Title - Title Case, Calibri 28 </a:t>
            </a:r>
            <a:r>
              <a:rPr lang="en-US" err="1"/>
              <a:t>pt</a:t>
            </a:r>
            <a:br>
              <a:rPr lang="en-US"/>
            </a:br>
            <a:r>
              <a:rPr lang="en-US"/>
              <a:t>2 Line Max</a:t>
            </a:r>
          </a:p>
        </p:txBody>
      </p:sp>
      <p:sp>
        <p:nvSpPr>
          <p:cNvPr id="3" name="Text Placeholder 2"/>
          <p:cNvSpPr>
            <a:spLocks noGrp="1"/>
          </p:cNvSpPr>
          <p:nvPr>
            <p:ph type="body" sz="quarter" idx="11" hasCustomPrompt="1"/>
          </p:nvPr>
        </p:nvSpPr>
        <p:spPr>
          <a:xfrm>
            <a:off x="609601" y="4542503"/>
            <a:ext cx="11012128" cy="246221"/>
          </a:xfrm>
        </p:spPr>
        <p:txBody>
          <a:bodyPr lIns="91440"/>
          <a:lstStyle>
            <a:lvl1pPr marL="0" indent="0" algn="ctr">
              <a:lnSpc>
                <a:spcPct val="100000"/>
              </a:lnSpc>
              <a:spcBef>
                <a:spcPts val="0"/>
              </a:spcBef>
              <a:spcAft>
                <a:spcPts val="0"/>
              </a:spcAft>
              <a:buNone/>
              <a:defRPr sz="1600">
                <a:solidFill>
                  <a:schemeClr val="bg1"/>
                </a:solidFill>
              </a:defRPr>
            </a:lvl1pPr>
            <a:lvl2pPr marL="524920" indent="0">
              <a:buNone/>
              <a:defRPr/>
            </a:lvl2pPr>
            <a:lvl3pPr marL="999042" indent="0">
              <a:buNone/>
              <a:defRPr/>
            </a:lvl3pPr>
            <a:lvl4pPr marL="1456230" indent="0">
              <a:buNone/>
              <a:defRPr/>
            </a:lvl4pPr>
            <a:lvl5pPr marL="1828754" indent="0">
              <a:buNone/>
              <a:defRPr/>
            </a:lvl5pPr>
          </a:lstStyle>
          <a:p>
            <a:pPr lvl="0"/>
            <a:r>
              <a:rPr lang="en-US"/>
              <a:t>Click to edit Master text</a:t>
            </a:r>
          </a:p>
        </p:txBody>
      </p:sp>
      <p:sp>
        <p:nvSpPr>
          <p:cNvPr id="5" name="Slide Number Placeholder 5">
            <a:extLst>
              <a:ext uri="{FF2B5EF4-FFF2-40B4-BE49-F238E27FC236}">
                <a16:creationId xmlns:a16="http://schemas.microsoft.com/office/drawing/2014/main" id="{CCEAF29F-CF0C-4E5F-9C6F-DC0E0AD57F0C}"/>
              </a:ext>
            </a:extLst>
          </p:cNvPr>
          <p:cNvSpPr>
            <a:spLocks noGrp="1"/>
          </p:cNvSpPr>
          <p:nvPr>
            <p:ph type="sldNum" sz="quarter" idx="4"/>
          </p:nvPr>
        </p:nvSpPr>
        <p:spPr>
          <a:xfrm>
            <a:off x="609601" y="6308160"/>
            <a:ext cx="492719" cy="299129"/>
          </a:xfrm>
          <a:prstGeom prst="rect">
            <a:avLst/>
          </a:prstGeom>
        </p:spPr>
        <p:txBody>
          <a:bodyPr vert="horz" lIns="91440" tIns="45720" rIns="91440" bIns="45720" rtlCol="0" anchor="ctr"/>
          <a:lstStyle>
            <a:lvl1pPr algn="r">
              <a:defRPr sz="1067">
                <a:solidFill>
                  <a:schemeClr val="bg1"/>
                </a:solidFill>
                <a:latin typeface="Arial" charset="0"/>
                <a:ea typeface="Arial" charset="0"/>
                <a:cs typeface="Arial" charset="0"/>
              </a:defRPr>
            </a:lvl1pPr>
          </a:lstStyle>
          <a:p>
            <a:fld id="{5DCF5B18-1935-AB44-AE6E-C993FDFDD711}" type="slidenum">
              <a:rPr lang="en-US" smtClean="0"/>
              <a:pPr/>
              <a:t>‹#›</a:t>
            </a:fld>
            <a:endParaRPr lang="en-US"/>
          </a:p>
        </p:txBody>
      </p:sp>
    </p:spTree>
    <p:extLst>
      <p:ext uri="{BB962C8B-B14F-4D97-AF65-F5344CB8AC3E}">
        <p14:creationId xmlns:p14="http://schemas.microsoft.com/office/powerpoint/2010/main" val="340084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71791" y="2190899"/>
            <a:ext cx="5580743" cy="1755775"/>
          </a:xfrm>
        </p:spPr>
        <p:txBody>
          <a:bodyPr>
            <a:normAutofit/>
          </a:bodyPr>
          <a:lstStyle>
            <a:lvl1pPr algn="l">
              <a:lnSpc>
                <a:spcPct val="90000"/>
              </a:lnSpc>
              <a:defRPr sz="5600">
                <a:solidFill>
                  <a:schemeClr val="bg1"/>
                </a:solidFill>
                <a:latin typeface="Gill Sans Light"/>
                <a:cs typeface="Gill Sans Light"/>
              </a:defRPr>
            </a:lvl1pPr>
          </a:lstStyle>
          <a:p>
            <a:r>
              <a:rPr lang="en-CA" dirty="0"/>
              <a:t>Click to edit </a:t>
            </a:r>
            <a:br>
              <a:rPr lang="en-CA" dirty="0"/>
            </a:br>
            <a:r>
              <a:rPr lang="en-CA" dirty="0"/>
              <a:t>Master title style</a:t>
            </a:r>
            <a:endParaRPr lang="en-US" dirty="0"/>
          </a:p>
        </p:txBody>
      </p:sp>
      <p:sp>
        <p:nvSpPr>
          <p:cNvPr id="3" name="Subtitle 2"/>
          <p:cNvSpPr>
            <a:spLocks noGrp="1"/>
          </p:cNvSpPr>
          <p:nvPr>
            <p:ph type="subTitle" idx="1"/>
          </p:nvPr>
        </p:nvSpPr>
        <p:spPr>
          <a:xfrm>
            <a:off x="6095979" y="4007147"/>
            <a:ext cx="5580743" cy="806752"/>
          </a:xfrm>
        </p:spPr>
        <p:txBody>
          <a:bodyPr>
            <a:normAutofit/>
          </a:bodyPr>
          <a:lstStyle>
            <a:lvl1pPr marL="0" indent="0" algn="l">
              <a:buNone/>
              <a:defRPr sz="2400" i="1">
                <a:solidFill>
                  <a:srgbClr val="FFFFFF"/>
                </a:solidFill>
                <a:latin typeface="Gill Sans Light"/>
                <a:cs typeface="Gill Sans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dirty="0"/>
              <a:t>Click to edit Master subtitle style</a:t>
            </a:r>
            <a:endParaRPr lang="en-US" dirty="0"/>
          </a:p>
        </p:txBody>
      </p:sp>
      <p:pic>
        <p:nvPicPr>
          <p:cNvPr id="8" name="Picture 7" descr="OpenMainframe_Logo_White_Knockout.png"/>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241122" y="1484441"/>
            <a:ext cx="1923143" cy="570972"/>
          </a:xfrm>
          <a:prstGeom prst="rect">
            <a:avLst/>
          </a:prstGeom>
        </p:spPr>
      </p:pic>
    </p:spTree>
    <p:extLst>
      <p:ext uri="{BB962C8B-B14F-4D97-AF65-F5344CB8AC3E}">
        <p14:creationId xmlns:p14="http://schemas.microsoft.com/office/powerpoint/2010/main" val="213333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1030111"/>
            <a:ext cx="12192000" cy="5827888"/>
          </a:xfrm>
          <a:prstGeom prst="rect">
            <a:avLst/>
          </a:prstGeom>
          <a:solidFill>
            <a:srgbClr val="3664AD">
              <a:alpha val="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3664AD"/>
              </a:solidFill>
            </a:endParaRPr>
          </a:p>
        </p:txBody>
      </p:sp>
      <p:sp>
        <p:nvSpPr>
          <p:cNvPr id="2" name="Title 1"/>
          <p:cNvSpPr>
            <a:spLocks noGrp="1"/>
          </p:cNvSpPr>
          <p:nvPr>
            <p:ph type="title"/>
          </p:nvPr>
        </p:nvSpPr>
        <p:spPr>
          <a:xfrm>
            <a:off x="445325" y="327571"/>
            <a:ext cx="10525057" cy="366254"/>
          </a:xfrm>
        </p:spPr>
        <p:txBody>
          <a:bodyPr/>
          <a:lstStyle/>
          <a:p>
            <a:r>
              <a:rPr lang="en-CA" dirty="0"/>
              <a:t>Click to edit Master title style</a:t>
            </a:r>
            <a:endParaRPr lang="en-US" dirty="0"/>
          </a:p>
        </p:txBody>
      </p:sp>
      <p:pic>
        <p:nvPicPr>
          <p:cNvPr id="13" name="Picture 12"/>
          <p:cNvPicPr>
            <a:picLocks noChangeAspect="1"/>
          </p:cNvPicPr>
          <p:nvPr userDrawn="1"/>
        </p:nvPicPr>
        <p:blipFill rotWithShape="1">
          <a:blip r:embed="rId2" cstate="hqprint">
            <a:alphaModFix amt="6000"/>
            <a:extLst>
              <a:ext uri="{28A0092B-C50C-407E-A947-70E740481C1C}">
                <a14:useLocalDpi xmlns:a14="http://schemas.microsoft.com/office/drawing/2010/main"/>
              </a:ext>
            </a:extLst>
          </a:blip>
          <a:srcRect l="17595"/>
          <a:stretch/>
        </p:blipFill>
        <p:spPr>
          <a:xfrm>
            <a:off x="1" y="1034345"/>
            <a:ext cx="8525297" cy="5819416"/>
          </a:xfrm>
          <a:prstGeom prst="rect">
            <a:avLst/>
          </a:prstGeom>
        </p:spPr>
      </p:pic>
      <p:sp>
        <p:nvSpPr>
          <p:cNvPr id="3" name="Content Placeholder 2"/>
          <p:cNvSpPr>
            <a:spLocks noGrp="1"/>
          </p:cNvSpPr>
          <p:nvPr>
            <p:ph idx="1"/>
          </p:nvPr>
        </p:nvSpPr>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Slide Number Placeholder 5"/>
          <p:cNvSpPr>
            <a:spLocks noGrp="1"/>
          </p:cNvSpPr>
          <p:nvPr>
            <p:ph type="sldNum" sz="quarter" idx="12"/>
          </p:nvPr>
        </p:nvSpPr>
        <p:spPr/>
        <p:txBody>
          <a:bodyPr/>
          <a:lstStyle/>
          <a:p>
            <a:fld id="{E9E6C42D-3C73-654B-9208-A448ACCDDB6A}" type="slidenum">
              <a:rPr lang="en-US" smtClean="0"/>
              <a:t>‹#›</a:t>
            </a:fld>
            <a:endParaRPr lang="en-US"/>
          </a:p>
        </p:txBody>
      </p:sp>
      <p:pic>
        <p:nvPicPr>
          <p:cNvPr id="8" name="Picture 7" descr="OpenMainframe_Logo_Pantone.png"/>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075671" y="217429"/>
            <a:ext cx="626472" cy="690959"/>
          </a:xfrm>
          <a:prstGeom prst="rect">
            <a:avLst/>
          </a:prstGeom>
        </p:spPr>
      </p:pic>
      <p:sp>
        <p:nvSpPr>
          <p:cNvPr id="9" name="Rectangle 8"/>
          <p:cNvSpPr/>
          <p:nvPr userDrawn="1"/>
        </p:nvSpPr>
        <p:spPr>
          <a:xfrm>
            <a:off x="0" y="6817217"/>
            <a:ext cx="12192000" cy="67448"/>
          </a:xfrm>
          <a:prstGeom prst="rect">
            <a:avLst/>
          </a:prstGeom>
          <a:solidFill>
            <a:srgbClr val="3664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3664AD"/>
              </a:solidFill>
            </a:endParaRPr>
          </a:p>
        </p:txBody>
      </p:sp>
    </p:spTree>
    <p:extLst>
      <p:ext uri="{BB962C8B-B14F-4D97-AF65-F5344CB8AC3E}">
        <p14:creationId xmlns:p14="http://schemas.microsoft.com/office/powerpoint/2010/main" val="1667257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Red ">
    <p:spTree>
      <p:nvGrpSpPr>
        <p:cNvPr id="1" name=""/>
        <p:cNvGrpSpPr/>
        <p:nvPr/>
      </p:nvGrpSpPr>
      <p:grpSpPr>
        <a:xfrm>
          <a:off x="0" y="0"/>
          <a:ext cx="0" cy="0"/>
          <a:chOff x="0" y="0"/>
          <a:chExt cx="0" cy="0"/>
        </a:xfrm>
      </p:grpSpPr>
      <p:pic>
        <p:nvPicPr>
          <p:cNvPr id="3075" name="Picture 3" descr="G:\_55906_Brand_Integration\_PPT_Template\R4_20151119\Images\Title_Circuitry_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0"/>
            <a:ext cx="12192000" cy="4992688"/>
          </a:xfrm>
          <a:prstGeom prst="rect">
            <a:avLst/>
          </a:prstGeom>
          <a:noFill/>
          <a:extLst>
            <a:ext uri="{909E8E84-426E-40DD-AFC4-6F175D3DCCD1}">
              <a14:hiddenFill xmlns:a14="http://schemas.microsoft.com/office/drawing/2010/main">
                <a:solidFill>
                  <a:srgbClr val="FFFFFF"/>
                </a:solidFill>
              </a14:hiddenFill>
            </a:ext>
          </a:extLst>
        </p:spPr>
      </p:pic>
      <p:sp>
        <p:nvSpPr>
          <p:cNvPr id="2" name="White block"/>
          <p:cNvSpPr/>
          <p:nvPr/>
        </p:nvSpPr>
        <p:spPr bwMode="white">
          <a:xfrm>
            <a:off x="0" y="5010150"/>
            <a:ext cx="12192000" cy="18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Text Placeholder 16"/>
          <p:cNvSpPr>
            <a:spLocks noGrp="1"/>
          </p:cNvSpPr>
          <p:nvPr>
            <p:ph type="body" sz="quarter" idx="12" hasCustomPrompt="1"/>
          </p:nvPr>
        </p:nvSpPr>
        <p:spPr bwMode="white">
          <a:xfrm>
            <a:off x="411480" y="4143296"/>
            <a:ext cx="7452360" cy="523220"/>
          </a:xfrm>
          <a:effectLst/>
        </p:spPr>
        <p:txBody>
          <a:bodyPr vert="horz" wrap="square" lIns="0" tIns="0" rIns="0" bIns="0" rtlCol="0" anchor="b">
            <a:spAutoFit/>
          </a:bodyPr>
          <a:lstStyle>
            <a:lvl1pPr marL="0" indent="0">
              <a:lnSpc>
                <a:spcPct val="85000"/>
              </a:lnSpc>
              <a:buNone/>
              <a:defRPr lang="en-US" sz="4000" b="1" cap="none" baseline="0" dirty="0" smtClean="0">
                <a:solidFill>
                  <a:schemeClr val="bg1"/>
                </a:solidFill>
                <a:effectLst/>
                <a:latin typeface="+mj-lt"/>
              </a:defRPr>
            </a:lvl1pPr>
          </a:lstStyle>
          <a:p>
            <a:pPr marL="0" lvl="0" indent="0"/>
            <a:r>
              <a:rPr lang="en-US" dirty="0"/>
              <a:t>Presentation Title</a:t>
            </a:r>
          </a:p>
        </p:txBody>
      </p:sp>
      <p:sp>
        <p:nvSpPr>
          <p:cNvPr id="12" name="Text Placeholder 3"/>
          <p:cNvSpPr>
            <a:spLocks noGrp="1"/>
          </p:cNvSpPr>
          <p:nvPr>
            <p:ph type="body" sz="quarter" idx="13"/>
          </p:nvPr>
        </p:nvSpPr>
        <p:spPr>
          <a:xfrm>
            <a:off x="411480" y="5628417"/>
            <a:ext cx="7452360" cy="276999"/>
          </a:xfrm>
        </p:spPr>
        <p:txBody>
          <a:bodyPr/>
          <a:lstStyle>
            <a:lvl1pPr marL="0" indent="0">
              <a:spcBef>
                <a:spcPts val="0"/>
              </a:spcBef>
              <a:buNone/>
              <a:defRPr sz="2000" b="0"/>
            </a:lvl1pPr>
          </a:lstStyle>
          <a:p>
            <a:pPr lvl="0"/>
            <a:r>
              <a:rPr lang="en-US"/>
              <a:t>Edit Master text styles</a:t>
            </a:r>
          </a:p>
        </p:txBody>
      </p:sp>
      <p:sp>
        <p:nvSpPr>
          <p:cNvPr id="11" name="Subtitle 2"/>
          <p:cNvSpPr>
            <a:spLocks noGrp="1"/>
          </p:cNvSpPr>
          <p:nvPr>
            <p:ph type="subTitle" idx="1" hasCustomPrompt="1"/>
          </p:nvPr>
        </p:nvSpPr>
        <p:spPr>
          <a:xfrm>
            <a:off x="411480" y="5199599"/>
            <a:ext cx="7452360" cy="332399"/>
          </a:xfrm>
        </p:spPr>
        <p:txBody>
          <a:bodyPr lIns="0" tIns="0" rIns="0" bIns="0"/>
          <a:lstStyle>
            <a:lvl1pPr marL="0" marR="0" indent="0" algn="l">
              <a:spcBef>
                <a:spcPts val="0"/>
              </a:spcBef>
              <a:spcAft>
                <a:spcPts val="0"/>
              </a:spcAft>
              <a:buNone/>
              <a:defRPr sz="24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7" name="Copyright"/>
          <p:cNvSpPr txBox="1">
            <a:spLocks/>
          </p:cNvSpPr>
          <p:nvPr/>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pic>
        <p:nvPicPr>
          <p:cNvPr id="21" name="BRCM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3051" y="5557209"/>
            <a:ext cx="2676524" cy="362717"/>
          </a:xfrm>
          <a:prstGeom prst="rect">
            <a:avLst/>
          </a:prstGeom>
        </p:spPr>
      </p:pic>
      <p:grpSp>
        <p:nvGrpSpPr>
          <p:cNvPr id="22" name="Two-tone Gray"/>
          <p:cNvGrpSpPr/>
          <p:nvPr/>
        </p:nvGrpSpPr>
        <p:grpSpPr bwMode="ltGray">
          <a:xfrm>
            <a:off x="0" y="5010150"/>
            <a:ext cx="12192000" cy="0"/>
            <a:chOff x="0" y="5010150"/>
            <a:chExt cx="12192000" cy="0"/>
          </a:xfrm>
        </p:grpSpPr>
        <p:cxnSp>
          <p:nvCxnSpPr>
            <p:cNvPr id="23" name="Straight Connector 22"/>
            <p:cNvCxnSpPr/>
            <p:nvPr/>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ltGray">
            <a:xfrm>
              <a:off x="9622631" y="5010150"/>
              <a:ext cx="2569369"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3" descr="G:\_55906_Brand_Integration\_PPT_Template\R4_20151119\Images\Title_Circuitry_Red.jpg">
            <a:extLst>
              <a:ext uri="{FF2B5EF4-FFF2-40B4-BE49-F238E27FC236}">
                <a16:creationId xmlns:a16="http://schemas.microsoft.com/office/drawing/2014/main" id="{0C96AB02-95EF-4EE4-88ED-D66F1C666B0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12192000" cy="4992688"/>
          </a:xfrm>
          <a:prstGeom prst="rect">
            <a:avLst/>
          </a:prstGeom>
          <a:noFill/>
          <a:extLst>
            <a:ext uri="{909E8E84-426E-40DD-AFC4-6F175D3DCCD1}">
              <a14:hiddenFill xmlns:a14="http://schemas.microsoft.com/office/drawing/2010/main">
                <a:solidFill>
                  <a:srgbClr val="FFFFFF"/>
                </a:solidFill>
              </a14:hiddenFill>
            </a:ext>
          </a:extLst>
        </p:spPr>
      </p:pic>
      <p:sp>
        <p:nvSpPr>
          <p:cNvPr id="14" name="White block">
            <a:extLst>
              <a:ext uri="{FF2B5EF4-FFF2-40B4-BE49-F238E27FC236}">
                <a16:creationId xmlns:a16="http://schemas.microsoft.com/office/drawing/2014/main" id="{577DA118-FDA9-4DE2-BD95-A53BF7A5BD7E}"/>
              </a:ext>
            </a:extLst>
          </p:cNvPr>
          <p:cNvSpPr/>
          <p:nvPr userDrawn="1"/>
        </p:nvSpPr>
        <p:spPr bwMode="white">
          <a:xfrm>
            <a:off x="0" y="5010150"/>
            <a:ext cx="12192000" cy="18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5" name="Copyright">
            <a:extLst>
              <a:ext uri="{FF2B5EF4-FFF2-40B4-BE49-F238E27FC236}">
                <a16:creationId xmlns:a16="http://schemas.microsoft.com/office/drawing/2014/main" id="{72D00F27-EB0D-4B38-91BB-231ACCBEBE4D}"/>
              </a:ext>
            </a:extLst>
          </p:cNvPr>
          <p:cNvSpPr txBox="1">
            <a:spLocks/>
          </p:cNvSpPr>
          <p:nvPr userDrawn="1"/>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pic>
        <p:nvPicPr>
          <p:cNvPr id="16" name="BRCM Logo">
            <a:extLst>
              <a:ext uri="{FF2B5EF4-FFF2-40B4-BE49-F238E27FC236}">
                <a16:creationId xmlns:a16="http://schemas.microsoft.com/office/drawing/2014/main" id="{F9822C8A-7620-4825-9015-27ACDEFF05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3051" y="5557209"/>
            <a:ext cx="2676524" cy="362717"/>
          </a:xfrm>
          <a:prstGeom prst="rect">
            <a:avLst/>
          </a:prstGeom>
        </p:spPr>
      </p:pic>
      <p:grpSp>
        <p:nvGrpSpPr>
          <p:cNvPr id="18" name="Two-tone Gray">
            <a:extLst>
              <a:ext uri="{FF2B5EF4-FFF2-40B4-BE49-F238E27FC236}">
                <a16:creationId xmlns:a16="http://schemas.microsoft.com/office/drawing/2014/main" id="{A409DCE1-3310-4BC7-80C2-566C602B7CA4}"/>
              </a:ext>
            </a:extLst>
          </p:cNvPr>
          <p:cNvGrpSpPr/>
          <p:nvPr userDrawn="1"/>
        </p:nvGrpSpPr>
        <p:grpSpPr bwMode="ltGray">
          <a:xfrm>
            <a:off x="0" y="5010150"/>
            <a:ext cx="12192000" cy="0"/>
            <a:chOff x="0" y="5010150"/>
            <a:chExt cx="12192000" cy="0"/>
          </a:xfrm>
        </p:grpSpPr>
        <p:cxnSp>
          <p:nvCxnSpPr>
            <p:cNvPr id="19" name="Straight Connector 18">
              <a:extLst>
                <a:ext uri="{FF2B5EF4-FFF2-40B4-BE49-F238E27FC236}">
                  <a16:creationId xmlns:a16="http://schemas.microsoft.com/office/drawing/2014/main" id="{751FD985-534D-482F-828F-47DA6D68D9DC}"/>
                </a:ext>
              </a:extLst>
            </p:cNvPr>
            <p:cNvCxnSpPr/>
            <p:nvPr userDrawn="1"/>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1CED58-3DAB-43D0-92A2-448863AFB08E}"/>
                </a:ext>
              </a:extLst>
            </p:cNvPr>
            <p:cNvCxnSpPr/>
            <p:nvPr userDrawn="1"/>
          </p:nvCxnSpPr>
          <p:spPr bwMode="ltGray">
            <a:xfrm>
              <a:off x="9622631" y="5010150"/>
              <a:ext cx="2569369"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654853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White">
    <p:spTree>
      <p:nvGrpSpPr>
        <p:cNvPr id="1" name=""/>
        <p:cNvGrpSpPr/>
        <p:nvPr/>
      </p:nvGrpSpPr>
      <p:grpSpPr>
        <a:xfrm>
          <a:off x="0" y="0"/>
          <a:ext cx="0" cy="0"/>
          <a:chOff x="0" y="0"/>
          <a:chExt cx="0" cy="0"/>
        </a:xfrm>
      </p:grpSpPr>
      <p:pic>
        <p:nvPicPr>
          <p:cNvPr id="13" name="Red Gradient Block" descr="G:\_55906_Brand_Integration\_PPT_Template\R5_20151208\Images\Title_Red_Gradient_Rever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4992688"/>
            <a:ext cx="12192000" cy="18653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6"/>
          <p:cNvSpPr>
            <a:spLocks noGrp="1"/>
          </p:cNvSpPr>
          <p:nvPr>
            <p:ph type="body" sz="quarter" idx="12" hasCustomPrompt="1"/>
          </p:nvPr>
        </p:nvSpPr>
        <p:spPr bwMode="black">
          <a:xfrm>
            <a:off x="411480" y="4143296"/>
            <a:ext cx="7452360" cy="523220"/>
          </a:xfrm>
          <a:effectLst/>
        </p:spPr>
        <p:txBody>
          <a:bodyPr vert="horz" wrap="square" lIns="0" tIns="0" rIns="0" bIns="0" rtlCol="0" anchor="b">
            <a:spAutoFit/>
          </a:bodyPr>
          <a:lstStyle>
            <a:lvl1pPr marL="0" indent="0">
              <a:lnSpc>
                <a:spcPct val="85000"/>
              </a:lnSpc>
              <a:buNone/>
              <a:defRPr lang="en-US" sz="4000" b="1" cap="none" baseline="0" dirty="0" smtClean="0">
                <a:solidFill>
                  <a:schemeClr val="tx1"/>
                </a:solidFill>
                <a:effectLst/>
                <a:latin typeface="+mj-lt"/>
              </a:defRPr>
            </a:lvl1pPr>
          </a:lstStyle>
          <a:p>
            <a:pPr marL="0" lvl="0" indent="0"/>
            <a:r>
              <a:rPr lang="en-US" dirty="0"/>
              <a:t>Presentation Title</a:t>
            </a:r>
          </a:p>
        </p:txBody>
      </p:sp>
      <p:sp>
        <p:nvSpPr>
          <p:cNvPr id="12" name="Text Placeholder 3"/>
          <p:cNvSpPr>
            <a:spLocks noGrp="1"/>
          </p:cNvSpPr>
          <p:nvPr>
            <p:ph type="body" sz="quarter" idx="13"/>
          </p:nvPr>
        </p:nvSpPr>
        <p:spPr bwMode="white">
          <a:xfrm>
            <a:off x="411480" y="5628417"/>
            <a:ext cx="7452360" cy="276999"/>
          </a:xfrm>
        </p:spPr>
        <p:txBody>
          <a:bodyPr/>
          <a:lstStyle>
            <a:lvl1pPr marL="0" indent="0">
              <a:spcBef>
                <a:spcPts val="0"/>
              </a:spcBef>
              <a:buNone/>
              <a:defRPr sz="2000" b="0">
                <a:solidFill>
                  <a:schemeClr val="bg1">
                    <a:lumMod val="85000"/>
                  </a:schemeClr>
                </a:solidFill>
              </a:defRPr>
            </a:lvl1pPr>
          </a:lstStyle>
          <a:p>
            <a:pPr lvl="0"/>
            <a:r>
              <a:rPr lang="en-US"/>
              <a:t>Edit Master text styles</a:t>
            </a:r>
          </a:p>
        </p:txBody>
      </p:sp>
      <p:sp>
        <p:nvSpPr>
          <p:cNvPr id="11" name="Subtitle 2"/>
          <p:cNvSpPr>
            <a:spLocks noGrp="1"/>
          </p:cNvSpPr>
          <p:nvPr>
            <p:ph type="subTitle" idx="1" hasCustomPrompt="1"/>
          </p:nvPr>
        </p:nvSpPr>
        <p:spPr bwMode="white">
          <a:xfrm>
            <a:off x="411480" y="5199599"/>
            <a:ext cx="7452360" cy="332399"/>
          </a:xfrm>
        </p:spPr>
        <p:txBody>
          <a:bodyPr lIns="0" tIns="0" rIns="0" bIns="0"/>
          <a:lstStyle>
            <a:lvl1pPr marL="0" marR="0" indent="0" algn="l">
              <a:spcBef>
                <a:spcPts val="0"/>
              </a:spcBef>
              <a:spcAft>
                <a:spcPts val="0"/>
              </a:spcAft>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7" name="Copyright"/>
          <p:cNvSpPr txBox="1">
            <a:spLocks/>
          </p:cNvSpPr>
          <p:nvPr/>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1">
                    <a:lumMod val="95000"/>
                  </a:schemeClr>
                </a:solidFill>
              </a:rPr>
              <a:t>Broadcom Proprietary and Confidential.  Copyright © 2018 Broadcom.  All Rights Reserved. The term “Broadcom” refers to Broadcom Inc. and/or its subsidiaries.</a:t>
            </a:r>
          </a:p>
        </p:txBody>
      </p:sp>
      <p:sp>
        <p:nvSpPr>
          <p:cNvPr id="4" name="Rectangle 3"/>
          <p:cNvSpPr/>
          <p:nvPr/>
        </p:nvSpPr>
        <p:spPr bwMode="white">
          <a:xfrm>
            <a:off x="1" y="0"/>
            <a:ext cx="12191999" cy="539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pic>
        <p:nvPicPr>
          <p:cNvPr id="1027" name="BRCM Logo" descr="G:\_55906_Brand_Integration\55998_Logo_Update-Refinement\_Final\01_Red-Black\PNG\Broadcom_Ltd_Logo_Red-Black_no-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457200"/>
            <a:ext cx="3200400" cy="43635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Two-tone Gray"/>
          <p:cNvGrpSpPr/>
          <p:nvPr/>
        </p:nvGrpSpPr>
        <p:grpSpPr bwMode="ltGray">
          <a:xfrm>
            <a:off x="0" y="5010150"/>
            <a:ext cx="12192000" cy="0"/>
            <a:chOff x="0" y="5010150"/>
            <a:chExt cx="12192000" cy="0"/>
          </a:xfrm>
        </p:grpSpPr>
        <p:cxnSp>
          <p:nvCxnSpPr>
            <p:cNvPr id="18" name="Straight Connector 17"/>
            <p:cNvCxnSpPr/>
            <p:nvPr/>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ltGray">
            <a:xfrm>
              <a:off x="9083040" y="5010150"/>
              <a:ext cx="3108960"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4" name="Red Gradient Block" descr="G:\_55906_Brand_Integration\_PPT_Template\R5_20151208\Images\Title_Red_Gradient_Reversed.jpg">
            <a:extLst>
              <a:ext uri="{FF2B5EF4-FFF2-40B4-BE49-F238E27FC236}">
                <a16:creationId xmlns:a16="http://schemas.microsoft.com/office/drawing/2014/main" id="{A801D419-69EF-4B61-8268-4761807E13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4992688"/>
            <a:ext cx="12192000" cy="1865312"/>
          </a:xfrm>
          <a:prstGeom prst="rect">
            <a:avLst/>
          </a:prstGeom>
          <a:noFill/>
          <a:extLst>
            <a:ext uri="{909E8E84-426E-40DD-AFC4-6F175D3DCCD1}">
              <a14:hiddenFill xmlns:a14="http://schemas.microsoft.com/office/drawing/2010/main">
                <a:solidFill>
                  <a:srgbClr val="FFFFFF"/>
                </a:solidFill>
              </a14:hiddenFill>
            </a:ext>
          </a:extLst>
        </p:spPr>
      </p:pic>
      <p:sp>
        <p:nvSpPr>
          <p:cNvPr id="15" name="Copyright">
            <a:extLst>
              <a:ext uri="{FF2B5EF4-FFF2-40B4-BE49-F238E27FC236}">
                <a16:creationId xmlns:a16="http://schemas.microsoft.com/office/drawing/2014/main" id="{C7DA334C-1DB9-4588-BEFC-BCE6F7BB4AE4}"/>
              </a:ext>
            </a:extLst>
          </p:cNvPr>
          <p:cNvSpPr txBox="1">
            <a:spLocks/>
          </p:cNvSpPr>
          <p:nvPr userDrawn="1"/>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1">
                    <a:lumMod val="95000"/>
                  </a:schemeClr>
                </a:solidFill>
              </a:rPr>
              <a:t>Broadcom Proprietary and Confidential.  Copyright © 2018 Broadcom.  All Rights Reserved. The term “Broadcom” refers to Broadcom Inc. and/or its subsidiaries.</a:t>
            </a:r>
          </a:p>
        </p:txBody>
      </p:sp>
      <p:sp>
        <p:nvSpPr>
          <p:cNvPr id="20" name="Rectangle 19">
            <a:extLst>
              <a:ext uri="{FF2B5EF4-FFF2-40B4-BE49-F238E27FC236}">
                <a16:creationId xmlns:a16="http://schemas.microsoft.com/office/drawing/2014/main" id="{30E5B9E6-2705-4E0D-AD09-4199109BB835}"/>
              </a:ext>
            </a:extLst>
          </p:cNvPr>
          <p:cNvSpPr/>
          <p:nvPr userDrawn="1"/>
        </p:nvSpPr>
        <p:spPr bwMode="white">
          <a:xfrm>
            <a:off x="1" y="0"/>
            <a:ext cx="12191999" cy="539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pic>
        <p:nvPicPr>
          <p:cNvPr id="21" name="BRCM Logo" descr="G:\_55906_Brand_Integration\55998_Logo_Update-Refinement\_Final\01_Red-Black\PNG\Broadcom_Ltd_Logo_Red-Black_no-tag.png">
            <a:extLst>
              <a:ext uri="{FF2B5EF4-FFF2-40B4-BE49-F238E27FC236}">
                <a16:creationId xmlns:a16="http://schemas.microsoft.com/office/drawing/2014/main" id="{69B88FF3-4EAF-46C8-8572-2D9D5D6E0C5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34400" y="457200"/>
            <a:ext cx="3200400" cy="43635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Two-tone Gray">
            <a:extLst>
              <a:ext uri="{FF2B5EF4-FFF2-40B4-BE49-F238E27FC236}">
                <a16:creationId xmlns:a16="http://schemas.microsoft.com/office/drawing/2014/main" id="{64F4A272-99E9-4C76-9534-63DC2C06866D}"/>
              </a:ext>
            </a:extLst>
          </p:cNvPr>
          <p:cNvGrpSpPr/>
          <p:nvPr userDrawn="1"/>
        </p:nvGrpSpPr>
        <p:grpSpPr bwMode="ltGray">
          <a:xfrm>
            <a:off x="0" y="5010150"/>
            <a:ext cx="12192000" cy="0"/>
            <a:chOff x="0" y="5010150"/>
            <a:chExt cx="12192000" cy="0"/>
          </a:xfrm>
        </p:grpSpPr>
        <p:cxnSp>
          <p:nvCxnSpPr>
            <p:cNvPr id="23" name="Straight Connector 22">
              <a:extLst>
                <a:ext uri="{FF2B5EF4-FFF2-40B4-BE49-F238E27FC236}">
                  <a16:creationId xmlns:a16="http://schemas.microsoft.com/office/drawing/2014/main" id="{3FCF2535-EF61-4269-A26E-C9528CD2FCFF}"/>
                </a:ext>
              </a:extLst>
            </p:cNvPr>
            <p:cNvCxnSpPr/>
            <p:nvPr userDrawn="1"/>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A25B7D2-D517-4949-A847-2C2BA91E6C68}"/>
                </a:ext>
              </a:extLst>
            </p:cNvPr>
            <p:cNvCxnSpPr/>
            <p:nvPr userDrawn="1"/>
          </p:nvCxnSpPr>
          <p:spPr bwMode="ltGray">
            <a:xfrm>
              <a:off x="9083040" y="5010150"/>
              <a:ext cx="3108960"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49306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Circuitry">
    <p:spTree>
      <p:nvGrpSpPr>
        <p:cNvPr id="1" name=""/>
        <p:cNvGrpSpPr/>
        <p:nvPr/>
      </p:nvGrpSpPr>
      <p:grpSpPr>
        <a:xfrm>
          <a:off x="0" y="0"/>
          <a:ext cx="0" cy="0"/>
          <a:chOff x="0" y="0"/>
          <a:chExt cx="0" cy="0"/>
        </a:xfrm>
      </p:grpSpPr>
      <p:pic>
        <p:nvPicPr>
          <p:cNvPr id="4" name="gray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RCM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1423" y="4378200"/>
            <a:ext cx="3417878" cy="463184"/>
          </a:xfrm>
          <a:prstGeom prst="rect">
            <a:avLst/>
          </a:prstGeom>
        </p:spPr>
      </p:pic>
      <p:grpSp>
        <p:nvGrpSpPr>
          <p:cNvPr id="14" name="Two-tone Red Rounded"/>
          <p:cNvGrpSpPr/>
          <p:nvPr/>
        </p:nvGrpSpPr>
        <p:grpSpPr bwMode="gray">
          <a:xfrm>
            <a:off x="0" y="4662176"/>
            <a:ext cx="7653791" cy="0"/>
            <a:chOff x="317625" y="4690751"/>
            <a:chExt cx="7653791" cy="0"/>
          </a:xfrm>
        </p:grpSpPr>
        <p:cxnSp>
          <p:nvCxnSpPr>
            <p:cNvPr id="15" name="Straight Connector 14"/>
            <p:cNvCxnSpPr/>
            <p:nvPr/>
          </p:nvCxnSpPr>
          <p:spPr bwMode="gray">
            <a:xfrm>
              <a:off x="317625" y="4690751"/>
              <a:ext cx="7653791"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sp>
        <p:nvSpPr>
          <p:cNvPr id="10" name="Text Placeholder 16"/>
          <p:cNvSpPr>
            <a:spLocks noGrp="1"/>
          </p:cNvSpPr>
          <p:nvPr>
            <p:ph type="body" sz="quarter" idx="12" hasCustomPrompt="1"/>
          </p:nvPr>
        </p:nvSpPr>
        <p:spPr bwMode="black">
          <a:xfrm>
            <a:off x="411480" y="2578608"/>
            <a:ext cx="7132320" cy="1816100"/>
          </a:xfrm>
          <a:effectLst/>
        </p:spPr>
        <p:txBody>
          <a:bodyPr vert="horz" wrap="square" lIns="0" tIns="0" rIns="0" bIns="0" rtlCol="0" anchor="b">
            <a:noAutofit/>
          </a:bodyPr>
          <a:lstStyle>
            <a:lvl1pPr marL="0" indent="0">
              <a:lnSpc>
                <a:spcPct val="85000"/>
              </a:lnSpc>
              <a:buNone/>
              <a:defRPr lang="en-US" sz="4000" b="1" cap="none" baseline="0" dirty="0" smtClean="0">
                <a:solidFill>
                  <a:schemeClr val="tx1"/>
                </a:solidFill>
                <a:effectLst/>
                <a:latin typeface="+mj-lt"/>
              </a:defRPr>
            </a:lvl1pPr>
          </a:lstStyle>
          <a:p>
            <a:pPr marL="0" lvl="0" indent="0"/>
            <a:r>
              <a:rPr lang="en-US" dirty="0"/>
              <a:t>Presentation Title</a:t>
            </a:r>
          </a:p>
        </p:txBody>
      </p:sp>
      <p:sp>
        <p:nvSpPr>
          <p:cNvPr id="11" name="Subtitle 2"/>
          <p:cNvSpPr>
            <a:spLocks noGrp="1"/>
          </p:cNvSpPr>
          <p:nvPr>
            <p:ph type="subTitle" idx="1" hasCustomPrompt="1"/>
          </p:nvPr>
        </p:nvSpPr>
        <p:spPr>
          <a:xfrm>
            <a:off x="411480" y="4992079"/>
            <a:ext cx="7132320" cy="332399"/>
          </a:xfrm>
        </p:spPr>
        <p:txBody>
          <a:bodyPr lIns="0" tIns="0" rIns="0" bIns="0"/>
          <a:lstStyle>
            <a:lvl1pPr marL="0" marR="0" indent="0" algn="l">
              <a:spcBef>
                <a:spcPts val="0"/>
              </a:spcBef>
              <a:spcAft>
                <a:spcPts val="0"/>
              </a:spcAft>
              <a:buNone/>
              <a:defRPr sz="24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2" name="Text Placeholder 3"/>
          <p:cNvSpPr>
            <a:spLocks noGrp="1"/>
          </p:cNvSpPr>
          <p:nvPr>
            <p:ph type="body" sz="quarter" idx="13"/>
          </p:nvPr>
        </p:nvSpPr>
        <p:spPr>
          <a:xfrm>
            <a:off x="411479" y="5420897"/>
            <a:ext cx="7132320" cy="276999"/>
          </a:xfrm>
        </p:spPr>
        <p:txBody>
          <a:bodyPr/>
          <a:lstStyle>
            <a:lvl1pPr marL="0" indent="0">
              <a:spcBef>
                <a:spcPts val="0"/>
              </a:spcBef>
              <a:buNone/>
              <a:defRPr sz="2000" b="0">
                <a:solidFill>
                  <a:schemeClr val="tx1"/>
                </a:solidFill>
              </a:defRPr>
            </a:lvl1pPr>
          </a:lstStyle>
          <a:p>
            <a:pPr lvl="0"/>
            <a:r>
              <a:rPr lang="en-US"/>
              <a:t>Edit Master text styles</a:t>
            </a:r>
          </a:p>
        </p:txBody>
      </p:sp>
      <p:sp>
        <p:nvSpPr>
          <p:cNvPr id="8" name="Copyright"/>
          <p:cNvSpPr txBox="1">
            <a:spLocks/>
          </p:cNvSpPr>
          <p:nvPr/>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pic>
        <p:nvPicPr>
          <p:cNvPr id="17" name="gray circuit">
            <a:extLst>
              <a:ext uri="{FF2B5EF4-FFF2-40B4-BE49-F238E27FC236}">
                <a16:creationId xmlns:a16="http://schemas.microsoft.com/office/drawing/2014/main" id="{7D866423-66DC-4943-805D-1C0C8845D7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BRCM Logo">
            <a:extLst>
              <a:ext uri="{FF2B5EF4-FFF2-40B4-BE49-F238E27FC236}">
                <a16:creationId xmlns:a16="http://schemas.microsoft.com/office/drawing/2014/main" id="{9780AC0C-7C00-4367-8099-1D85C8324F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1423" y="4378200"/>
            <a:ext cx="3417878" cy="463184"/>
          </a:xfrm>
          <a:prstGeom prst="rect">
            <a:avLst/>
          </a:prstGeom>
        </p:spPr>
      </p:pic>
      <p:grpSp>
        <p:nvGrpSpPr>
          <p:cNvPr id="19" name="Two-tone Red Rounded">
            <a:extLst>
              <a:ext uri="{FF2B5EF4-FFF2-40B4-BE49-F238E27FC236}">
                <a16:creationId xmlns:a16="http://schemas.microsoft.com/office/drawing/2014/main" id="{ED6DE2B4-7A6D-4B2E-9D8B-9EB068990954}"/>
              </a:ext>
            </a:extLst>
          </p:cNvPr>
          <p:cNvGrpSpPr/>
          <p:nvPr userDrawn="1"/>
        </p:nvGrpSpPr>
        <p:grpSpPr bwMode="gray">
          <a:xfrm>
            <a:off x="0" y="4662176"/>
            <a:ext cx="7653791" cy="0"/>
            <a:chOff x="317625" y="4690751"/>
            <a:chExt cx="7653791" cy="0"/>
          </a:xfrm>
        </p:grpSpPr>
        <p:cxnSp>
          <p:nvCxnSpPr>
            <p:cNvPr id="20" name="Straight Connector 19">
              <a:extLst>
                <a:ext uri="{FF2B5EF4-FFF2-40B4-BE49-F238E27FC236}">
                  <a16:creationId xmlns:a16="http://schemas.microsoft.com/office/drawing/2014/main" id="{C03A1085-A829-4EC6-BC3E-4DBB10236928}"/>
                </a:ext>
              </a:extLst>
            </p:cNvPr>
            <p:cNvCxnSpPr/>
            <p:nvPr/>
          </p:nvCxnSpPr>
          <p:spPr bwMode="gray">
            <a:xfrm>
              <a:off x="317625" y="4690751"/>
              <a:ext cx="7653791"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82A664-0DE7-4317-B946-F9F029D137A3}"/>
                </a:ext>
              </a:extLst>
            </p:cNvPr>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sp>
        <p:nvSpPr>
          <p:cNvPr id="22" name="Copyright">
            <a:extLst>
              <a:ext uri="{FF2B5EF4-FFF2-40B4-BE49-F238E27FC236}">
                <a16:creationId xmlns:a16="http://schemas.microsoft.com/office/drawing/2014/main" id="{7E1E8235-8F22-4987-A1DD-1CE17F8C2BEF}"/>
              </a:ext>
            </a:extLst>
          </p:cNvPr>
          <p:cNvSpPr txBox="1">
            <a:spLocks/>
          </p:cNvSpPr>
          <p:nvPr userDrawn="1"/>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spTree>
    <p:extLst>
      <p:ext uri="{BB962C8B-B14F-4D97-AF65-F5344CB8AC3E}">
        <p14:creationId xmlns:p14="http://schemas.microsoft.com/office/powerpoint/2010/main" val="187776893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White">
    <p:spTree>
      <p:nvGrpSpPr>
        <p:cNvPr id="1" name=""/>
        <p:cNvGrpSpPr/>
        <p:nvPr/>
      </p:nvGrpSpPr>
      <p:grpSpPr>
        <a:xfrm>
          <a:off x="0" y="0"/>
          <a:ext cx="0" cy="0"/>
          <a:chOff x="0" y="0"/>
          <a:chExt cx="0" cy="0"/>
        </a:xfrm>
      </p:grpSpPr>
      <p:pic>
        <p:nvPicPr>
          <p:cNvPr id="16" name="Red Gradient Block" descr="G:\_55906_Brand_Integration\_PPT_Template\R5_20151208\Images\Title_Red_Gradient_Rever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5424175"/>
            <a:ext cx="12192000" cy="14338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white">
          <a:xfrm flipV="1">
            <a:off x="0" y="0"/>
            <a:ext cx="12192000" cy="21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Text Placeholder 16"/>
          <p:cNvSpPr>
            <a:spLocks noGrp="1"/>
          </p:cNvSpPr>
          <p:nvPr>
            <p:ph type="body" sz="quarter" idx="12" hasCustomPrompt="1"/>
          </p:nvPr>
        </p:nvSpPr>
        <p:spPr bwMode="black">
          <a:xfrm>
            <a:off x="411480" y="4701279"/>
            <a:ext cx="8595360" cy="523220"/>
          </a:xfrm>
          <a:effectLst/>
        </p:spPr>
        <p:txBody>
          <a:bodyPr vert="horz" wrap="square" lIns="0" tIns="0" rIns="0" bIns="0" rtlCol="0" anchor="b">
            <a:spAutoFit/>
          </a:bodyPr>
          <a:lstStyle>
            <a:lvl1pPr marL="0" marR="0" indent="0" algn="l" defTabSz="914400" rtl="0" eaLnBrk="1" latinLnBrk="0" hangingPunct="1">
              <a:lnSpc>
                <a:spcPct val="85000"/>
              </a:lnSpc>
              <a:spcBef>
                <a:spcPts val="1200"/>
              </a:spcBef>
              <a:spcAft>
                <a:spcPts val="0"/>
              </a:spcAft>
              <a:buClr>
                <a:schemeClr val="tx2"/>
              </a:buClr>
              <a:buFont typeface="Arial" panose="020B0604020202020204" pitchFamily="34" charset="0"/>
              <a:buNone/>
              <a:defRPr lang="en-US" sz="4000" b="1" kern="1200" cap="none" baseline="0" dirty="0" smtClean="0">
                <a:solidFill>
                  <a:schemeClr val="tx1"/>
                </a:solidFill>
                <a:effectLst/>
                <a:latin typeface="+mj-lt"/>
                <a:ea typeface="+mn-ea"/>
                <a:cs typeface="Arial" pitchFamily="34" charset="0"/>
              </a:defRPr>
            </a:lvl1pPr>
          </a:lstStyle>
          <a:p>
            <a:pPr marL="0" lvl="0" indent="0"/>
            <a:r>
              <a:rPr lang="en-US" dirty="0"/>
              <a:t>Section Title</a:t>
            </a:r>
          </a:p>
        </p:txBody>
      </p:sp>
      <p:sp>
        <p:nvSpPr>
          <p:cNvPr id="11" name="Copyright"/>
          <p:cNvSpPr txBox="1">
            <a:spLocks/>
          </p:cNvSpPr>
          <p:nvPr/>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1"/>
                </a:solidFill>
              </a:rPr>
              <a:t>Broadcom Proprietary and Confidential.  Copyright © 2018 Broadcom.  All Rights Reserved. The term “Broadcom” refers to Broadcom Inc. and/or its subsidiaries.</a:t>
            </a:r>
          </a:p>
        </p:txBody>
      </p:sp>
      <p:grpSp>
        <p:nvGrpSpPr>
          <p:cNvPr id="22" name="Group 21"/>
          <p:cNvGrpSpPr/>
          <p:nvPr/>
        </p:nvGrpSpPr>
        <p:grpSpPr bwMode="ltGray">
          <a:xfrm>
            <a:off x="-1" y="5424175"/>
            <a:ext cx="12192001" cy="0"/>
            <a:chOff x="-1" y="5905500"/>
            <a:chExt cx="12192001" cy="0"/>
          </a:xfrm>
        </p:grpSpPr>
        <p:cxnSp>
          <p:nvCxnSpPr>
            <p:cNvPr id="15" name="Straight Connector 14"/>
            <p:cNvCxnSpPr/>
            <p:nvPr/>
          </p:nvCxnSpPr>
          <p:spPr bwMode="ltGray">
            <a:xfrm>
              <a:off x="-1" y="5905500"/>
              <a:ext cx="12192001" cy="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ltGray">
            <a:xfrm>
              <a:off x="9083040" y="5905500"/>
              <a:ext cx="3108960" cy="0"/>
            </a:xfrm>
            <a:prstGeom prst="line">
              <a:avLst/>
            </a:prstGeom>
            <a:ln w="82550" cap="flat">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descr="G:\_55906_Brand_Integration\_55998_Broadcom_Limited_Logo\_Final\04_White\PNG\Broadcom_Ltd_Logo_White_no-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5923396"/>
            <a:ext cx="3200400" cy="435382"/>
          </a:xfrm>
          <a:prstGeom prst="rect">
            <a:avLst/>
          </a:prstGeom>
          <a:noFill/>
          <a:extLst>
            <a:ext uri="{909E8E84-426E-40DD-AFC4-6F175D3DCCD1}">
              <a14:hiddenFill xmlns:a14="http://schemas.microsoft.com/office/drawing/2010/main">
                <a:solidFill>
                  <a:srgbClr val="FFFFFF"/>
                </a:solidFill>
              </a14:hiddenFill>
            </a:ext>
          </a:extLst>
        </p:spPr>
      </p:pic>
      <p:pic>
        <p:nvPicPr>
          <p:cNvPr id="12" name="Red Gradient Block" descr="G:\_55906_Brand_Integration\_PPT_Template\R5_20151208\Images\Title_Red_Gradient_Reversed.jpg">
            <a:extLst>
              <a:ext uri="{FF2B5EF4-FFF2-40B4-BE49-F238E27FC236}">
                <a16:creationId xmlns:a16="http://schemas.microsoft.com/office/drawing/2014/main" id="{E5B8F06F-E2FF-479E-B8EC-90E857049C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5424175"/>
            <a:ext cx="12192000" cy="14338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0709D84-5D89-495E-9C84-B1E956D4F62A}"/>
              </a:ext>
            </a:extLst>
          </p:cNvPr>
          <p:cNvSpPr/>
          <p:nvPr userDrawn="1"/>
        </p:nvSpPr>
        <p:spPr bwMode="white">
          <a:xfrm flipV="1">
            <a:off x="0" y="0"/>
            <a:ext cx="12192000" cy="21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7" name="Copyright">
            <a:extLst>
              <a:ext uri="{FF2B5EF4-FFF2-40B4-BE49-F238E27FC236}">
                <a16:creationId xmlns:a16="http://schemas.microsoft.com/office/drawing/2014/main" id="{015FB670-A91C-45EA-919C-7254CB62E26F}"/>
              </a:ext>
            </a:extLst>
          </p:cNvPr>
          <p:cNvSpPr txBox="1">
            <a:spLocks/>
          </p:cNvSpPr>
          <p:nvPr userDrawn="1"/>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1"/>
                </a:solidFill>
              </a:rPr>
              <a:t>Broadcom Proprietary and Confidential.  Copyright © 2018 Broadcom.  All Rights Reserved. The term “Broadcom” refers to Broadcom Inc. and/or its subsidiaries.</a:t>
            </a:r>
          </a:p>
        </p:txBody>
      </p:sp>
      <p:grpSp>
        <p:nvGrpSpPr>
          <p:cNvPr id="18" name="Group 17">
            <a:extLst>
              <a:ext uri="{FF2B5EF4-FFF2-40B4-BE49-F238E27FC236}">
                <a16:creationId xmlns:a16="http://schemas.microsoft.com/office/drawing/2014/main" id="{7ED220C5-E93F-4865-BB53-9DFECD714230}"/>
              </a:ext>
            </a:extLst>
          </p:cNvPr>
          <p:cNvGrpSpPr/>
          <p:nvPr userDrawn="1"/>
        </p:nvGrpSpPr>
        <p:grpSpPr bwMode="ltGray">
          <a:xfrm>
            <a:off x="-1" y="5424175"/>
            <a:ext cx="12192001" cy="0"/>
            <a:chOff x="-1" y="5905500"/>
            <a:chExt cx="12192001" cy="0"/>
          </a:xfrm>
        </p:grpSpPr>
        <p:cxnSp>
          <p:nvCxnSpPr>
            <p:cNvPr id="19" name="Straight Connector 18">
              <a:extLst>
                <a:ext uri="{FF2B5EF4-FFF2-40B4-BE49-F238E27FC236}">
                  <a16:creationId xmlns:a16="http://schemas.microsoft.com/office/drawing/2014/main" id="{0E6D0936-C09C-47AE-97D6-A9DFCD97B0BA}"/>
                </a:ext>
              </a:extLst>
            </p:cNvPr>
            <p:cNvCxnSpPr/>
            <p:nvPr userDrawn="1"/>
          </p:nvCxnSpPr>
          <p:spPr bwMode="ltGray">
            <a:xfrm>
              <a:off x="-1" y="5905500"/>
              <a:ext cx="12192001" cy="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D50936-919E-462F-AADC-19EDA93290D1}"/>
                </a:ext>
              </a:extLst>
            </p:cNvPr>
            <p:cNvCxnSpPr/>
            <p:nvPr userDrawn="1"/>
          </p:nvCxnSpPr>
          <p:spPr bwMode="ltGray">
            <a:xfrm>
              <a:off x="9083040" y="5905500"/>
              <a:ext cx="3108960" cy="0"/>
            </a:xfrm>
            <a:prstGeom prst="line">
              <a:avLst/>
            </a:prstGeom>
            <a:ln w="82550" cap="flat">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1" name="Picture 2" descr="G:\_55906_Brand_Integration\_55998_Broadcom_Limited_Logo\_Final\04_White\PNG\Broadcom_Ltd_Logo_White_no-tag.png">
            <a:extLst>
              <a:ext uri="{FF2B5EF4-FFF2-40B4-BE49-F238E27FC236}">
                <a16:creationId xmlns:a16="http://schemas.microsoft.com/office/drawing/2014/main" id="{063B28B7-8D34-42C3-81F2-CC8A9729AB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34400" y="5923396"/>
            <a:ext cx="3200400" cy="43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847944"/>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Circuitry">
    <p:spTree>
      <p:nvGrpSpPr>
        <p:cNvPr id="1" name=""/>
        <p:cNvGrpSpPr/>
        <p:nvPr/>
      </p:nvGrpSpPr>
      <p:grpSpPr>
        <a:xfrm>
          <a:off x="0" y="0"/>
          <a:ext cx="0" cy="0"/>
          <a:chOff x="0" y="0"/>
          <a:chExt cx="0" cy="0"/>
        </a:xfrm>
      </p:grpSpPr>
      <p:pic>
        <p:nvPicPr>
          <p:cNvPr id="11" name="gray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pyright"/>
          <p:cNvSpPr txBox="1">
            <a:spLocks/>
          </p:cNvSpPr>
          <p:nvPr/>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grpSp>
        <p:nvGrpSpPr>
          <p:cNvPr id="17" name="Two-tone Red Rouded"/>
          <p:cNvGrpSpPr/>
          <p:nvPr/>
        </p:nvGrpSpPr>
        <p:grpSpPr bwMode="gray">
          <a:xfrm>
            <a:off x="0" y="5424175"/>
            <a:ext cx="9344025" cy="338449"/>
            <a:chOff x="0" y="4690751"/>
            <a:chExt cx="7971416" cy="0"/>
          </a:xfrm>
        </p:grpSpPr>
        <p:cxnSp>
          <p:nvCxnSpPr>
            <p:cNvPr id="18" name="Straight Connector 17"/>
            <p:cNvCxnSpPr/>
            <p:nvPr/>
          </p:nvCxnSpPr>
          <p:spPr bwMode="gray">
            <a:xfrm>
              <a:off x="0" y="4690751"/>
              <a:ext cx="797141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pic>
        <p:nvPicPr>
          <p:cNvPr id="20" name="BRCM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3125" y="5269924"/>
            <a:ext cx="1990725" cy="269778"/>
          </a:xfrm>
          <a:prstGeom prst="rect">
            <a:avLst/>
          </a:prstGeom>
        </p:spPr>
      </p:pic>
      <p:sp>
        <p:nvSpPr>
          <p:cNvPr id="10" name="Text Placeholder 16"/>
          <p:cNvSpPr>
            <a:spLocks noGrp="1"/>
          </p:cNvSpPr>
          <p:nvPr>
            <p:ph type="body" sz="quarter" idx="12" hasCustomPrompt="1"/>
          </p:nvPr>
        </p:nvSpPr>
        <p:spPr bwMode="black">
          <a:xfrm>
            <a:off x="411480" y="3408399"/>
            <a:ext cx="8686800" cy="1816100"/>
          </a:xfrm>
          <a:effectLst/>
        </p:spPr>
        <p:txBody>
          <a:bodyPr vert="horz" wrap="square" lIns="0" tIns="0" rIns="0" bIns="0" rtlCol="0" anchor="b">
            <a:noAutofit/>
          </a:bodyPr>
          <a:lstStyle>
            <a:lvl1pPr marL="0" indent="0">
              <a:lnSpc>
                <a:spcPct val="85000"/>
              </a:lnSpc>
              <a:buNone/>
              <a:defRPr lang="en-US" sz="4000" b="1" cap="none" baseline="0" dirty="0" smtClean="0">
                <a:solidFill>
                  <a:schemeClr val="tx1"/>
                </a:solidFill>
                <a:effectLst/>
                <a:latin typeface="+mj-lt"/>
              </a:defRPr>
            </a:lvl1pPr>
          </a:lstStyle>
          <a:p>
            <a:pPr marL="0" lvl="0" indent="0"/>
            <a:r>
              <a:rPr lang="en-US" dirty="0"/>
              <a:t>Section Title</a:t>
            </a:r>
          </a:p>
        </p:txBody>
      </p:sp>
      <p:pic>
        <p:nvPicPr>
          <p:cNvPr id="9" name="gray circuit">
            <a:extLst>
              <a:ext uri="{FF2B5EF4-FFF2-40B4-BE49-F238E27FC236}">
                <a16:creationId xmlns:a16="http://schemas.microsoft.com/office/drawing/2014/main" id="{D05E5AB6-D1F8-4B26-B5A8-CDD67F4742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pyright">
            <a:extLst>
              <a:ext uri="{FF2B5EF4-FFF2-40B4-BE49-F238E27FC236}">
                <a16:creationId xmlns:a16="http://schemas.microsoft.com/office/drawing/2014/main" id="{B396315E-0E41-4AF2-8180-2C5AAF630A45}"/>
              </a:ext>
            </a:extLst>
          </p:cNvPr>
          <p:cNvSpPr txBox="1">
            <a:spLocks/>
          </p:cNvSpPr>
          <p:nvPr userDrawn="1"/>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grpSp>
        <p:nvGrpSpPr>
          <p:cNvPr id="13" name="Two-tone Red Rouded">
            <a:extLst>
              <a:ext uri="{FF2B5EF4-FFF2-40B4-BE49-F238E27FC236}">
                <a16:creationId xmlns:a16="http://schemas.microsoft.com/office/drawing/2014/main" id="{4EDD5369-F36C-4B72-8992-B471FD32EF4A}"/>
              </a:ext>
            </a:extLst>
          </p:cNvPr>
          <p:cNvGrpSpPr/>
          <p:nvPr userDrawn="1"/>
        </p:nvGrpSpPr>
        <p:grpSpPr bwMode="gray">
          <a:xfrm>
            <a:off x="0" y="5424175"/>
            <a:ext cx="9344025" cy="338449"/>
            <a:chOff x="0" y="4690751"/>
            <a:chExt cx="7971416" cy="0"/>
          </a:xfrm>
        </p:grpSpPr>
        <p:cxnSp>
          <p:nvCxnSpPr>
            <p:cNvPr id="14" name="Straight Connector 13">
              <a:extLst>
                <a:ext uri="{FF2B5EF4-FFF2-40B4-BE49-F238E27FC236}">
                  <a16:creationId xmlns:a16="http://schemas.microsoft.com/office/drawing/2014/main" id="{DDA34C82-BFF5-4B63-939A-DE22B1E365EC}"/>
                </a:ext>
              </a:extLst>
            </p:cNvPr>
            <p:cNvCxnSpPr/>
            <p:nvPr/>
          </p:nvCxnSpPr>
          <p:spPr bwMode="gray">
            <a:xfrm>
              <a:off x="0" y="4690751"/>
              <a:ext cx="797141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4A7085-185E-4B64-BED9-1E9F068C91DA}"/>
                </a:ext>
              </a:extLst>
            </p:cNvPr>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pic>
        <p:nvPicPr>
          <p:cNvPr id="16" name="BRCM Logo">
            <a:extLst>
              <a:ext uri="{FF2B5EF4-FFF2-40B4-BE49-F238E27FC236}">
                <a16:creationId xmlns:a16="http://schemas.microsoft.com/office/drawing/2014/main" id="{783CF57B-2D18-47F4-9DA9-8E68B7F098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3125" y="5269924"/>
            <a:ext cx="1990725" cy="269778"/>
          </a:xfrm>
          <a:prstGeom prst="rect">
            <a:avLst/>
          </a:prstGeom>
        </p:spPr>
      </p:pic>
    </p:spTree>
    <p:extLst>
      <p:ext uri="{BB962C8B-B14F-4D97-AF65-F5344CB8AC3E}">
        <p14:creationId xmlns:p14="http://schemas.microsoft.com/office/powerpoint/2010/main" val="243749209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hite">
    <p:spTree>
      <p:nvGrpSpPr>
        <p:cNvPr id="1" name=""/>
        <p:cNvGrpSpPr/>
        <p:nvPr/>
      </p:nvGrpSpPr>
      <p:grpSpPr>
        <a:xfrm>
          <a:off x="0" y="0"/>
          <a:ext cx="0" cy="0"/>
          <a:chOff x="0" y="0"/>
          <a:chExt cx="0" cy="0"/>
        </a:xfrm>
      </p:grpSpPr>
      <p:pic>
        <p:nvPicPr>
          <p:cNvPr id="13" name="Red Gradient Block" descr="G:\_55906_Brand_Integration\_PPT_Template\R5_20151208\Images\Title_Red_Gradient_Rever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4992688"/>
            <a:ext cx="12192000" cy="18653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6"/>
          <p:cNvSpPr>
            <a:spLocks noGrp="1"/>
          </p:cNvSpPr>
          <p:nvPr>
            <p:ph type="body" sz="quarter" idx="12" hasCustomPrompt="1"/>
          </p:nvPr>
        </p:nvSpPr>
        <p:spPr bwMode="black">
          <a:xfrm>
            <a:off x="411480" y="4143296"/>
            <a:ext cx="7452360" cy="523220"/>
          </a:xfrm>
          <a:effectLst/>
        </p:spPr>
        <p:txBody>
          <a:bodyPr vert="horz" wrap="square" lIns="0" tIns="0" rIns="0" bIns="0" rtlCol="0" anchor="b">
            <a:spAutoFit/>
          </a:bodyPr>
          <a:lstStyle>
            <a:lvl1pPr marL="0" indent="0">
              <a:lnSpc>
                <a:spcPct val="85000"/>
              </a:lnSpc>
              <a:buNone/>
              <a:defRPr lang="en-US" sz="4000" b="1" cap="none" baseline="0" dirty="0" smtClean="0">
                <a:solidFill>
                  <a:schemeClr val="tx1"/>
                </a:solidFill>
                <a:effectLst/>
                <a:latin typeface="+mj-lt"/>
              </a:defRPr>
            </a:lvl1pPr>
          </a:lstStyle>
          <a:p>
            <a:pPr marL="0" lvl="0" indent="0"/>
            <a:r>
              <a:rPr lang="en-US" dirty="0"/>
              <a:t>Presentation Title</a:t>
            </a:r>
          </a:p>
        </p:txBody>
      </p:sp>
      <p:sp>
        <p:nvSpPr>
          <p:cNvPr id="12" name="Text Placeholder 3"/>
          <p:cNvSpPr>
            <a:spLocks noGrp="1"/>
          </p:cNvSpPr>
          <p:nvPr>
            <p:ph type="body" sz="quarter" idx="13"/>
          </p:nvPr>
        </p:nvSpPr>
        <p:spPr bwMode="white">
          <a:xfrm>
            <a:off x="411480" y="5628417"/>
            <a:ext cx="7452360" cy="276999"/>
          </a:xfrm>
        </p:spPr>
        <p:txBody>
          <a:bodyPr/>
          <a:lstStyle>
            <a:lvl1pPr marL="0" indent="0">
              <a:spcBef>
                <a:spcPts val="0"/>
              </a:spcBef>
              <a:buNone/>
              <a:defRPr sz="2000" b="0">
                <a:solidFill>
                  <a:schemeClr val="bg1">
                    <a:lumMod val="85000"/>
                  </a:schemeClr>
                </a:solidFill>
              </a:defRPr>
            </a:lvl1pPr>
          </a:lstStyle>
          <a:p>
            <a:pPr lvl="0"/>
            <a:r>
              <a:rPr lang="en-US"/>
              <a:t>Edit Master text styles</a:t>
            </a:r>
          </a:p>
        </p:txBody>
      </p:sp>
      <p:sp>
        <p:nvSpPr>
          <p:cNvPr id="11" name="Subtitle 2"/>
          <p:cNvSpPr>
            <a:spLocks noGrp="1"/>
          </p:cNvSpPr>
          <p:nvPr>
            <p:ph type="subTitle" idx="1" hasCustomPrompt="1"/>
          </p:nvPr>
        </p:nvSpPr>
        <p:spPr bwMode="white">
          <a:xfrm>
            <a:off x="411480" y="5199599"/>
            <a:ext cx="7452360" cy="332399"/>
          </a:xfrm>
        </p:spPr>
        <p:txBody>
          <a:bodyPr lIns="0" tIns="0" rIns="0" bIns="0"/>
          <a:lstStyle>
            <a:lvl1pPr marL="0" marR="0" indent="0" algn="l">
              <a:spcBef>
                <a:spcPts val="0"/>
              </a:spcBef>
              <a:spcAft>
                <a:spcPts val="0"/>
              </a:spcAft>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7" name="Copyright"/>
          <p:cNvSpPr txBox="1">
            <a:spLocks/>
          </p:cNvSpPr>
          <p:nvPr/>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1">
                    <a:lumMod val="95000"/>
                  </a:schemeClr>
                </a:solidFill>
              </a:rPr>
              <a:t>Broadcom Proprietary and Confidential.  Copyright © 2018 Broadcom.  All Rights Reserved. The term “Broadcom” refers to Broadcom Inc. and/or its subsidiaries.</a:t>
            </a:r>
          </a:p>
        </p:txBody>
      </p:sp>
      <p:sp>
        <p:nvSpPr>
          <p:cNvPr id="4" name="Rectangle 3"/>
          <p:cNvSpPr/>
          <p:nvPr/>
        </p:nvSpPr>
        <p:spPr bwMode="white">
          <a:xfrm>
            <a:off x="1" y="0"/>
            <a:ext cx="12191999" cy="539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grpSp>
        <p:nvGrpSpPr>
          <p:cNvPr id="16" name="Two-tone Gray"/>
          <p:cNvGrpSpPr/>
          <p:nvPr/>
        </p:nvGrpSpPr>
        <p:grpSpPr bwMode="ltGray">
          <a:xfrm>
            <a:off x="0" y="5010150"/>
            <a:ext cx="12192000" cy="0"/>
            <a:chOff x="0" y="5010150"/>
            <a:chExt cx="12192000" cy="0"/>
          </a:xfrm>
        </p:grpSpPr>
        <p:cxnSp>
          <p:nvCxnSpPr>
            <p:cNvPr id="18" name="Straight Connector 17"/>
            <p:cNvCxnSpPr/>
            <p:nvPr/>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ltGray">
            <a:xfrm>
              <a:off x="9083040" y="5010150"/>
              <a:ext cx="3108960"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4" name="Red Gradient Block" descr="G:\_55906_Brand_Integration\_PPT_Template\R5_20151208\Images\Title_Red_Gradient_Reversed.jpg">
            <a:extLst>
              <a:ext uri="{FF2B5EF4-FFF2-40B4-BE49-F238E27FC236}">
                <a16:creationId xmlns:a16="http://schemas.microsoft.com/office/drawing/2014/main" id="{A801D419-69EF-4B61-8268-4761807E13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4992688"/>
            <a:ext cx="12192000" cy="1865312"/>
          </a:xfrm>
          <a:prstGeom prst="rect">
            <a:avLst/>
          </a:prstGeom>
          <a:noFill/>
          <a:extLst>
            <a:ext uri="{909E8E84-426E-40DD-AFC4-6F175D3DCCD1}">
              <a14:hiddenFill xmlns:a14="http://schemas.microsoft.com/office/drawing/2010/main">
                <a:solidFill>
                  <a:srgbClr val="FFFFFF"/>
                </a:solidFill>
              </a14:hiddenFill>
            </a:ext>
          </a:extLst>
        </p:spPr>
      </p:pic>
      <p:sp>
        <p:nvSpPr>
          <p:cNvPr id="15" name="Copyright">
            <a:extLst>
              <a:ext uri="{FF2B5EF4-FFF2-40B4-BE49-F238E27FC236}">
                <a16:creationId xmlns:a16="http://schemas.microsoft.com/office/drawing/2014/main" id="{C7DA334C-1DB9-4588-BEFC-BCE6F7BB4AE4}"/>
              </a:ext>
            </a:extLst>
          </p:cNvPr>
          <p:cNvSpPr txBox="1">
            <a:spLocks/>
          </p:cNvSpPr>
          <p:nvPr userDrawn="1"/>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1">
                    <a:lumMod val="95000"/>
                  </a:schemeClr>
                </a:solidFill>
              </a:rPr>
              <a:t>Broadcom Proprietary and Confidential.  Copyright © 2018 Broadcom.  All Rights Reserved. The term “Broadcom” refers to Broadcom Inc. and/or its subsidiaries.</a:t>
            </a:r>
          </a:p>
        </p:txBody>
      </p:sp>
      <p:sp>
        <p:nvSpPr>
          <p:cNvPr id="20" name="Rectangle 19">
            <a:extLst>
              <a:ext uri="{FF2B5EF4-FFF2-40B4-BE49-F238E27FC236}">
                <a16:creationId xmlns:a16="http://schemas.microsoft.com/office/drawing/2014/main" id="{30E5B9E6-2705-4E0D-AD09-4199109BB835}"/>
              </a:ext>
            </a:extLst>
          </p:cNvPr>
          <p:cNvSpPr/>
          <p:nvPr userDrawn="1"/>
        </p:nvSpPr>
        <p:spPr bwMode="white">
          <a:xfrm>
            <a:off x="1" y="0"/>
            <a:ext cx="12191999" cy="539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grpSp>
        <p:nvGrpSpPr>
          <p:cNvPr id="22" name="Two-tone Gray">
            <a:extLst>
              <a:ext uri="{FF2B5EF4-FFF2-40B4-BE49-F238E27FC236}">
                <a16:creationId xmlns:a16="http://schemas.microsoft.com/office/drawing/2014/main" id="{64F4A272-99E9-4C76-9534-63DC2C06866D}"/>
              </a:ext>
            </a:extLst>
          </p:cNvPr>
          <p:cNvGrpSpPr/>
          <p:nvPr userDrawn="1"/>
        </p:nvGrpSpPr>
        <p:grpSpPr bwMode="ltGray">
          <a:xfrm>
            <a:off x="0" y="5010150"/>
            <a:ext cx="12192000" cy="0"/>
            <a:chOff x="0" y="5010150"/>
            <a:chExt cx="12192000" cy="0"/>
          </a:xfrm>
        </p:grpSpPr>
        <p:cxnSp>
          <p:nvCxnSpPr>
            <p:cNvPr id="23" name="Straight Connector 22">
              <a:extLst>
                <a:ext uri="{FF2B5EF4-FFF2-40B4-BE49-F238E27FC236}">
                  <a16:creationId xmlns:a16="http://schemas.microsoft.com/office/drawing/2014/main" id="{3FCF2535-EF61-4269-A26E-C9528CD2FCFF}"/>
                </a:ext>
              </a:extLst>
            </p:cNvPr>
            <p:cNvCxnSpPr/>
            <p:nvPr userDrawn="1"/>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A25B7D2-D517-4949-A847-2C2BA91E6C68}"/>
                </a:ext>
              </a:extLst>
            </p:cNvPr>
            <p:cNvCxnSpPr/>
            <p:nvPr userDrawn="1"/>
          </p:nvCxnSpPr>
          <p:spPr bwMode="ltGray">
            <a:xfrm>
              <a:off x="9083040" y="5010150"/>
              <a:ext cx="3108960"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9C3A6FC1-5C3F-084C-A764-913E2E5CA764}"/>
              </a:ext>
            </a:extLst>
          </p:cNvPr>
          <p:cNvPicPr>
            <a:picLocks noChangeAspect="1"/>
          </p:cNvPicPr>
          <p:nvPr userDrawn="1"/>
        </p:nvPicPr>
        <p:blipFill>
          <a:blip r:embed="rId3"/>
          <a:stretch>
            <a:fillRect/>
          </a:stretch>
        </p:blipFill>
        <p:spPr>
          <a:xfrm>
            <a:off x="8844446" y="391864"/>
            <a:ext cx="2776251" cy="914400"/>
          </a:xfrm>
          <a:prstGeom prst="rect">
            <a:avLst/>
          </a:prstGeom>
        </p:spPr>
      </p:pic>
    </p:spTree>
    <p:extLst>
      <p:ext uri="{BB962C8B-B14F-4D97-AF65-F5344CB8AC3E}">
        <p14:creationId xmlns:p14="http://schemas.microsoft.com/office/powerpoint/2010/main" val="487145011"/>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3004" y="1371600"/>
            <a:ext cx="11365992"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Tree>
    <p:extLst>
      <p:ext uri="{BB962C8B-B14F-4D97-AF65-F5344CB8AC3E}">
        <p14:creationId xmlns:p14="http://schemas.microsoft.com/office/powerpoint/2010/main" val="409911861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Subtitl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3004" y="1600200"/>
            <a:ext cx="11365992" cy="1507079"/>
          </a:xfrm>
        </p:spPr>
        <p:txBody>
          <a:bodyPr/>
          <a:lstStyle>
            <a:lvl1pPr>
              <a:spcBef>
                <a:spcPts val="1200"/>
              </a:spcBef>
              <a:defRPr/>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
        <p:nvSpPr>
          <p:cNvPr id="4" name="Subtitle"/>
          <p:cNvSpPr>
            <a:spLocks noGrp="1"/>
          </p:cNvSpPr>
          <p:nvPr>
            <p:ph type="body" sz="quarter" idx="12"/>
          </p:nvPr>
        </p:nvSpPr>
        <p:spPr>
          <a:xfrm>
            <a:off x="413004" y="1005840"/>
            <a:ext cx="11365992" cy="332399"/>
          </a:xfrm>
        </p:spPr>
        <p:txBody>
          <a:bodyPr lIns="0" tIns="0" rIns="0" bIns="0"/>
          <a:lstStyle>
            <a:lvl1pPr marL="0" marR="0" indent="0">
              <a:spcBef>
                <a:spcPts val="0"/>
              </a:spcBef>
              <a:spcAft>
                <a:spcPts val="0"/>
              </a:spcAft>
              <a:buNone/>
              <a:defRPr sz="2400" b="0">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Edit Master text styles</a:t>
            </a:r>
          </a:p>
        </p:txBody>
      </p:sp>
    </p:spTree>
    <p:extLst>
      <p:ext uri="{BB962C8B-B14F-4D97-AF65-F5344CB8AC3E}">
        <p14:creationId xmlns:p14="http://schemas.microsoft.com/office/powerpoint/2010/main" val="291542814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1480" y="1371600"/>
            <a:ext cx="5577840"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1480" y="551311"/>
            <a:ext cx="11365992" cy="366254"/>
          </a:xfrm>
        </p:spPr>
        <p:txBody>
          <a:bodyPr/>
          <a:lstStyle/>
          <a:p>
            <a:r>
              <a:rPr lang="en-US"/>
              <a:t>Click to edit Master title style</a:t>
            </a:r>
            <a:endParaRPr lang="en-US" dirty="0"/>
          </a:p>
        </p:txBody>
      </p:sp>
      <p:sp>
        <p:nvSpPr>
          <p:cNvPr id="4" name="Text Placeholder 6"/>
          <p:cNvSpPr>
            <a:spLocks noGrp="1"/>
          </p:cNvSpPr>
          <p:nvPr>
            <p:ph type="body" sz="quarter" idx="11"/>
          </p:nvPr>
        </p:nvSpPr>
        <p:spPr>
          <a:xfrm>
            <a:off x="6199632" y="1371600"/>
            <a:ext cx="5577840"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978733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Tree>
    <p:extLst>
      <p:ext uri="{BB962C8B-B14F-4D97-AF65-F5344CB8AC3E}">
        <p14:creationId xmlns:p14="http://schemas.microsoft.com/office/powerpoint/2010/main" val="415596238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88793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030111"/>
            <a:ext cx="12192000" cy="5827888"/>
          </a:xfrm>
          <a:prstGeom prst="rect">
            <a:avLst/>
          </a:prstGeom>
          <a:solidFill>
            <a:srgbClr val="3664AD">
              <a:alpha val="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3664AD"/>
              </a:solidFill>
            </a:endParaRPr>
          </a:p>
        </p:txBody>
      </p:sp>
      <p:sp>
        <p:nvSpPr>
          <p:cNvPr id="2" name="Title 1"/>
          <p:cNvSpPr>
            <a:spLocks noGrp="1"/>
          </p:cNvSpPr>
          <p:nvPr>
            <p:ph type="title"/>
          </p:nvPr>
        </p:nvSpPr>
        <p:spPr>
          <a:xfrm>
            <a:off x="445325" y="327571"/>
            <a:ext cx="10525057" cy="366254"/>
          </a:xfrm>
        </p:spPr>
        <p:txBody>
          <a:bodyPr/>
          <a:lstStyle/>
          <a:p>
            <a:r>
              <a:rPr lang="en-CA" dirty="0"/>
              <a:t>Click to edit Master title style</a:t>
            </a:r>
            <a:endParaRPr lang="en-US" dirty="0"/>
          </a:p>
        </p:txBody>
      </p:sp>
      <p:pic>
        <p:nvPicPr>
          <p:cNvPr id="13" name="Picture 12"/>
          <p:cNvPicPr>
            <a:picLocks noChangeAspect="1"/>
          </p:cNvPicPr>
          <p:nvPr userDrawn="1"/>
        </p:nvPicPr>
        <p:blipFill rotWithShape="1">
          <a:blip r:embed="rId2" cstate="hqprint">
            <a:alphaModFix amt="6000"/>
            <a:extLst>
              <a:ext uri="{28A0092B-C50C-407E-A947-70E740481C1C}">
                <a14:useLocalDpi xmlns:a14="http://schemas.microsoft.com/office/drawing/2010/main"/>
              </a:ext>
            </a:extLst>
          </a:blip>
          <a:srcRect l="17595"/>
          <a:stretch/>
        </p:blipFill>
        <p:spPr>
          <a:xfrm>
            <a:off x="1" y="1034345"/>
            <a:ext cx="8525297" cy="5819416"/>
          </a:xfrm>
          <a:prstGeom prst="rect">
            <a:avLst/>
          </a:prstGeom>
        </p:spPr>
      </p:pic>
      <p:sp>
        <p:nvSpPr>
          <p:cNvPr id="3" name="Content Placeholder 2"/>
          <p:cNvSpPr>
            <a:spLocks noGrp="1"/>
          </p:cNvSpPr>
          <p:nvPr>
            <p:ph idx="1"/>
          </p:nvPr>
        </p:nvSpPr>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Slide Number Placeholder 5"/>
          <p:cNvSpPr>
            <a:spLocks noGrp="1"/>
          </p:cNvSpPr>
          <p:nvPr>
            <p:ph type="sldNum" sz="quarter" idx="12"/>
          </p:nvPr>
        </p:nvSpPr>
        <p:spPr/>
        <p:txBody>
          <a:bodyPr/>
          <a:lstStyle/>
          <a:p>
            <a:fld id="{E9E6C42D-3C73-654B-9208-A448ACCDDB6A}" type="slidenum">
              <a:rPr lang="en-US" smtClean="0"/>
              <a:t>‹#›</a:t>
            </a:fld>
            <a:endParaRPr lang="en-US"/>
          </a:p>
        </p:txBody>
      </p:sp>
      <p:pic>
        <p:nvPicPr>
          <p:cNvPr id="8" name="Picture 7" descr="OpenMainframe_Logo_Pantone.png"/>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075671" y="217429"/>
            <a:ext cx="626472" cy="690959"/>
          </a:xfrm>
          <a:prstGeom prst="rect">
            <a:avLst/>
          </a:prstGeom>
        </p:spPr>
      </p:pic>
      <p:sp>
        <p:nvSpPr>
          <p:cNvPr id="9" name="Rectangle 8"/>
          <p:cNvSpPr/>
          <p:nvPr userDrawn="1"/>
        </p:nvSpPr>
        <p:spPr>
          <a:xfrm>
            <a:off x="0" y="6817217"/>
            <a:ext cx="12192000" cy="67448"/>
          </a:xfrm>
          <a:prstGeom prst="rect">
            <a:avLst/>
          </a:prstGeom>
          <a:solidFill>
            <a:srgbClr val="3664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3664AD"/>
              </a:solidFill>
            </a:endParaRPr>
          </a:p>
        </p:txBody>
      </p:sp>
    </p:spTree>
    <p:extLst>
      <p:ext uri="{BB962C8B-B14F-4D97-AF65-F5344CB8AC3E}">
        <p14:creationId xmlns:p14="http://schemas.microsoft.com/office/powerpoint/2010/main" val="678765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Red ">
    <p:spTree>
      <p:nvGrpSpPr>
        <p:cNvPr id="1" name=""/>
        <p:cNvGrpSpPr/>
        <p:nvPr/>
      </p:nvGrpSpPr>
      <p:grpSpPr>
        <a:xfrm>
          <a:off x="0" y="0"/>
          <a:ext cx="0" cy="0"/>
          <a:chOff x="0" y="0"/>
          <a:chExt cx="0" cy="0"/>
        </a:xfrm>
      </p:grpSpPr>
      <p:pic>
        <p:nvPicPr>
          <p:cNvPr id="3075" name="Picture 3" descr="G:\_55906_Brand_Integration\_PPT_Template\R4_20151119\Images\Title_Circuitry_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0"/>
            <a:ext cx="12192000" cy="4992688"/>
          </a:xfrm>
          <a:prstGeom prst="rect">
            <a:avLst/>
          </a:prstGeom>
          <a:noFill/>
          <a:extLst>
            <a:ext uri="{909E8E84-426E-40DD-AFC4-6F175D3DCCD1}">
              <a14:hiddenFill xmlns:a14="http://schemas.microsoft.com/office/drawing/2010/main">
                <a:solidFill>
                  <a:srgbClr val="FFFFFF"/>
                </a:solidFill>
              </a14:hiddenFill>
            </a:ext>
          </a:extLst>
        </p:spPr>
      </p:pic>
      <p:sp>
        <p:nvSpPr>
          <p:cNvPr id="2" name="White block"/>
          <p:cNvSpPr/>
          <p:nvPr/>
        </p:nvSpPr>
        <p:spPr bwMode="white">
          <a:xfrm>
            <a:off x="0" y="5010150"/>
            <a:ext cx="12192000" cy="18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Text Placeholder 16"/>
          <p:cNvSpPr>
            <a:spLocks noGrp="1"/>
          </p:cNvSpPr>
          <p:nvPr>
            <p:ph type="body" sz="quarter" idx="12" hasCustomPrompt="1"/>
          </p:nvPr>
        </p:nvSpPr>
        <p:spPr bwMode="white">
          <a:xfrm>
            <a:off x="411480" y="4143296"/>
            <a:ext cx="7452360" cy="523220"/>
          </a:xfrm>
          <a:effectLst/>
        </p:spPr>
        <p:txBody>
          <a:bodyPr vert="horz" wrap="square" lIns="0" tIns="0" rIns="0" bIns="0" rtlCol="0" anchor="b">
            <a:spAutoFit/>
          </a:bodyPr>
          <a:lstStyle>
            <a:lvl1pPr marL="0" indent="0">
              <a:lnSpc>
                <a:spcPct val="85000"/>
              </a:lnSpc>
              <a:buNone/>
              <a:defRPr lang="en-US" sz="4000" b="1" cap="none" baseline="0" dirty="0" smtClean="0">
                <a:solidFill>
                  <a:schemeClr val="bg1"/>
                </a:solidFill>
                <a:effectLst/>
                <a:latin typeface="+mj-lt"/>
              </a:defRPr>
            </a:lvl1pPr>
          </a:lstStyle>
          <a:p>
            <a:pPr marL="0" lvl="0" indent="0"/>
            <a:r>
              <a:rPr lang="en-US" dirty="0"/>
              <a:t>Presentation Title</a:t>
            </a:r>
          </a:p>
        </p:txBody>
      </p:sp>
      <p:sp>
        <p:nvSpPr>
          <p:cNvPr id="12" name="Text Placeholder 3"/>
          <p:cNvSpPr>
            <a:spLocks noGrp="1"/>
          </p:cNvSpPr>
          <p:nvPr>
            <p:ph type="body" sz="quarter" idx="13"/>
          </p:nvPr>
        </p:nvSpPr>
        <p:spPr>
          <a:xfrm>
            <a:off x="411480" y="5628417"/>
            <a:ext cx="7452360" cy="276999"/>
          </a:xfrm>
        </p:spPr>
        <p:txBody>
          <a:bodyPr/>
          <a:lstStyle>
            <a:lvl1pPr marL="0" indent="0">
              <a:spcBef>
                <a:spcPts val="0"/>
              </a:spcBef>
              <a:buNone/>
              <a:defRPr sz="2000" b="0"/>
            </a:lvl1pPr>
          </a:lstStyle>
          <a:p>
            <a:pPr lvl="0"/>
            <a:r>
              <a:rPr lang="en-US"/>
              <a:t>Edit Master text styles</a:t>
            </a:r>
          </a:p>
        </p:txBody>
      </p:sp>
      <p:sp>
        <p:nvSpPr>
          <p:cNvPr id="11" name="Subtitle 2"/>
          <p:cNvSpPr>
            <a:spLocks noGrp="1"/>
          </p:cNvSpPr>
          <p:nvPr>
            <p:ph type="subTitle" idx="1" hasCustomPrompt="1"/>
          </p:nvPr>
        </p:nvSpPr>
        <p:spPr>
          <a:xfrm>
            <a:off x="411480" y="5199599"/>
            <a:ext cx="7452360" cy="332399"/>
          </a:xfrm>
        </p:spPr>
        <p:txBody>
          <a:bodyPr lIns="0" tIns="0" rIns="0" bIns="0"/>
          <a:lstStyle>
            <a:lvl1pPr marL="0" marR="0" indent="0" algn="l">
              <a:spcBef>
                <a:spcPts val="0"/>
              </a:spcBef>
              <a:spcAft>
                <a:spcPts val="0"/>
              </a:spcAft>
              <a:buNone/>
              <a:defRPr sz="24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7" name="Copyright"/>
          <p:cNvSpPr txBox="1">
            <a:spLocks/>
          </p:cNvSpPr>
          <p:nvPr/>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pic>
        <p:nvPicPr>
          <p:cNvPr id="21" name="BRCM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3051" y="5557209"/>
            <a:ext cx="2676524" cy="362717"/>
          </a:xfrm>
          <a:prstGeom prst="rect">
            <a:avLst/>
          </a:prstGeom>
        </p:spPr>
      </p:pic>
      <p:grpSp>
        <p:nvGrpSpPr>
          <p:cNvPr id="22" name="Two-tone Gray"/>
          <p:cNvGrpSpPr/>
          <p:nvPr/>
        </p:nvGrpSpPr>
        <p:grpSpPr bwMode="ltGray">
          <a:xfrm>
            <a:off x="0" y="5010150"/>
            <a:ext cx="12192000" cy="0"/>
            <a:chOff x="0" y="5010150"/>
            <a:chExt cx="12192000" cy="0"/>
          </a:xfrm>
        </p:grpSpPr>
        <p:cxnSp>
          <p:nvCxnSpPr>
            <p:cNvPr id="23" name="Straight Connector 22"/>
            <p:cNvCxnSpPr/>
            <p:nvPr/>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ltGray">
            <a:xfrm>
              <a:off x="9622631" y="5010150"/>
              <a:ext cx="2569369"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3" descr="G:\_55906_Brand_Integration\_PPT_Template\R4_20151119\Images\Title_Circuitry_Red.jpg">
            <a:extLst>
              <a:ext uri="{FF2B5EF4-FFF2-40B4-BE49-F238E27FC236}">
                <a16:creationId xmlns:a16="http://schemas.microsoft.com/office/drawing/2014/main" id="{0C96AB02-95EF-4EE4-88ED-D66F1C666B0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12192000" cy="4992688"/>
          </a:xfrm>
          <a:prstGeom prst="rect">
            <a:avLst/>
          </a:prstGeom>
          <a:noFill/>
          <a:extLst>
            <a:ext uri="{909E8E84-426E-40DD-AFC4-6F175D3DCCD1}">
              <a14:hiddenFill xmlns:a14="http://schemas.microsoft.com/office/drawing/2010/main">
                <a:solidFill>
                  <a:srgbClr val="FFFFFF"/>
                </a:solidFill>
              </a14:hiddenFill>
            </a:ext>
          </a:extLst>
        </p:spPr>
      </p:pic>
      <p:sp>
        <p:nvSpPr>
          <p:cNvPr id="14" name="White block">
            <a:extLst>
              <a:ext uri="{FF2B5EF4-FFF2-40B4-BE49-F238E27FC236}">
                <a16:creationId xmlns:a16="http://schemas.microsoft.com/office/drawing/2014/main" id="{577DA118-FDA9-4DE2-BD95-A53BF7A5BD7E}"/>
              </a:ext>
            </a:extLst>
          </p:cNvPr>
          <p:cNvSpPr/>
          <p:nvPr userDrawn="1"/>
        </p:nvSpPr>
        <p:spPr bwMode="white">
          <a:xfrm>
            <a:off x="0" y="5010150"/>
            <a:ext cx="12192000" cy="1847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5" name="Copyright">
            <a:extLst>
              <a:ext uri="{FF2B5EF4-FFF2-40B4-BE49-F238E27FC236}">
                <a16:creationId xmlns:a16="http://schemas.microsoft.com/office/drawing/2014/main" id="{72D00F27-EB0D-4B38-91BB-231ACCBEBE4D}"/>
              </a:ext>
            </a:extLst>
          </p:cNvPr>
          <p:cNvSpPr txBox="1">
            <a:spLocks/>
          </p:cNvSpPr>
          <p:nvPr userDrawn="1"/>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pic>
        <p:nvPicPr>
          <p:cNvPr id="16" name="BRCM Logo">
            <a:extLst>
              <a:ext uri="{FF2B5EF4-FFF2-40B4-BE49-F238E27FC236}">
                <a16:creationId xmlns:a16="http://schemas.microsoft.com/office/drawing/2014/main" id="{F9822C8A-7620-4825-9015-27ACDEFF05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3051" y="5557209"/>
            <a:ext cx="2676524" cy="362717"/>
          </a:xfrm>
          <a:prstGeom prst="rect">
            <a:avLst/>
          </a:prstGeom>
        </p:spPr>
      </p:pic>
      <p:grpSp>
        <p:nvGrpSpPr>
          <p:cNvPr id="18" name="Two-tone Gray">
            <a:extLst>
              <a:ext uri="{FF2B5EF4-FFF2-40B4-BE49-F238E27FC236}">
                <a16:creationId xmlns:a16="http://schemas.microsoft.com/office/drawing/2014/main" id="{A409DCE1-3310-4BC7-80C2-566C602B7CA4}"/>
              </a:ext>
            </a:extLst>
          </p:cNvPr>
          <p:cNvGrpSpPr/>
          <p:nvPr userDrawn="1"/>
        </p:nvGrpSpPr>
        <p:grpSpPr bwMode="ltGray">
          <a:xfrm>
            <a:off x="0" y="5010150"/>
            <a:ext cx="12192000" cy="0"/>
            <a:chOff x="0" y="5010150"/>
            <a:chExt cx="12192000" cy="0"/>
          </a:xfrm>
        </p:grpSpPr>
        <p:cxnSp>
          <p:nvCxnSpPr>
            <p:cNvPr id="19" name="Straight Connector 18">
              <a:extLst>
                <a:ext uri="{FF2B5EF4-FFF2-40B4-BE49-F238E27FC236}">
                  <a16:creationId xmlns:a16="http://schemas.microsoft.com/office/drawing/2014/main" id="{751FD985-534D-482F-828F-47DA6D68D9DC}"/>
                </a:ext>
              </a:extLst>
            </p:cNvPr>
            <p:cNvCxnSpPr/>
            <p:nvPr userDrawn="1"/>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1CED58-3DAB-43D0-92A2-448863AFB08E}"/>
                </a:ext>
              </a:extLst>
            </p:cNvPr>
            <p:cNvCxnSpPr/>
            <p:nvPr userDrawn="1"/>
          </p:nvCxnSpPr>
          <p:spPr bwMode="ltGray">
            <a:xfrm>
              <a:off x="9622631" y="5010150"/>
              <a:ext cx="2569369"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146230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White">
    <p:spTree>
      <p:nvGrpSpPr>
        <p:cNvPr id="1" name=""/>
        <p:cNvGrpSpPr/>
        <p:nvPr/>
      </p:nvGrpSpPr>
      <p:grpSpPr>
        <a:xfrm>
          <a:off x="0" y="0"/>
          <a:ext cx="0" cy="0"/>
          <a:chOff x="0" y="0"/>
          <a:chExt cx="0" cy="0"/>
        </a:xfrm>
      </p:grpSpPr>
      <p:pic>
        <p:nvPicPr>
          <p:cNvPr id="13" name="Red Gradient Block" descr="G:\_55906_Brand_Integration\_PPT_Template\R5_20151208\Images\Title_Red_Gradient_Rever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4992688"/>
            <a:ext cx="12192000" cy="18653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6"/>
          <p:cNvSpPr>
            <a:spLocks noGrp="1"/>
          </p:cNvSpPr>
          <p:nvPr>
            <p:ph type="body" sz="quarter" idx="12" hasCustomPrompt="1"/>
          </p:nvPr>
        </p:nvSpPr>
        <p:spPr bwMode="black">
          <a:xfrm>
            <a:off x="411480" y="4143296"/>
            <a:ext cx="7452360" cy="523220"/>
          </a:xfrm>
          <a:effectLst/>
        </p:spPr>
        <p:txBody>
          <a:bodyPr vert="horz" wrap="square" lIns="0" tIns="0" rIns="0" bIns="0" rtlCol="0" anchor="b">
            <a:spAutoFit/>
          </a:bodyPr>
          <a:lstStyle>
            <a:lvl1pPr marL="0" indent="0">
              <a:lnSpc>
                <a:spcPct val="85000"/>
              </a:lnSpc>
              <a:buNone/>
              <a:defRPr lang="en-US" sz="4000" b="1" cap="none" baseline="0" dirty="0" smtClean="0">
                <a:solidFill>
                  <a:schemeClr val="tx1"/>
                </a:solidFill>
                <a:effectLst/>
                <a:latin typeface="+mj-lt"/>
              </a:defRPr>
            </a:lvl1pPr>
          </a:lstStyle>
          <a:p>
            <a:pPr marL="0" lvl="0" indent="0"/>
            <a:r>
              <a:rPr lang="en-US" dirty="0"/>
              <a:t>Presentation Title</a:t>
            </a:r>
          </a:p>
        </p:txBody>
      </p:sp>
      <p:sp>
        <p:nvSpPr>
          <p:cNvPr id="12" name="Text Placeholder 3"/>
          <p:cNvSpPr>
            <a:spLocks noGrp="1"/>
          </p:cNvSpPr>
          <p:nvPr>
            <p:ph type="body" sz="quarter" idx="13"/>
          </p:nvPr>
        </p:nvSpPr>
        <p:spPr bwMode="white">
          <a:xfrm>
            <a:off x="411480" y="5628417"/>
            <a:ext cx="7452360" cy="276999"/>
          </a:xfrm>
        </p:spPr>
        <p:txBody>
          <a:bodyPr/>
          <a:lstStyle>
            <a:lvl1pPr marL="0" indent="0">
              <a:spcBef>
                <a:spcPts val="0"/>
              </a:spcBef>
              <a:buNone/>
              <a:defRPr sz="2000" b="0">
                <a:solidFill>
                  <a:schemeClr val="bg1">
                    <a:lumMod val="85000"/>
                  </a:schemeClr>
                </a:solidFill>
              </a:defRPr>
            </a:lvl1pPr>
          </a:lstStyle>
          <a:p>
            <a:pPr lvl="0"/>
            <a:r>
              <a:rPr lang="en-US"/>
              <a:t>Edit Master text styles</a:t>
            </a:r>
          </a:p>
        </p:txBody>
      </p:sp>
      <p:sp>
        <p:nvSpPr>
          <p:cNvPr id="11" name="Subtitle 2"/>
          <p:cNvSpPr>
            <a:spLocks noGrp="1"/>
          </p:cNvSpPr>
          <p:nvPr>
            <p:ph type="subTitle" idx="1" hasCustomPrompt="1"/>
          </p:nvPr>
        </p:nvSpPr>
        <p:spPr bwMode="white">
          <a:xfrm>
            <a:off x="411480" y="5199599"/>
            <a:ext cx="7452360" cy="332399"/>
          </a:xfrm>
        </p:spPr>
        <p:txBody>
          <a:bodyPr lIns="0" tIns="0" rIns="0" bIns="0"/>
          <a:lstStyle>
            <a:lvl1pPr marL="0" marR="0" indent="0" algn="l">
              <a:spcBef>
                <a:spcPts val="0"/>
              </a:spcBef>
              <a:spcAft>
                <a:spcPts val="0"/>
              </a:spcAft>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7" name="Copyright"/>
          <p:cNvSpPr txBox="1">
            <a:spLocks/>
          </p:cNvSpPr>
          <p:nvPr/>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1">
                    <a:lumMod val="95000"/>
                  </a:schemeClr>
                </a:solidFill>
              </a:rPr>
              <a:t>Broadcom Proprietary and Confidential.  Copyright © 2018 Broadcom.  All Rights Reserved. The term “Broadcom” refers to Broadcom Inc. and/or its subsidiaries.</a:t>
            </a:r>
          </a:p>
        </p:txBody>
      </p:sp>
      <p:sp>
        <p:nvSpPr>
          <p:cNvPr id="4" name="Rectangle 3"/>
          <p:cNvSpPr/>
          <p:nvPr/>
        </p:nvSpPr>
        <p:spPr bwMode="white">
          <a:xfrm>
            <a:off x="1" y="0"/>
            <a:ext cx="12191999" cy="539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pic>
        <p:nvPicPr>
          <p:cNvPr id="1027" name="BRCM Logo" descr="G:\_55906_Brand_Integration\55998_Logo_Update-Refinement\_Final\01_Red-Black\PNG\Broadcom_Ltd_Logo_Red-Black_no-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457200"/>
            <a:ext cx="3200400" cy="43635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Two-tone Gray"/>
          <p:cNvGrpSpPr/>
          <p:nvPr/>
        </p:nvGrpSpPr>
        <p:grpSpPr bwMode="ltGray">
          <a:xfrm>
            <a:off x="0" y="5010150"/>
            <a:ext cx="12192000" cy="0"/>
            <a:chOff x="0" y="5010150"/>
            <a:chExt cx="12192000" cy="0"/>
          </a:xfrm>
        </p:grpSpPr>
        <p:cxnSp>
          <p:nvCxnSpPr>
            <p:cNvPr id="18" name="Straight Connector 17"/>
            <p:cNvCxnSpPr/>
            <p:nvPr/>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ltGray">
            <a:xfrm>
              <a:off x="9083040" y="5010150"/>
              <a:ext cx="3108960"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4" name="Red Gradient Block" descr="G:\_55906_Brand_Integration\_PPT_Template\R5_20151208\Images\Title_Red_Gradient_Reversed.jpg">
            <a:extLst>
              <a:ext uri="{FF2B5EF4-FFF2-40B4-BE49-F238E27FC236}">
                <a16:creationId xmlns:a16="http://schemas.microsoft.com/office/drawing/2014/main" id="{A801D419-69EF-4B61-8268-4761807E13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4992688"/>
            <a:ext cx="12192000" cy="1865312"/>
          </a:xfrm>
          <a:prstGeom prst="rect">
            <a:avLst/>
          </a:prstGeom>
          <a:noFill/>
          <a:extLst>
            <a:ext uri="{909E8E84-426E-40DD-AFC4-6F175D3DCCD1}">
              <a14:hiddenFill xmlns:a14="http://schemas.microsoft.com/office/drawing/2010/main">
                <a:solidFill>
                  <a:srgbClr val="FFFFFF"/>
                </a:solidFill>
              </a14:hiddenFill>
            </a:ext>
          </a:extLst>
        </p:spPr>
      </p:pic>
      <p:sp>
        <p:nvSpPr>
          <p:cNvPr id="15" name="Copyright">
            <a:extLst>
              <a:ext uri="{FF2B5EF4-FFF2-40B4-BE49-F238E27FC236}">
                <a16:creationId xmlns:a16="http://schemas.microsoft.com/office/drawing/2014/main" id="{C7DA334C-1DB9-4588-BEFC-BCE6F7BB4AE4}"/>
              </a:ext>
            </a:extLst>
          </p:cNvPr>
          <p:cNvSpPr txBox="1">
            <a:spLocks/>
          </p:cNvSpPr>
          <p:nvPr userDrawn="1"/>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1">
                    <a:lumMod val="95000"/>
                  </a:schemeClr>
                </a:solidFill>
              </a:rPr>
              <a:t>Broadcom Proprietary and Confidential.  Copyright © 2018 Broadcom.  All Rights Reserved. The term “Broadcom” refers to Broadcom Inc. and/or its subsidiaries.</a:t>
            </a:r>
          </a:p>
        </p:txBody>
      </p:sp>
      <p:sp>
        <p:nvSpPr>
          <p:cNvPr id="20" name="Rectangle 19">
            <a:extLst>
              <a:ext uri="{FF2B5EF4-FFF2-40B4-BE49-F238E27FC236}">
                <a16:creationId xmlns:a16="http://schemas.microsoft.com/office/drawing/2014/main" id="{30E5B9E6-2705-4E0D-AD09-4199109BB835}"/>
              </a:ext>
            </a:extLst>
          </p:cNvPr>
          <p:cNvSpPr/>
          <p:nvPr userDrawn="1"/>
        </p:nvSpPr>
        <p:spPr bwMode="white">
          <a:xfrm>
            <a:off x="1" y="0"/>
            <a:ext cx="12191999" cy="539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pic>
        <p:nvPicPr>
          <p:cNvPr id="21" name="BRCM Logo" descr="G:\_55906_Brand_Integration\55998_Logo_Update-Refinement\_Final\01_Red-Black\PNG\Broadcom_Ltd_Logo_Red-Black_no-tag.png">
            <a:extLst>
              <a:ext uri="{FF2B5EF4-FFF2-40B4-BE49-F238E27FC236}">
                <a16:creationId xmlns:a16="http://schemas.microsoft.com/office/drawing/2014/main" id="{69B88FF3-4EAF-46C8-8572-2D9D5D6E0C5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34400" y="457200"/>
            <a:ext cx="3200400" cy="43635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Two-tone Gray">
            <a:extLst>
              <a:ext uri="{FF2B5EF4-FFF2-40B4-BE49-F238E27FC236}">
                <a16:creationId xmlns:a16="http://schemas.microsoft.com/office/drawing/2014/main" id="{64F4A272-99E9-4C76-9534-63DC2C06866D}"/>
              </a:ext>
            </a:extLst>
          </p:cNvPr>
          <p:cNvGrpSpPr/>
          <p:nvPr userDrawn="1"/>
        </p:nvGrpSpPr>
        <p:grpSpPr bwMode="ltGray">
          <a:xfrm>
            <a:off x="0" y="5010150"/>
            <a:ext cx="12192000" cy="0"/>
            <a:chOff x="0" y="5010150"/>
            <a:chExt cx="12192000" cy="0"/>
          </a:xfrm>
        </p:grpSpPr>
        <p:cxnSp>
          <p:nvCxnSpPr>
            <p:cNvPr id="23" name="Straight Connector 22">
              <a:extLst>
                <a:ext uri="{FF2B5EF4-FFF2-40B4-BE49-F238E27FC236}">
                  <a16:creationId xmlns:a16="http://schemas.microsoft.com/office/drawing/2014/main" id="{3FCF2535-EF61-4269-A26E-C9528CD2FCFF}"/>
                </a:ext>
              </a:extLst>
            </p:cNvPr>
            <p:cNvCxnSpPr/>
            <p:nvPr userDrawn="1"/>
          </p:nvCxnSpPr>
          <p:spPr bwMode="ltGray">
            <a:xfrm>
              <a:off x="0" y="5010150"/>
              <a:ext cx="1218895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A25B7D2-D517-4949-A847-2C2BA91E6C68}"/>
                </a:ext>
              </a:extLst>
            </p:cNvPr>
            <p:cNvCxnSpPr/>
            <p:nvPr userDrawn="1"/>
          </p:nvCxnSpPr>
          <p:spPr bwMode="ltGray">
            <a:xfrm>
              <a:off x="9083040" y="5010150"/>
              <a:ext cx="3108960"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2695226"/>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Circuitry">
    <p:spTree>
      <p:nvGrpSpPr>
        <p:cNvPr id="1" name=""/>
        <p:cNvGrpSpPr/>
        <p:nvPr/>
      </p:nvGrpSpPr>
      <p:grpSpPr>
        <a:xfrm>
          <a:off x="0" y="0"/>
          <a:ext cx="0" cy="0"/>
          <a:chOff x="0" y="0"/>
          <a:chExt cx="0" cy="0"/>
        </a:xfrm>
      </p:grpSpPr>
      <p:pic>
        <p:nvPicPr>
          <p:cNvPr id="4" name="gray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RCM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1423" y="4378200"/>
            <a:ext cx="3417878" cy="463184"/>
          </a:xfrm>
          <a:prstGeom prst="rect">
            <a:avLst/>
          </a:prstGeom>
        </p:spPr>
      </p:pic>
      <p:grpSp>
        <p:nvGrpSpPr>
          <p:cNvPr id="14" name="Two-tone Red Rounded"/>
          <p:cNvGrpSpPr/>
          <p:nvPr/>
        </p:nvGrpSpPr>
        <p:grpSpPr bwMode="gray">
          <a:xfrm>
            <a:off x="0" y="4662176"/>
            <a:ext cx="7653791" cy="0"/>
            <a:chOff x="317625" y="4690751"/>
            <a:chExt cx="7653791" cy="0"/>
          </a:xfrm>
        </p:grpSpPr>
        <p:cxnSp>
          <p:nvCxnSpPr>
            <p:cNvPr id="15" name="Straight Connector 14"/>
            <p:cNvCxnSpPr/>
            <p:nvPr/>
          </p:nvCxnSpPr>
          <p:spPr bwMode="gray">
            <a:xfrm>
              <a:off x="317625" y="4690751"/>
              <a:ext cx="7653791"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sp>
        <p:nvSpPr>
          <p:cNvPr id="10" name="Text Placeholder 16"/>
          <p:cNvSpPr>
            <a:spLocks noGrp="1"/>
          </p:cNvSpPr>
          <p:nvPr>
            <p:ph type="body" sz="quarter" idx="12" hasCustomPrompt="1"/>
          </p:nvPr>
        </p:nvSpPr>
        <p:spPr bwMode="black">
          <a:xfrm>
            <a:off x="411480" y="2578608"/>
            <a:ext cx="7132320" cy="1816100"/>
          </a:xfrm>
          <a:effectLst/>
        </p:spPr>
        <p:txBody>
          <a:bodyPr vert="horz" wrap="square" lIns="0" tIns="0" rIns="0" bIns="0" rtlCol="0" anchor="b">
            <a:noAutofit/>
          </a:bodyPr>
          <a:lstStyle>
            <a:lvl1pPr marL="0" indent="0">
              <a:lnSpc>
                <a:spcPct val="85000"/>
              </a:lnSpc>
              <a:buNone/>
              <a:defRPr lang="en-US" sz="4000" b="1" cap="none" baseline="0" dirty="0" smtClean="0">
                <a:solidFill>
                  <a:schemeClr val="tx1"/>
                </a:solidFill>
                <a:effectLst/>
                <a:latin typeface="+mj-lt"/>
              </a:defRPr>
            </a:lvl1pPr>
          </a:lstStyle>
          <a:p>
            <a:pPr marL="0" lvl="0" indent="0"/>
            <a:r>
              <a:rPr lang="en-US" dirty="0"/>
              <a:t>Presentation Title</a:t>
            </a:r>
          </a:p>
        </p:txBody>
      </p:sp>
      <p:sp>
        <p:nvSpPr>
          <p:cNvPr id="11" name="Subtitle 2"/>
          <p:cNvSpPr>
            <a:spLocks noGrp="1"/>
          </p:cNvSpPr>
          <p:nvPr>
            <p:ph type="subTitle" idx="1" hasCustomPrompt="1"/>
          </p:nvPr>
        </p:nvSpPr>
        <p:spPr>
          <a:xfrm>
            <a:off x="411480" y="4992079"/>
            <a:ext cx="7132320" cy="332399"/>
          </a:xfrm>
        </p:spPr>
        <p:txBody>
          <a:bodyPr lIns="0" tIns="0" rIns="0" bIns="0"/>
          <a:lstStyle>
            <a:lvl1pPr marL="0" marR="0" indent="0" algn="l">
              <a:spcBef>
                <a:spcPts val="0"/>
              </a:spcBef>
              <a:spcAft>
                <a:spcPts val="0"/>
              </a:spcAft>
              <a:buNone/>
              <a:defRPr sz="24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2" name="Text Placeholder 3"/>
          <p:cNvSpPr>
            <a:spLocks noGrp="1"/>
          </p:cNvSpPr>
          <p:nvPr>
            <p:ph type="body" sz="quarter" idx="13"/>
          </p:nvPr>
        </p:nvSpPr>
        <p:spPr>
          <a:xfrm>
            <a:off x="411479" y="5420897"/>
            <a:ext cx="7132320" cy="276999"/>
          </a:xfrm>
        </p:spPr>
        <p:txBody>
          <a:bodyPr/>
          <a:lstStyle>
            <a:lvl1pPr marL="0" indent="0">
              <a:spcBef>
                <a:spcPts val="0"/>
              </a:spcBef>
              <a:buNone/>
              <a:defRPr sz="2000" b="0">
                <a:solidFill>
                  <a:schemeClr val="tx1"/>
                </a:solidFill>
              </a:defRPr>
            </a:lvl1pPr>
          </a:lstStyle>
          <a:p>
            <a:pPr lvl="0"/>
            <a:r>
              <a:rPr lang="en-US"/>
              <a:t>Edit Master text styles</a:t>
            </a:r>
          </a:p>
        </p:txBody>
      </p:sp>
      <p:sp>
        <p:nvSpPr>
          <p:cNvPr id="8" name="Copyright"/>
          <p:cNvSpPr txBox="1">
            <a:spLocks/>
          </p:cNvSpPr>
          <p:nvPr/>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pic>
        <p:nvPicPr>
          <p:cNvPr id="17" name="gray circuit">
            <a:extLst>
              <a:ext uri="{FF2B5EF4-FFF2-40B4-BE49-F238E27FC236}">
                <a16:creationId xmlns:a16="http://schemas.microsoft.com/office/drawing/2014/main" id="{7D866423-66DC-4943-805D-1C0C8845D7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BRCM Logo">
            <a:extLst>
              <a:ext uri="{FF2B5EF4-FFF2-40B4-BE49-F238E27FC236}">
                <a16:creationId xmlns:a16="http://schemas.microsoft.com/office/drawing/2014/main" id="{9780AC0C-7C00-4367-8099-1D85C8324F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1423" y="4378200"/>
            <a:ext cx="3417878" cy="463184"/>
          </a:xfrm>
          <a:prstGeom prst="rect">
            <a:avLst/>
          </a:prstGeom>
        </p:spPr>
      </p:pic>
      <p:grpSp>
        <p:nvGrpSpPr>
          <p:cNvPr id="19" name="Two-tone Red Rounded">
            <a:extLst>
              <a:ext uri="{FF2B5EF4-FFF2-40B4-BE49-F238E27FC236}">
                <a16:creationId xmlns:a16="http://schemas.microsoft.com/office/drawing/2014/main" id="{ED6DE2B4-7A6D-4B2E-9D8B-9EB068990954}"/>
              </a:ext>
            </a:extLst>
          </p:cNvPr>
          <p:cNvGrpSpPr/>
          <p:nvPr userDrawn="1"/>
        </p:nvGrpSpPr>
        <p:grpSpPr bwMode="gray">
          <a:xfrm>
            <a:off x="0" y="4662176"/>
            <a:ext cx="7653791" cy="0"/>
            <a:chOff x="317625" y="4690751"/>
            <a:chExt cx="7653791" cy="0"/>
          </a:xfrm>
        </p:grpSpPr>
        <p:cxnSp>
          <p:nvCxnSpPr>
            <p:cNvPr id="20" name="Straight Connector 19">
              <a:extLst>
                <a:ext uri="{FF2B5EF4-FFF2-40B4-BE49-F238E27FC236}">
                  <a16:creationId xmlns:a16="http://schemas.microsoft.com/office/drawing/2014/main" id="{C03A1085-A829-4EC6-BC3E-4DBB10236928}"/>
                </a:ext>
              </a:extLst>
            </p:cNvPr>
            <p:cNvCxnSpPr/>
            <p:nvPr/>
          </p:nvCxnSpPr>
          <p:spPr bwMode="gray">
            <a:xfrm>
              <a:off x="317625" y="4690751"/>
              <a:ext cx="7653791"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82A664-0DE7-4317-B946-F9F029D137A3}"/>
                </a:ext>
              </a:extLst>
            </p:cNvPr>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sp>
        <p:nvSpPr>
          <p:cNvPr id="22" name="Copyright">
            <a:extLst>
              <a:ext uri="{FF2B5EF4-FFF2-40B4-BE49-F238E27FC236}">
                <a16:creationId xmlns:a16="http://schemas.microsoft.com/office/drawing/2014/main" id="{7E1E8235-8F22-4987-A1DD-1CE17F8C2BEF}"/>
              </a:ext>
            </a:extLst>
          </p:cNvPr>
          <p:cNvSpPr txBox="1">
            <a:spLocks/>
          </p:cNvSpPr>
          <p:nvPr userDrawn="1"/>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spTree>
    <p:extLst>
      <p:ext uri="{BB962C8B-B14F-4D97-AF65-F5344CB8AC3E}">
        <p14:creationId xmlns:p14="http://schemas.microsoft.com/office/powerpoint/2010/main" val="727480990"/>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White">
    <p:spTree>
      <p:nvGrpSpPr>
        <p:cNvPr id="1" name=""/>
        <p:cNvGrpSpPr/>
        <p:nvPr/>
      </p:nvGrpSpPr>
      <p:grpSpPr>
        <a:xfrm>
          <a:off x="0" y="0"/>
          <a:ext cx="0" cy="0"/>
          <a:chOff x="0" y="0"/>
          <a:chExt cx="0" cy="0"/>
        </a:xfrm>
      </p:grpSpPr>
      <p:pic>
        <p:nvPicPr>
          <p:cNvPr id="16" name="Red Gradient Block" descr="G:\_55906_Brand_Integration\_PPT_Template\R5_20151208\Images\Title_Red_Gradient_Rever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5424175"/>
            <a:ext cx="12192000" cy="14338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white">
          <a:xfrm flipV="1">
            <a:off x="0" y="0"/>
            <a:ext cx="12192000" cy="21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Text Placeholder 16"/>
          <p:cNvSpPr>
            <a:spLocks noGrp="1"/>
          </p:cNvSpPr>
          <p:nvPr>
            <p:ph type="body" sz="quarter" idx="12" hasCustomPrompt="1"/>
          </p:nvPr>
        </p:nvSpPr>
        <p:spPr bwMode="black">
          <a:xfrm>
            <a:off x="411480" y="4701279"/>
            <a:ext cx="8595360" cy="523220"/>
          </a:xfrm>
          <a:effectLst/>
        </p:spPr>
        <p:txBody>
          <a:bodyPr vert="horz" wrap="square" lIns="0" tIns="0" rIns="0" bIns="0" rtlCol="0" anchor="b">
            <a:spAutoFit/>
          </a:bodyPr>
          <a:lstStyle>
            <a:lvl1pPr marL="0" marR="0" indent="0" algn="l" defTabSz="914400" rtl="0" eaLnBrk="1" latinLnBrk="0" hangingPunct="1">
              <a:lnSpc>
                <a:spcPct val="85000"/>
              </a:lnSpc>
              <a:spcBef>
                <a:spcPts val="1200"/>
              </a:spcBef>
              <a:spcAft>
                <a:spcPts val="0"/>
              </a:spcAft>
              <a:buClr>
                <a:schemeClr val="tx2"/>
              </a:buClr>
              <a:buFont typeface="Arial" panose="020B0604020202020204" pitchFamily="34" charset="0"/>
              <a:buNone/>
              <a:defRPr lang="en-US" sz="4000" b="1" kern="1200" cap="none" baseline="0" dirty="0" smtClean="0">
                <a:solidFill>
                  <a:schemeClr val="tx1"/>
                </a:solidFill>
                <a:effectLst/>
                <a:latin typeface="+mj-lt"/>
                <a:ea typeface="+mn-ea"/>
                <a:cs typeface="Arial" pitchFamily="34" charset="0"/>
              </a:defRPr>
            </a:lvl1pPr>
          </a:lstStyle>
          <a:p>
            <a:pPr marL="0" lvl="0" indent="0"/>
            <a:r>
              <a:rPr lang="en-US" dirty="0"/>
              <a:t>Section Title</a:t>
            </a:r>
          </a:p>
        </p:txBody>
      </p:sp>
      <p:sp>
        <p:nvSpPr>
          <p:cNvPr id="11" name="Copyright"/>
          <p:cNvSpPr txBox="1">
            <a:spLocks/>
          </p:cNvSpPr>
          <p:nvPr/>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1"/>
                </a:solidFill>
              </a:rPr>
              <a:t>Broadcom Proprietary and Confidential.  Copyright © 2018 Broadcom.  All Rights Reserved. The term “Broadcom” refers to Broadcom Inc. and/or its subsidiaries.</a:t>
            </a:r>
          </a:p>
        </p:txBody>
      </p:sp>
      <p:grpSp>
        <p:nvGrpSpPr>
          <p:cNvPr id="22" name="Group 21"/>
          <p:cNvGrpSpPr/>
          <p:nvPr/>
        </p:nvGrpSpPr>
        <p:grpSpPr bwMode="ltGray">
          <a:xfrm>
            <a:off x="-1" y="5424175"/>
            <a:ext cx="12192001" cy="0"/>
            <a:chOff x="-1" y="5905500"/>
            <a:chExt cx="12192001" cy="0"/>
          </a:xfrm>
        </p:grpSpPr>
        <p:cxnSp>
          <p:nvCxnSpPr>
            <p:cNvPr id="15" name="Straight Connector 14"/>
            <p:cNvCxnSpPr/>
            <p:nvPr/>
          </p:nvCxnSpPr>
          <p:spPr bwMode="ltGray">
            <a:xfrm>
              <a:off x="-1" y="5905500"/>
              <a:ext cx="12192001" cy="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ltGray">
            <a:xfrm>
              <a:off x="9083040" y="5905500"/>
              <a:ext cx="3108960" cy="0"/>
            </a:xfrm>
            <a:prstGeom prst="line">
              <a:avLst/>
            </a:prstGeom>
            <a:ln w="82550" cap="flat">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descr="G:\_55906_Brand_Integration\_55998_Broadcom_Limited_Logo\_Final\04_White\PNG\Broadcom_Ltd_Logo_White_no-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5923396"/>
            <a:ext cx="3200400" cy="435382"/>
          </a:xfrm>
          <a:prstGeom prst="rect">
            <a:avLst/>
          </a:prstGeom>
          <a:noFill/>
          <a:extLst>
            <a:ext uri="{909E8E84-426E-40DD-AFC4-6F175D3DCCD1}">
              <a14:hiddenFill xmlns:a14="http://schemas.microsoft.com/office/drawing/2010/main">
                <a:solidFill>
                  <a:srgbClr val="FFFFFF"/>
                </a:solidFill>
              </a14:hiddenFill>
            </a:ext>
          </a:extLst>
        </p:spPr>
      </p:pic>
      <p:pic>
        <p:nvPicPr>
          <p:cNvPr id="12" name="Red Gradient Block" descr="G:\_55906_Brand_Integration\_PPT_Template\R5_20151208\Images\Title_Red_Gradient_Reversed.jpg">
            <a:extLst>
              <a:ext uri="{FF2B5EF4-FFF2-40B4-BE49-F238E27FC236}">
                <a16:creationId xmlns:a16="http://schemas.microsoft.com/office/drawing/2014/main" id="{E5B8F06F-E2FF-479E-B8EC-90E857049C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5424175"/>
            <a:ext cx="12192000" cy="14338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0709D84-5D89-495E-9C84-B1E956D4F62A}"/>
              </a:ext>
            </a:extLst>
          </p:cNvPr>
          <p:cNvSpPr/>
          <p:nvPr userDrawn="1"/>
        </p:nvSpPr>
        <p:spPr bwMode="white">
          <a:xfrm flipV="1">
            <a:off x="0" y="0"/>
            <a:ext cx="12192000" cy="21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7" name="Copyright">
            <a:extLst>
              <a:ext uri="{FF2B5EF4-FFF2-40B4-BE49-F238E27FC236}">
                <a16:creationId xmlns:a16="http://schemas.microsoft.com/office/drawing/2014/main" id="{015FB670-A91C-45EA-919C-7254CB62E26F}"/>
              </a:ext>
            </a:extLst>
          </p:cNvPr>
          <p:cNvSpPr txBox="1">
            <a:spLocks/>
          </p:cNvSpPr>
          <p:nvPr userDrawn="1"/>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1"/>
                </a:solidFill>
              </a:rPr>
              <a:t>Broadcom Proprietary and Confidential.  Copyright © 2018 Broadcom.  All Rights Reserved. The term “Broadcom” refers to Broadcom Inc. and/or its subsidiaries.</a:t>
            </a:r>
          </a:p>
        </p:txBody>
      </p:sp>
      <p:grpSp>
        <p:nvGrpSpPr>
          <p:cNvPr id="18" name="Group 17">
            <a:extLst>
              <a:ext uri="{FF2B5EF4-FFF2-40B4-BE49-F238E27FC236}">
                <a16:creationId xmlns:a16="http://schemas.microsoft.com/office/drawing/2014/main" id="{7ED220C5-E93F-4865-BB53-9DFECD714230}"/>
              </a:ext>
            </a:extLst>
          </p:cNvPr>
          <p:cNvGrpSpPr/>
          <p:nvPr userDrawn="1"/>
        </p:nvGrpSpPr>
        <p:grpSpPr bwMode="ltGray">
          <a:xfrm>
            <a:off x="-1" y="5424175"/>
            <a:ext cx="12192001" cy="0"/>
            <a:chOff x="-1" y="5905500"/>
            <a:chExt cx="12192001" cy="0"/>
          </a:xfrm>
        </p:grpSpPr>
        <p:cxnSp>
          <p:nvCxnSpPr>
            <p:cNvPr id="19" name="Straight Connector 18">
              <a:extLst>
                <a:ext uri="{FF2B5EF4-FFF2-40B4-BE49-F238E27FC236}">
                  <a16:creationId xmlns:a16="http://schemas.microsoft.com/office/drawing/2014/main" id="{0E6D0936-C09C-47AE-97D6-A9DFCD97B0BA}"/>
                </a:ext>
              </a:extLst>
            </p:cNvPr>
            <p:cNvCxnSpPr/>
            <p:nvPr userDrawn="1"/>
          </p:nvCxnSpPr>
          <p:spPr bwMode="ltGray">
            <a:xfrm>
              <a:off x="-1" y="5905500"/>
              <a:ext cx="12192001" cy="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D50936-919E-462F-AADC-19EDA93290D1}"/>
                </a:ext>
              </a:extLst>
            </p:cNvPr>
            <p:cNvCxnSpPr/>
            <p:nvPr userDrawn="1"/>
          </p:nvCxnSpPr>
          <p:spPr bwMode="ltGray">
            <a:xfrm>
              <a:off x="9083040" y="5905500"/>
              <a:ext cx="3108960" cy="0"/>
            </a:xfrm>
            <a:prstGeom prst="line">
              <a:avLst/>
            </a:prstGeom>
            <a:ln w="82550" cap="flat">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1" name="Picture 2" descr="G:\_55906_Brand_Integration\_55998_Broadcom_Limited_Logo\_Final\04_White\PNG\Broadcom_Ltd_Logo_White_no-tag.png">
            <a:extLst>
              <a:ext uri="{FF2B5EF4-FFF2-40B4-BE49-F238E27FC236}">
                <a16:creationId xmlns:a16="http://schemas.microsoft.com/office/drawing/2014/main" id="{063B28B7-8D34-42C3-81F2-CC8A9729AB2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34400" y="5923396"/>
            <a:ext cx="3200400" cy="43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19044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Circuitry">
    <p:spTree>
      <p:nvGrpSpPr>
        <p:cNvPr id="1" name=""/>
        <p:cNvGrpSpPr/>
        <p:nvPr/>
      </p:nvGrpSpPr>
      <p:grpSpPr>
        <a:xfrm>
          <a:off x="0" y="0"/>
          <a:ext cx="0" cy="0"/>
          <a:chOff x="0" y="0"/>
          <a:chExt cx="0" cy="0"/>
        </a:xfrm>
      </p:grpSpPr>
      <p:pic>
        <p:nvPicPr>
          <p:cNvPr id="4" name="gray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Two-tone Red Rounded"/>
          <p:cNvGrpSpPr/>
          <p:nvPr/>
        </p:nvGrpSpPr>
        <p:grpSpPr bwMode="gray">
          <a:xfrm>
            <a:off x="0" y="4662176"/>
            <a:ext cx="7653791" cy="0"/>
            <a:chOff x="317625" y="4690751"/>
            <a:chExt cx="7653791" cy="0"/>
          </a:xfrm>
        </p:grpSpPr>
        <p:cxnSp>
          <p:nvCxnSpPr>
            <p:cNvPr id="15" name="Straight Connector 14"/>
            <p:cNvCxnSpPr/>
            <p:nvPr/>
          </p:nvCxnSpPr>
          <p:spPr bwMode="gray">
            <a:xfrm>
              <a:off x="317625" y="4690751"/>
              <a:ext cx="7653791"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sp>
        <p:nvSpPr>
          <p:cNvPr id="10" name="Text Placeholder 16"/>
          <p:cNvSpPr>
            <a:spLocks noGrp="1"/>
          </p:cNvSpPr>
          <p:nvPr>
            <p:ph type="body" sz="quarter" idx="12" hasCustomPrompt="1"/>
          </p:nvPr>
        </p:nvSpPr>
        <p:spPr bwMode="black">
          <a:xfrm>
            <a:off x="411480" y="2578608"/>
            <a:ext cx="7132320" cy="1816100"/>
          </a:xfrm>
          <a:effectLst/>
        </p:spPr>
        <p:txBody>
          <a:bodyPr vert="horz" wrap="square" lIns="0" tIns="0" rIns="0" bIns="0" rtlCol="0" anchor="b">
            <a:noAutofit/>
          </a:bodyPr>
          <a:lstStyle>
            <a:lvl1pPr marL="0" indent="0">
              <a:lnSpc>
                <a:spcPct val="85000"/>
              </a:lnSpc>
              <a:buNone/>
              <a:defRPr lang="en-US" sz="4000" b="1" cap="none" baseline="0" dirty="0" smtClean="0">
                <a:solidFill>
                  <a:schemeClr val="tx1"/>
                </a:solidFill>
                <a:effectLst/>
                <a:latin typeface="+mj-lt"/>
              </a:defRPr>
            </a:lvl1pPr>
          </a:lstStyle>
          <a:p>
            <a:pPr marL="0" lvl="0" indent="0"/>
            <a:r>
              <a:rPr lang="en-US" dirty="0"/>
              <a:t>Presentation Title</a:t>
            </a:r>
          </a:p>
        </p:txBody>
      </p:sp>
      <p:sp>
        <p:nvSpPr>
          <p:cNvPr id="11" name="Subtitle 2"/>
          <p:cNvSpPr>
            <a:spLocks noGrp="1"/>
          </p:cNvSpPr>
          <p:nvPr>
            <p:ph type="subTitle" idx="1" hasCustomPrompt="1"/>
          </p:nvPr>
        </p:nvSpPr>
        <p:spPr>
          <a:xfrm>
            <a:off x="411480" y="4992079"/>
            <a:ext cx="7132320" cy="332399"/>
          </a:xfrm>
        </p:spPr>
        <p:txBody>
          <a:bodyPr lIns="0" tIns="0" rIns="0" bIns="0"/>
          <a:lstStyle>
            <a:lvl1pPr marL="0" marR="0" indent="0" algn="l">
              <a:spcBef>
                <a:spcPts val="0"/>
              </a:spcBef>
              <a:spcAft>
                <a:spcPts val="0"/>
              </a:spcAft>
              <a:buNone/>
              <a:defRPr sz="2400" b="1">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2" name="Text Placeholder 3"/>
          <p:cNvSpPr>
            <a:spLocks noGrp="1"/>
          </p:cNvSpPr>
          <p:nvPr>
            <p:ph type="body" sz="quarter" idx="13"/>
          </p:nvPr>
        </p:nvSpPr>
        <p:spPr>
          <a:xfrm>
            <a:off x="411479" y="5420897"/>
            <a:ext cx="7132320" cy="276999"/>
          </a:xfrm>
        </p:spPr>
        <p:txBody>
          <a:bodyPr/>
          <a:lstStyle>
            <a:lvl1pPr marL="0" indent="0">
              <a:spcBef>
                <a:spcPts val="0"/>
              </a:spcBef>
              <a:buNone/>
              <a:defRPr sz="2000" b="0">
                <a:solidFill>
                  <a:schemeClr val="tx1"/>
                </a:solidFill>
              </a:defRPr>
            </a:lvl1pPr>
          </a:lstStyle>
          <a:p>
            <a:pPr lvl="0"/>
            <a:r>
              <a:rPr lang="en-US"/>
              <a:t>Edit Master text styles</a:t>
            </a:r>
          </a:p>
        </p:txBody>
      </p:sp>
      <p:sp>
        <p:nvSpPr>
          <p:cNvPr id="8" name="Copyright"/>
          <p:cNvSpPr txBox="1">
            <a:spLocks/>
          </p:cNvSpPr>
          <p:nvPr/>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pic>
        <p:nvPicPr>
          <p:cNvPr id="17" name="gray circuit">
            <a:extLst>
              <a:ext uri="{FF2B5EF4-FFF2-40B4-BE49-F238E27FC236}">
                <a16:creationId xmlns:a16="http://schemas.microsoft.com/office/drawing/2014/main" id="{7D866423-66DC-4943-805D-1C0C8845D7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Two-tone Red Rounded">
            <a:extLst>
              <a:ext uri="{FF2B5EF4-FFF2-40B4-BE49-F238E27FC236}">
                <a16:creationId xmlns:a16="http://schemas.microsoft.com/office/drawing/2014/main" id="{ED6DE2B4-7A6D-4B2E-9D8B-9EB068990954}"/>
              </a:ext>
            </a:extLst>
          </p:cNvPr>
          <p:cNvGrpSpPr/>
          <p:nvPr userDrawn="1"/>
        </p:nvGrpSpPr>
        <p:grpSpPr bwMode="gray">
          <a:xfrm>
            <a:off x="0" y="4662176"/>
            <a:ext cx="7653791" cy="0"/>
            <a:chOff x="317625" y="4690751"/>
            <a:chExt cx="7653791" cy="0"/>
          </a:xfrm>
        </p:grpSpPr>
        <p:cxnSp>
          <p:nvCxnSpPr>
            <p:cNvPr id="20" name="Straight Connector 19">
              <a:extLst>
                <a:ext uri="{FF2B5EF4-FFF2-40B4-BE49-F238E27FC236}">
                  <a16:creationId xmlns:a16="http://schemas.microsoft.com/office/drawing/2014/main" id="{C03A1085-A829-4EC6-BC3E-4DBB10236928}"/>
                </a:ext>
              </a:extLst>
            </p:cNvPr>
            <p:cNvCxnSpPr/>
            <p:nvPr/>
          </p:nvCxnSpPr>
          <p:spPr bwMode="gray">
            <a:xfrm>
              <a:off x="317625" y="4690751"/>
              <a:ext cx="7653791"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82A664-0DE7-4317-B946-F9F029D137A3}"/>
                </a:ext>
              </a:extLst>
            </p:cNvPr>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sp>
        <p:nvSpPr>
          <p:cNvPr id="22" name="Copyright">
            <a:extLst>
              <a:ext uri="{FF2B5EF4-FFF2-40B4-BE49-F238E27FC236}">
                <a16:creationId xmlns:a16="http://schemas.microsoft.com/office/drawing/2014/main" id="{7E1E8235-8F22-4987-A1DD-1CE17F8C2BEF}"/>
              </a:ext>
            </a:extLst>
          </p:cNvPr>
          <p:cNvSpPr txBox="1">
            <a:spLocks/>
          </p:cNvSpPr>
          <p:nvPr userDrawn="1"/>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pic>
        <p:nvPicPr>
          <p:cNvPr id="3" name="Picture 2">
            <a:extLst>
              <a:ext uri="{FF2B5EF4-FFF2-40B4-BE49-F238E27FC236}">
                <a16:creationId xmlns:a16="http://schemas.microsoft.com/office/drawing/2014/main" id="{AE8398F2-EE6D-5E4C-9545-DAB93FF63186}"/>
              </a:ext>
            </a:extLst>
          </p:cNvPr>
          <p:cNvPicPr>
            <a:picLocks noChangeAspect="1"/>
          </p:cNvPicPr>
          <p:nvPr userDrawn="1"/>
        </p:nvPicPr>
        <p:blipFill>
          <a:blip r:embed="rId3"/>
          <a:stretch>
            <a:fillRect/>
          </a:stretch>
        </p:blipFill>
        <p:spPr>
          <a:xfrm>
            <a:off x="8618587" y="4169119"/>
            <a:ext cx="2498626" cy="822960"/>
          </a:xfrm>
          <a:prstGeom prst="rect">
            <a:avLst/>
          </a:prstGeom>
        </p:spPr>
      </p:pic>
    </p:spTree>
    <p:extLst>
      <p:ext uri="{BB962C8B-B14F-4D97-AF65-F5344CB8AC3E}">
        <p14:creationId xmlns:p14="http://schemas.microsoft.com/office/powerpoint/2010/main" val="1444412669"/>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ction Circuitry">
    <p:spTree>
      <p:nvGrpSpPr>
        <p:cNvPr id="1" name=""/>
        <p:cNvGrpSpPr/>
        <p:nvPr/>
      </p:nvGrpSpPr>
      <p:grpSpPr>
        <a:xfrm>
          <a:off x="0" y="0"/>
          <a:ext cx="0" cy="0"/>
          <a:chOff x="0" y="0"/>
          <a:chExt cx="0" cy="0"/>
        </a:xfrm>
      </p:grpSpPr>
      <p:pic>
        <p:nvPicPr>
          <p:cNvPr id="11" name="gray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pyright"/>
          <p:cNvSpPr txBox="1">
            <a:spLocks/>
          </p:cNvSpPr>
          <p:nvPr/>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grpSp>
        <p:nvGrpSpPr>
          <p:cNvPr id="17" name="Two-tone Red Rouded"/>
          <p:cNvGrpSpPr/>
          <p:nvPr/>
        </p:nvGrpSpPr>
        <p:grpSpPr bwMode="gray">
          <a:xfrm>
            <a:off x="0" y="5424175"/>
            <a:ext cx="9344025" cy="338449"/>
            <a:chOff x="0" y="4690751"/>
            <a:chExt cx="7971416" cy="0"/>
          </a:xfrm>
        </p:grpSpPr>
        <p:cxnSp>
          <p:nvCxnSpPr>
            <p:cNvPr id="18" name="Straight Connector 17"/>
            <p:cNvCxnSpPr/>
            <p:nvPr/>
          </p:nvCxnSpPr>
          <p:spPr bwMode="gray">
            <a:xfrm>
              <a:off x="0" y="4690751"/>
              <a:ext cx="797141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pic>
        <p:nvPicPr>
          <p:cNvPr id="20" name="BRCM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3125" y="5269924"/>
            <a:ext cx="1990725" cy="269778"/>
          </a:xfrm>
          <a:prstGeom prst="rect">
            <a:avLst/>
          </a:prstGeom>
        </p:spPr>
      </p:pic>
      <p:sp>
        <p:nvSpPr>
          <p:cNvPr id="10" name="Text Placeholder 16"/>
          <p:cNvSpPr>
            <a:spLocks noGrp="1"/>
          </p:cNvSpPr>
          <p:nvPr>
            <p:ph type="body" sz="quarter" idx="12" hasCustomPrompt="1"/>
          </p:nvPr>
        </p:nvSpPr>
        <p:spPr bwMode="black">
          <a:xfrm>
            <a:off x="411480" y="3408399"/>
            <a:ext cx="8686800" cy="1816100"/>
          </a:xfrm>
          <a:effectLst/>
        </p:spPr>
        <p:txBody>
          <a:bodyPr vert="horz" wrap="square" lIns="0" tIns="0" rIns="0" bIns="0" rtlCol="0" anchor="b">
            <a:noAutofit/>
          </a:bodyPr>
          <a:lstStyle>
            <a:lvl1pPr marL="0" indent="0">
              <a:lnSpc>
                <a:spcPct val="85000"/>
              </a:lnSpc>
              <a:buNone/>
              <a:defRPr lang="en-US" sz="4000" b="1" cap="none" baseline="0" dirty="0" smtClean="0">
                <a:solidFill>
                  <a:schemeClr val="tx1"/>
                </a:solidFill>
                <a:effectLst/>
                <a:latin typeface="+mj-lt"/>
              </a:defRPr>
            </a:lvl1pPr>
          </a:lstStyle>
          <a:p>
            <a:pPr marL="0" lvl="0" indent="0"/>
            <a:r>
              <a:rPr lang="en-US" dirty="0"/>
              <a:t>Section Title</a:t>
            </a:r>
          </a:p>
        </p:txBody>
      </p:sp>
      <p:pic>
        <p:nvPicPr>
          <p:cNvPr id="9" name="gray circuit">
            <a:extLst>
              <a:ext uri="{FF2B5EF4-FFF2-40B4-BE49-F238E27FC236}">
                <a16:creationId xmlns:a16="http://schemas.microsoft.com/office/drawing/2014/main" id="{D05E5AB6-D1F8-4B26-B5A8-CDD67F4742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pyright">
            <a:extLst>
              <a:ext uri="{FF2B5EF4-FFF2-40B4-BE49-F238E27FC236}">
                <a16:creationId xmlns:a16="http://schemas.microsoft.com/office/drawing/2014/main" id="{B396315E-0E41-4AF2-8180-2C5AAF630A45}"/>
              </a:ext>
            </a:extLst>
          </p:cNvPr>
          <p:cNvSpPr txBox="1">
            <a:spLocks/>
          </p:cNvSpPr>
          <p:nvPr userDrawn="1"/>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grpSp>
        <p:nvGrpSpPr>
          <p:cNvPr id="13" name="Two-tone Red Rouded">
            <a:extLst>
              <a:ext uri="{FF2B5EF4-FFF2-40B4-BE49-F238E27FC236}">
                <a16:creationId xmlns:a16="http://schemas.microsoft.com/office/drawing/2014/main" id="{4EDD5369-F36C-4B72-8992-B471FD32EF4A}"/>
              </a:ext>
            </a:extLst>
          </p:cNvPr>
          <p:cNvGrpSpPr/>
          <p:nvPr userDrawn="1"/>
        </p:nvGrpSpPr>
        <p:grpSpPr bwMode="gray">
          <a:xfrm>
            <a:off x="0" y="5424175"/>
            <a:ext cx="9344025" cy="338449"/>
            <a:chOff x="0" y="4690751"/>
            <a:chExt cx="7971416" cy="0"/>
          </a:xfrm>
        </p:grpSpPr>
        <p:cxnSp>
          <p:nvCxnSpPr>
            <p:cNvPr id="14" name="Straight Connector 13">
              <a:extLst>
                <a:ext uri="{FF2B5EF4-FFF2-40B4-BE49-F238E27FC236}">
                  <a16:creationId xmlns:a16="http://schemas.microsoft.com/office/drawing/2014/main" id="{DDA34C82-BFF5-4B63-939A-DE22B1E365EC}"/>
                </a:ext>
              </a:extLst>
            </p:cNvPr>
            <p:cNvCxnSpPr/>
            <p:nvPr/>
          </p:nvCxnSpPr>
          <p:spPr bwMode="gray">
            <a:xfrm>
              <a:off x="0" y="4690751"/>
              <a:ext cx="797141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4A7085-185E-4B64-BED9-1E9F068C91DA}"/>
                </a:ext>
              </a:extLst>
            </p:cNvPr>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pic>
        <p:nvPicPr>
          <p:cNvPr id="16" name="BRCM Logo">
            <a:extLst>
              <a:ext uri="{FF2B5EF4-FFF2-40B4-BE49-F238E27FC236}">
                <a16:creationId xmlns:a16="http://schemas.microsoft.com/office/drawing/2014/main" id="{783CF57B-2D18-47F4-9DA9-8E68B7F098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3125" y="5269924"/>
            <a:ext cx="1990725" cy="269778"/>
          </a:xfrm>
          <a:prstGeom prst="rect">
            <a:avLst/>
          </a:prstGeom>
        </p:spPr>
      </p:pic>
    </p:spTree>
    <p:extLst>
      <p:ext uri="{BB962C8B-B14F-4D97-AF65-F5344CB8AC3E}">
        <p14:creationId xmlns:p14="http://schemas.microsoft.com/office/powerpoint/2010/main" val="4053805978"/>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3004" y="1371600"/>
            <a:ext cx="11365992"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Tree>
    <p:extLst>
      <p:ext uri="{BB962C8B-B14F-4D97-AF65-F5344CB8AC3E}">
        <p14:creationId xmlns:p14="http://schemas.microsoft.com/office/powerpoint/2010/main" val="1162648812"/>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Subtitl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3004" y="1600200"/>
            <a:ext cx="11365992" cy="1507079"/>
          </a:xfrm>
        </p:spPr>
        <p:txBody>
          <a:bodyPr/>
          <a:lstStyle>
            <a:lvl1pPr>
              <a:spcBef>
                <a:spcPts val="1200"/>
              </a:spcBef>
              <a:defRPr/>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
        <p:nvSpPr>
          <p:cNvPr id="4" name="Subtitle"/>
          <p:cNvSpPr>
            <a:spLocks noGrp="1"/>
          </p:cNvSpPr>
          <p:nvPr>
            <p:ph type="body" sz="quarter" idx="12"/>
          </p:nvPr>
        </p:nvSpPr>
        <p:spPr>
          <a:xfrm>
            <a:off x="413004" y="1005840"/>
            <a:ext cx="11365992" cy="332399"/>
          </a:xfrm>
        </p:spPr>
        <p:txBody>
          <a:bodyPr lIns="0" tIns="0" rIns="0" bIns="0"/>
          <a:lstStyle>
            <a:lvl1pPr marL="0" marR="0" indent="0">
              <a:spcBef>
                <a:spcPts val="0"/>
              </a:spcBef>
              <a:spcAft>
                <a:spcPts val="0"/>
              </a:spcAft>
              <a:buNone/>
              <a:defRPr sz="2400" b="0">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Edit Master text styles</a:t>
            </a:r>
          </a:p>
        </p:txBody>
      </p:sp>
    </p:spTree>
    <p:extLst>
      <p:ext uri="{BB962C8B-B14F-4D97-AF65-F5344CB8AC3E}">
        <p14:creationId xmlns:p14="http://schemas.microsoft.com/office/powerpoint/2010/main" val="3458070764"/>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1480" y="1371600"/>
            <a:ext cx="5577840"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1480" y="551311"/>
            <a:ext cx="11365992" cy="366254"/>
          </a:xfrm>
        </p:spPr>
        <p:txBody>
          <a:bodyPr/>
          <a:lstStyle/>
          <a:p>
            <a:r>
              <a:rPr lang="en-US"/>
              <a:t>Click to edit Master title style</a:t>
            </a:r>
            <a:endParaRPr lang="en-US" dirty="0"/>
          </a:p>
        </p:txBody>
      </p:sp>
      <p:sp>
        <p:nvSpPr>
          <p:cNvPr id="4" name="Text Placeholder 6"/>
          <p:cNvSpPr>
            <a:spLocks noGrp="1"/>
          </p:cNvSpPr>
          <p:nvPr>
            <p:ph type="body" sz="quarter" idx="11"/>
          </p:nvPr>
        </p:nvSpPr>
        <p:spPr>
          <a:xfrm>
            <a:off x="6199632" y="1371600"/>
            <a:ext cx="5577840"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4916270"/>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Tree>
    <p:extLst>
      <p:ext uri="{BB962C8B-B14F-4D97-AF65-F5344CB8AC3E}">
        <p14:creationId xmlns:p14="http://schemas.microsoft.com/office/powerpoint/2010/main" val="323215827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67527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BF037FE-10C9-4088-A86A-03D84C0A787F}"/>
              </a:ext>
            </a:extLst>
          </p:cNvPr>
          <p:cNvGraphicFramePr>
            <a:graphicFrameLocks noChangeAspect="1"/>
          </p:cNvGraphicFramePr>
          <p:nvPr userDrawn="1">
            <p:custDataLst>
              <p:tags r:id="rId2"/>
            </p:custDataLst>
            <p:ext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spid="_x0000_s1421" name="think-cell Slide" r:id="rId4" imgW="270" imgH="270" progId="TCLayout.ActiveDocument.1">
                  <p:embed/>
                </p:oleObj>
              </mc:Choice>
              <mc:Fallback>
                <p:oleObj name="think-cell Slide" r:id="rId4" imgW="270" imgH="270" progId="TCLayout.ActiveDocument.1">
                  <p:embed/>
                  <p:pic>
                    <p:nvPicPr>
                      <p:cNvPr id="3" name="Object 2" hidden="1">
                        <a:extLst>
                          <a:ext uri="{FF2B5EF4-FFF2-40B4-BE49-F238E27FC236}">
                            <a16:creationId xmlns:a16="http://schemas.microsoft.com/office/drawing/2014/main" id="{7BF037FE-10C9-4088-A86A-03D84C0A787F}"/>
                          </a:ext>
                        </a:extLst>
                      </p:cNvPr>
                      <p:cNvPicPr/>
                      <p:nvPr/>
                    </p:nvPicPr>
                    <p:blipFill>
                      <a:blip r:embed="rId5"/>
                      <a:stretch>
                        <a:fillRect/>
                      </a:stretch>
                    </p:blipFill>
                    <p:spPr>
                      <a:xfrm>
                        <a:off x="2119" y="2119"/>
                        <a:ext cx="2116" cy="2116"/>
                      </a:xfrm>
                      <a:prstGeom prst="rect">
                        <a:avLst/>
                      </a:prstGeom>
                    </p:spPr>
                  </p:pic>
                </p:oleObj>
              </mc:Fallback>
            </mc:AlternateContent>
          </a:graphicData>
        </a:graphic>
      </p:graphicFrame>
      <p:sp>
        <p:nvSpPr>
          <p:cNvPr id="2" name="Title 1"/>
          <p:cNvSpPr>
            <a:spLocks noGrp="1"/>
          </p:cNvSpPr>
          <p:nvPr>
            <p:ph type="title" hasCustomPrompt="1"/>
          </p:nvPr>
        </p:nvSpPr>
        <p:spPr>
          <a:xfrm>
            <a:off x="609600" y="380415"/>
            <a:ext cx="10972800" cy="348878"/>
          </a:xfrm>
        </p:spPr>
        <p:txBody>
          <a:bodyPr>
            <a:spAutoFit/>
          </a:bodyPr>
          <a:lstStyle>
            <a:lvl1pPr>
              <a:defRPr sz="2667"/>
            </a:lvl1pPr>
          </a:lstStyle>
          <a:p>
            <a:r>
              <a:rPr lang="en-US" dirty="0"/>
              <a:t>Title - Title Case, Calibri 28 </a:t>
            </a:r>
            <a:r>
              <a:rPr lang="en-US" dirty="0" err="1"/>
              <a:t>Pt</a:t>
            </a:r>
            <a:endParaRPr lang="en-US" dirty="0"/>
          </a:p>
        </p:txBody>
      </p:sp>
      <p:sp>
        <p:nvSpPr>
          <p:cNvPr id="7" name="Content Placeholder 2"/>
          <p:cNvSpPr>
            <a:spLocks noGrp="1"/>
          </p:cNvSpPr>
          <p:nvPr>
            <p:ph sz="half" idx="1" hasCustomPrompt="1"/>
          </p:nvPr>
        </p:nvSpPr>
        <p:spPr>
          <a:xfrm>
            <a:off x="612680" y="1532654"/>
            <a:ext cx="10966643" cy="1948290"/>
          </a:xfrm>
          <a:prstGeom prst="rect">
            <a:avLst/>
          </a:prstGeom>
        </p:spPr>
        <p:txBody>
          <a:bodyPr lIns="0"/>
          <a:lstStyle>
            <a:lvl1pPr>
              <a:lnSpc>
                <a:spcPts val="3840"/>
              </a:lnSpc>
              <a:defRPr sz="3200" b="0">
                <a:solidFill>
                  <a:schemeClr val="tx1"/>
                </a:solidFill>
              </a:defRPr>
            </a:lvl1pPr>
            <a:lvl2pPr>
              <a:defRPr sz="2667" b="0">
                <a:solidFill>
                  <a:schemeClr val="tx1"/>
                </a:solidFill>
              </a:defRPr>
            </a:lvl2pPr>
            <a:lvl3pPr>
              <a:defRPr sz="2400" b="0">
                <a:solidFill>
                  <a:schemeClr val="tx1"/>
                </a:solidFill>
              </a:defRPr>
            </a:lvl3pPr>
            <a:lvl4pPr>
              <a:defRPr sz="2133" b="0">
                <a:solidFill>
                  <a:schemeClr val="tx1"/>
                </a:solidFill>
              </a:defRPr>
            </a:lvl4pPr>
            <a:lvl5pPr>
              <a:defRPr sz="1867" b="0">
                <a:solidFill>
                  <a:schemeClr val="tx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1" hasCustomPrompt="1"/>
          </p:nvPr>
        </p:nvSpPr>
        <p:spPr>
          <a:xfrm>
            <a:off x="612991" y="818626"/>
            <a:ext cx="10966028" cy="258532"/>
          </a:xfrm>
        </p:spPr>
        <p:txBody>
          <a:bodyPr vert="horz" lIns="0" tIns="0" rIns="0" bIns="0" rtlCol="0" anchor="t">
            <a:spAutoFit/>
          </a:bodyPr>
          <a:lstStyle>
            <a:lvl1pPr marL="0" indent="0" algn="l" defTabSz="609570" rtl="0" eaLnBrk="1" latinLnBrk="0" hangingPunct="1">
              <a:lnSpc>
                <a:spcPct val="90000"/>
              </a:lnSpc>
              <a:spcBef>
                <a:spcPct val="0"/>
              </a:spcBef>
              <a:buNone/>
              <a:defRPr lang="en-US" sz="1867" b="0" kern="1200" smtClean="0">
                <a:solidFill>
                  <a:schemeClr val="tx1"/>
                </a:solidFill>
                <a:latin typeface="+mj-lt"/>
                <a:ea typeface="+mj-ea"/>
                <a:cs typeface="+mj-cs"/>
              </a:defRPr>
            </a:lvl1pPr>
            <a:lvl2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2pPr>
            <a:lvl3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3pPr>
            <a:lvl4pPr algn="l" defTabSz="609570" rtl="0" eaLnBrk="1" latinLnBrk="0" hangingPunct="1">
              <a:lnSpc>
                <a:spcPct val="90000"/>
              </a:lnSpc>
              <a:spcBef>
                <a:spcPct val="0"/>
              </a:spcBef>
              <a:buNone/>
              <a:defRPr lang="en-US" sz="3733" b="0" kern="1200" smtClean="0">
                <a:solidFill>
                  <a:schemeClr val="tx1"/>
                </a:solidFill>
                <a:latin typeface="+mj-lt"/>
                <a:ea typeface="+mj-ea"/>
                <a:cs typeface="+mj-cs"/>
              </a:defRPr>
            </a:lvl4pPr>
            <a:lvl5pPr algn="l" defTabSz="609570" rtl="0" eaLnBrk="1" latinLnBrk="0" hangingPunct="1">
              <a:lnSpc>
                <a:spcPct val="90000"/>
              </a:lnSpc>
              <a:spcBef>
                <a:spcPct val="0"/>
              </a:spcBef>
              <a:buNone/>
              <a:defRPr lang="en-US" sz="3733" b="0" kern="1200" dirty="0" smtClean="0">
                <a:solidFill>
                  <a:schemeClr val="tx1"/>
                </a:solidFill>
                <a:latin typeface="+mj-lt"/>
                <a:ea typeface="+mj-ea"/>
                <a:cs typeface="+mj-cs"/>
              </a:defRPr>
            </a:lvl5pPr>
          </a:lstStyle>
          <a:p>
            <a:pPr lvl="0"/>
            <a:r>
              <a:rPr lang="en-US" dirty="0"/>
              <a:t>Subtitle | 18 </a:t>
            </a:r>
            <a:r>
              <a:rPr lang="en-US" dirty="0" err="1"/>
              <a:t>Pt</a:t>
            </a:r>
            <a:r>
              <a:rPr lang="en-US" dirty="0"/>
              <a:t> | Max 2 Lines | Max Character: 100 </a:t>
            </a:r>
          </a:p>
        </p:txBody>
      </p:sp>
      <p:sp>
        <p:nvSpPr>
          <p:cNvPr id="9" name="Text Placeholder 8"/>
          <p:cNvSpPr>
            <a:spLocks noGrp="1"/>
          </p:cNvSpPr>
          <p:nvPr>
            <p:ph type="body" sz="quarter" idx="12"/>
          </p:nvPr>
        </p:nvSpPr>
        <p:spPr>
          <a:xfrm>
            <a:off x="613582" y="5930901"/>
            <a:ext cx="10964841" cy="205121"/>
          </a:xfrm>
        </p:spPr>
        <p:txBody>
          <a:bodyPr/>
          <a:lstStyle>
            <a:lvl1pPr marL="0" indent="0">
              <a:lnSpc>
                <a:spcPct val="100000"/>
              </a:lnSpc>
              <a:spcBef>
                <a:spcPts val="0"/>
              </a:spcBef>
              <a:spcAft>
                <a:spcPts val="0"/>
              </a:spcAft>
              <a:buNone/>
              <a:defRPr sz="1333">
                <a:solidFill>
                  <a:srgbClr val="58676D"/>
                </a:solidFill>
              </a:defRPr>
            </a:lvl1pPr>
            <a:lvl2pPr marL="524907" indent="0">
              <a:lnSpc>
                <a:spcPct val="100000"/>
              </a:lnSpc>
              <a:spcBef>
                <a:spcPts val="0"/>
              </a:spcBef>
              <a:spcAft>
                <a:spcPts val="0"/>
              </a:spcAft>
              <a:buNone/>
              <a:defRPr/>
            </a:lvl2pPr>
            <a:lvl3pPr marL="999018" indent="0">
              <a:lnSpc>
                <a:spcPct val="100000"/>
              </a:lnSpc>
              <a:spcBef>
                <a:spcPts val="0"/>
              </a:spcBef>
              <a:spcAft>
                <a:spcPts val="0"/>
              </a:spcAft>
              <a:buNone/>
              <a:defRPr/>
            </a:lvl3pPr>
            <a:lvl4pPr marL="1456194" indent="0">
              <a:lnSpc>
                <a:spcPct val="100000"/>
              </a:lnSpc>
              <a:spcBef>
                <a:spcPts val="0"/>
              </a:spcBef>
              <a:spcAft>
                <a:spcPts val="0"/>
              </a:spcAft>
              <a:buNone/>
              <a:defRPr/>
            </a:lvl4pPr>
            <a:lvl5pPr marL="1828709"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3F63A987-D092-464D-BF40-EE8B3940493B}"/>
              </a:ext>
            </a:extLst>
          </p:cNvPr>
          <p:cNvSpPr>
            <a:spLocks noGrp="1"/>
          </p:cNvSpPr>
          <p:nvPr>
            <p:ph type="sldNum" sz="quarter" idx="4"/>
          </p:nvPr>
        </p:nvSpPr>
        <p:spPr>
          <a:xfrm>
            <a:off x="609602" y="6421726"/>
            <a:ext cx="492719" cy="299129"/>
          </a:xfrm>
          <a:prstGeom prst="rect">
            <a:avLst/>
          </a:prstGeom>
        </p:spPr>
        <p:txBody>
          <a:bodyPr vert="horz" lIns="91440" tIns="45720" rIns="91440" bIns="45720" rtlCol="0" anchor="ctr"/>
          <a:lstStyle>
            <a:lvl1pPr algn="r">
              <a:defRPr sz="1067">
                <a:solidFill>
                  <a:schemeClr val="tx1"/>
                </a:solidFill>
                <a:latin typeface="Arial" charset="0"/>
                <a:ea typeface="Arial" charset="0"/>
                <a:cs typeface="Arial" charset="0"/>
              </a:defRPr>
            </a:lvl1pPr>
          </a:lstStyle>
          <a:p>
            <a:fld id="{5DCF5B18-1935-AB44-AE6E-C993FDFDD711}" type="slidenum">
              <a:rPr lang="en-US" smtClean="0">
                <a:solidFill>
                  <a:srgbClr val="38364D"/>
                </a:solidFill>
              </a:rPr>
              <a:pPr/>
              <a:t>‹#›</a:t>
            </a:fld>
            <a:endParaRPr lang="en-US" dirty="0">
              <a:solidFill>
                <a:srgbClr val="38364D"/>
              </a:solidFill>
            </a:endParaRPr>
          </a:p>
        </p:txBody>
      </p:sp>
    </p:spTree>
    <p:extLst>
      <p:ext uri="{BB962C8B-B14F-4D97-AF65-F5344CB8AC3E}">
        <p14:creationId xmlns:p14="http://schemas.microsoft.com/office/powerpoint/2010/main" val="46258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030111"/>
            <a:ext cx="12192000" cy="5827888"/>
          </a:xfrm>
          <a:prstGeom prst="rect">
            <a:avLst/>
          </a:prstGeom>
          <a:solidFill>
            <a:srgbClr val="3664AD">
              <a:alpha val="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3664AD"/>
              </a:solidFill>
            </a:endParaRPr>
          </a:p>
        </p:txBody>
      </p:sp>
      <p:sp>
        <p:nvSpPr>
          <p:cNvPr id="2" name="Title 1"/>
          <p:cNvSpPr>
            <a:spLocks noGrp="1"/>
          </p:cNvSpPr>
          <p:nvPr>
            <p:ph type="title"/>
          </p:nvPr>
        </p:nvSpPr>
        <p:spPr>
          <a:xfrm>
            <a:off x="445325" y="327571"/>
            <a:ext cx="10525057" cy="366254"/>
          </a:xfrm>
        </p:spPr>
        <p:txBody>
          <a:bodyPr/>
          <a:lstStyle/>
          <a:p>
            <a:r>
              <a:rPr lang="en-CA" dirty="0"/>
              <a:t>Click to edit Master title style</a:t>
            </a:r>
            <a:endParaRPr lang="en-US" dirty="0"/>
          </a:p>
        </p:txBody>
      </p:sp>
      <p:pic>
        <p:nvPicPr>
          <p:cNvPr id="13" name="Picture 12"/>
          <p:cNvPicPr>
            <a:picLocks noChangeAspect="1"/>
          </p:cNvPicPr>
          <p:nvPr userDrawn="1"/>
        </p:nvPicPr>
        <p:blipFill rotWithShape="1">
          <a:blip r:embed="rId2" cstate="hqprint">
            <a:alphaModFix amt="6000"/>
            <a:extLst>
              <a:ext uri="{28A0092B-C50C-407E-A947-70E740481C1C}">
                <a14:useLocalDpi xmlns:a14="http://schemas.microsoft.com/office/drawing/2010/main"/>
              </a:ext>
            </a:extLst>
          </a:blip>
          <a:srcRect l="17595"/>
          <a:stretch/>
        </p:blipFill>
        <p:spPr>
          <a:xfrm>
            <a:off x="1" y="1034345"/>
            <a:ext cx="8525297" cy="5819416"/>
          </a:xfrm>
          <a:prstGeom prst="rect">
            <a:avLst/>
          </a:prstGeom>
        </p:spPr>
      </p:pic>
      <p:sp>
        <p:nvSpPr>
          <p:cNvPr id="3" name="Content Placeholder 2"/>
          <p:cNvSpPr>
            <a:spLocks noGrp="1"/>
          </p:cNvSpPr>
          <p:nvPr>
            <p:ph idx="1"/>
          </p:nvPr>
        </p:nvSpPr>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Slide Number Placeholder 5"/>
          <p:cNvSpPr>
            <a:spLocks noGrp="1"/>
          </p:cNvSpPr>
          <p:nvPr>
            <p:ph type="sldNum" sz="quarter" idx="12"/>
          </p:nvPr>
        </p:nvSpPr>
        <p:spPr/>
        <p:txBody>
          <a:bodyPr/>
          <a:lstStyle/>
          <a:p>
            <a:fld id="{E9E6C42D-3C73-654B-9208-A448ACCDDB6A}" type="slidenum">
              <a:rPr lang="en-US" smtClean="0"/>
              <a:t>‹#›</a:t>
            </a:fld>
            <a:endParaRPr lang="en-US"/>
          </a:p>
        </p:txBody>
      </p:sp>
      <p:pic>
        <p:nvPicPr>
          <p:cNvPr id="8" name="Picture 7" descr="OpenMainframe_Logo_Pantone.png"/>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075671" y="217429"/>
            <a:ext cx="626472" cy="690959"/>
          </a:xfrm>
          <a:prstGeom prst="rect">
            <a:avLst/>
          </a:prstGeom>
        </p:spPr>
      </p:pic>
      <p:sp>
        <p:nvSpPr>
          <p:cNvPr id="9" name="Rectangle 8"/>
          <p:cNvSpPr/>
          <p:nvPr userDrawn="1"/>
        </p:nvSpPr>
        <p:spPr>
          <a:xfrm>
            <a:off x="0" y="6817217"/>
            <a:ext cx="12192000" cy="67448"/>
          </a:xfrm>
          <a:prstGeom prst="rect">
            <a:avLst/>
          </a:prstGeom>
          <a:solidFill>
            <a:srgbClr val="3664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3664AD"/>
              </a:solidFill>
            </a:endParaRPr>
          </a:p>
        </p:txBody>
      </p:sp>
    </p:spTree>
    <p:extLst>
      <p:ext uri="{BB962C8B-B14F-4D97-AF65-F5344CB8AC3E}">
        <p14:creationId xmlns:p14="http://schemas.microsoft.com/office/powerpoint/2010/main" val="392146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White">
    <p:spTree>
      <p:nvGrpSpPr>
        <p:cNvPr id="1" name=""/>
        <p:cNvGrpSpPr/>
        <p:nvPr/>
      </p:nvGrpSpPr>
      <p:grpSpPr>
        <a:xfrm>
          <a:off x="0" y="0"/>
          <a:ext cx="0" cy="0"/>
          <a:chOff x="0" y="0"/>
          <a:chExt cx="0" cy="0"/>
        </a:xfrm>
      </p:grpSpPr>
      <p:pic>
        <p:nvPicPr>
          <p:cNvPr id="16" name="Red Gradient Block" descr="G:\_55906_Brand_Integration\_PPT_Template\R5_20151208\Images\Title_Red_Gradient_Rever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5424175"/>
            <a:ext cx="12192000" cy="14338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white">
          <a:xfrm flipV="1">
            <a:off x="0" y="0"/>
            <a:ext cx="12192000" cy="21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Text Placeholder 16"/>
          <p:cNvSpPr>
            <a:spLocks noGrp="1"/>
          </p:cNvSpPr>
          <p:nvPr>
            <p:ph type="body" sz="quarter" idx="12" hasCustomPrompt="1"/>
          </p:nvPr>
        </p:nvSpPr>
        <p:spPr bwMode="black">
          <a:xfrm>
            <a:off x="411480" y="4701279"/>
            <a:ext cx="8595360" cy="523220"/>
          </a:xfrm>
          <a:effectLst/>
        </p:spPr>
        <p:txBody>
          <a:bodyPr vert="horz" wrap="square" lIns="0" tIns="0" rIns="0" bIns="0" rtlCol="0" anchor="b">
            <a:spAutoFit/>
          </a:bodyPr>
          <a:lstStyle>
            <a:lvl1pPr marL="0" marR="0" indent="0" algn="l" defTabSz="914400" rtl="0" eaLnBrk="1" latinLnBrk="0" hangingPunct="1">
              <a:lnSpc>
                <a:spcPct val="85000"/>
              </a:lnSpc>
              <a:spcBef>
                <a:spcPts val="1200"/>
              </a:spcBef>
              <a:spcAft>
                <a:spcPts val="0"/>
              </a:spcAft>
              <a:buClr>
                <a:schemeClr val="tx2"/>
              </a:buClr>
              <a:buFont typeface="Arial" panose="020B0604020202020204" pitchFamily="34" charset="0"/>
              <a:buNone/>
              <a:defRPr lang="en-US" sz="4000" b="1" kern="1200" cap="none" baseline="0" dirty="0" smtClean="0">
                <a:solidFill>
                  <a:schemeClr val="tx1"/>
                </a:solidFill>
                <a:effectLst/>
                <a:latin typeface="+mj-lt"/>
                <a:ea typeface="+mn-ea"/>
                <a:cs typeface="Arial" pitchFamily="34" charset="0"/>
              </a:defRPr>
            </a:lvl1pPr>
          </a:lstStyle>
          <a:p>
            <a:pPr marL="0" lvl="0" indent="0"/>
            <a:r>
              <a:rPr lang="en-US" dirty="0"/>
              <a:t>Section Title</a:t>
            </a:r>
          </a:p>
        </p:txBody>
      </p:sp>
      <p:sp>
        <p:nvSpPr>
          <p:cNvPr id="11" name="Copyright"/>
          <p:cNvSpPr txBox="1">
            <a:spLocks/>
          </p:cNvSpPr>
          <p:nvPr/>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1"/>
                </a:solidFill>
              </a:rPr>
              <a:t>Broadcom Proprietary and Confidential.  Copyright © 2018 Broadcom.  All Rights Reserved. The term “Broadcom” refers to Broadcom Inc. and/or its subsidiaries.</a:t>
            </a:r>
          </a:p>
        </p:txBody>
      </p:sp>
      <p:grpSp>
        <p:nvGrpSpPr>
          <p:cNvPr id="22" name="Group 21"/>
          <p:cNvGrpSpPr/>
          <p:nvPr/>
        </p:nvGrpSpPr>
        <p:grpSpPr bwMode="ltGray">
          <a:xfrm>
            <a:off x="-1" y="5424175"/>
            <a:ext cx="12192001" cy="0"/>
            <a:chOff x="-1" y="5905500"/>
            <a:chExt cx="12192001" cy="0"/>
          </a:xfrm>
        </p:grpSpPr>
        <p:cxnSp>
          <p:nvCxnSpPr>
            <p:cNvPr id="15" name="Straight Connector 14"/>
            <p:cNvCxnSpPr/>
            <p:nvPr/>
          </p:nvCxnSpPr>
          <p:spPr bwMode="ltGray">
            <a:xfrm>
              <a:off x="-1" y="5905500"/>
              <a:ext cx="12192001" cy="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ltGray">
            <a:xfrm>
              <a:off x="9083040" y="5905500"/>
              <a:ext cx="3108960" cy="0"/>
            </a:xfrm>
            <a:prstGeom prst="line">
              <a:avLst/>
            </a:prstGeom>
            <a:ln w="82550" cap="flat">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descr="G:\_55906_Brand_Integration\_55998_Broadcom_Limited_Logo\_Final\04_White\PNG\Broadcom_Ltd_Logo_White_no-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5923396"/>
            <a:ext cx="3200400" cy="435382"/>
          </a:xfrm>
          <a:prstGeom prst="rect">
            <a:avLst/>
          </a:prstGeom>
          <a:noFill/>
          <a:extLst>
            <a:ext uri="{909E8E84-426E-40DD-AFC4-6F175D3DCCD1}">
              <a14:hiddenFill xmlns:a14="http://schemas.microsoft.com/office/drawing/2010/main">
                <a:solidFill>
                  <a:srgbClr val="FFFFFF"/>
                </a:solidFill>
              </a14:hiddenFill>
            </a:ext>
          </a:extLst>
        </p:spPr>
      </p:pic>
      <p:pic>
        <p:nvPicPr>
          <p:cNvPr id="12" name="Red Gradient Block" descr="G:\_55906_Brand_Integration\_PPT_Template\R5_20151208\Images\Title_Red_Gradient_Reversed.jpg">
            <a:extLst>
              <a:ext uri="{FF2B5EF4-FFF2-40B4-BE49-F238E27FC236}">
                <a16:creationId xmlns:a16="http://schemas.microsoft.com/office/drawing/2014/main" id="{E5B8F06F-E2FF-479E-B8EC-90E857049C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5424175"/>
            <a:ext cx="12192000" cy="14338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10709D84-5D89-495E-9C84-B1E956D4F62A}"/>
              </a:ext>
            </a:extLst>
          </p:cNvPr>
          <p:cNvSpPr/>
          <p:nvPr userDrawn="1"/>
        </p:nvSpPr>
        <p:spPr bwMode="white">
          <a:xfrm flipV="1">
            <a:off x="0" y="0"/>
            <a:ext cx="12192000" cy="21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7" name="Copyright">
            <a:extLst>
              <a:ext uri="{FF2B5EF4-FFF2-40B4-BE49-F238E27FC236}">
                <a16:creationId xmlns:a16="http://schemas.microsoft.com/office/drawing/2014/main" id="{015FB670-A91C-45EA-919C-7254CB62E26F}"/>
              </a:ext>
            </a:extLst>
          </p:cNvPr>
          <p:cNvSpPr txBox="1">
            <a:spLocks/>
          </p:cNvSpPr>
          <p:nvPr userDrawn="1"/>
        </p:nvSpPr>
        <p:spPr bwMode="white">
          <a:xfrm>
            <a:off x="411480" y="6629400"/>
            <a:ext cx="7320915" cy="123111"/>
          </a:xfrm>
          <a:prstGeom prst="rect">
            <a:avLst/>
          </a:prstGeom>
          <a:noFill/>
        </p:spPr>
        <p:txBody>
          <a:bodyPr wrap="none" lIns="0" tIns="0" rIns="0" bIns="0" rtlCol="0" anchor="t">
            <a:spAutoFit/>
          </a:bodyPr>
          <a:lstStyle/>
          <a:p>
            <a:r>
              <a:rPr lang="en-US" sz="800" dirty="0">
                <a:solidFill>
                  <a:schemeClr val="bg1"/>
                </a:solidFill>
              </a:rPr>
              <a:t>Broadcom Proprietary and Confidential.  Copyright © 2018 Broadcom.  All Rights Reserved. The term “Broadcom” refers to Broadcom Inc. and/or its subsidiaries.</a:t>
            </a:r>
          </a:p>
        </p:txBody>
      </p:sp>
      <p:grpSp>
        <p:nvGrpSpPr>
          <p:cNvPr id="18" name="Group 17">
            <a:extLst>
              <a:ext uri="{FF2B5EF4-FFF2-40B4-BE49-F238E27FC236}">
                <a16:creationId xmlns:a16="http://schemas.microsoft.com/office/drawing/2014/main" id="{7ED220C5-E93F-4865-BB53-9DFECD714230}"/>
              </a:ext>
            </a:extLst>
          </p:cNvPr>
          <p:cNvGrpSpPr/>
          <p:nvPr userDrawn="1"/>
        </p:nvGrpSpPr>
        <p:grpSpPr bwMode="ltGray">
          <a:xfrm>
            <a:off x="-1" y="5424175"/>
            <a:ext cx="12192001" cy="0"/>
            <a:chOff x="-1" y="5905500"/>
            <a:chExt cx="12192001" cy="0"/>
          </a:xfrm>
        </p:grpSpPr>
        <p:cxnSp>
          <p:nvCxnSpPr>
            <p:cNvPr id="19" name="Straight Connector 18">
              <a:extLst>
                <a:ext uri="{FF2B5EF4-FFF2-40B4-BE49-F238E27FC236}">
                  <a16:creationId xmlns:a16="http://schemas.microsoft.com/office/drawing/2014/main" id="{0E6D0936-C09C-47AE-97D6-A9DFCD97B0BA}"/>
                </a:ext>
              </a:extLst>
            </p:cNvPr>
            <p:cNvCxnSpPr/>
            <p:nvPr userDrawn="1"/>
          </p:nvCxnSpPr>
          <p:spPr bwMode="ltGray">
            <a:xfrm>
              <a:off x="-1" y="5905500"/>
              <a:ext cx="12192001" cy="0"/>
            </a:xfrm>
            <a:prstGeom prst="line">
              <a:avLst/>
            </a:prstGeom>
            <a:ln w="825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D50936-919E-462F-AADC-19EDA93290D1}"/>
                </a:ext>
              </a:extLst>
            </p:cNvPr>
            <p:cNvCxnSpPr/>
            <p:nvPr userDrawn="1"/>
          </p:nvCxnSpPr>
          <p:spPr bwMode="ltGray">
            <a:xfrm>
              <a:off x="9083040" y="5905500"/>
              <a:ext cx="3108960" cy="0"/>
            </a:xfrm>
            <a:prstGeom prst="line">
              <a:avLst/>
            </a:prstGeom>
            <a:ln w="82550" cap="flat">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0A48B71D-70A7-A842-8E47-3C095668BA1B}"/>
              </a:ext>
            </a:extLst>
          </p:cNvPr>
          <p:cNvPicPr>
            <a:picLocks noChangeAspect="1"/>
          </p:cNvPicPr>
          <p:nvPr userDrawn="1"/>
        </p:nvPicPr>
        <p:blipFill>
          <a:blip r:embed="rId4"/>
          <a:stretch>
            <a:fillRect/>
          </a:stretch>
        </p:blipFill>
        <p:spPr>
          <a:xfrm>
            <a:off x="9084130" y="5794741"/>
            <a:ext cx="2103120" cy="692694"/>
          </a:xfrm>
          <a:prstGeom prst="rect">
            <a:avLst/>
          </a:prstGeom>
        </p:spPr>
      </p:pic>
    </p:spTree>
    <p:extLst>
      <p:ext uri="{BB962C8B-B14F-4D97-AF65-F5344CB8AC3E}">
        <p14:creationId xmlns:p14="http://schemas.microsoft.com/office/powerpoint/2010/main" val="313154178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Circuitry">
    <p:spTree>
      <p:nvGrpSpPr>
        <p:cNvPr id="1" name=""/>
        <p:cNvGrpSpPr/>
        <p:nvPr/>
      </p:nvGrpSpPr>
      <p:grpSpPr>
        <a:xfrm>
          <a:off x="0" y="0"/>
          <a:ext cx="0" cy="0"/>
          <a:chOff x="0" y="0"/>
          <a:chExt cx="0" cy="0"/>
        </a:xfrm>
      </p:grpSpPr>
      <p:pic>
        <p:nvPicPr>
          <p:cNvPr id="11" name="gray circ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pyright"/>
          <p:cNvSpPr txBox="1">
            <a:spLocks/>
          </p:cNvSpPr>
          <p:nvPr/>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grpSp>
        <p:nvGrpSpPr>
          <p:cNvPr id="17" name="Two-tone Red Rouded"/>
          <p:cNvGrpSpPr/>
          <p:nvPr/>
        </p:nvGrpSpPr>
        <p:grpSpPr bwMode="gray">
          <a:xfrm>
            <a:off x="0" y="5424175"/>
            <a:ext cx="9344025" cy="338449"/>
            <a:chOff x="0" y="4690751"/>
            <a:chExt cx="7971416" cy="0"/>
          </a:xfrm>
        </p:grpSpPr>
        <p:cxnSp>
          <p:nvCxnSpPr>
            <p:cNvPr id="18" name="Straight Connector 17"/>
            <p:cNvCxnSpPr/>
            <p:nvPr/>
          </p:nvCxnSpPr>
          <p:spPr bwMode="gray">
            <a:xfrm>
              <a:off x="0" y="4690751"/>
              <a:ext cx="797141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sp>
        <p:nvSpPr>
          <p:cNvPr id="10" name="Text Placeholder 16"/>
          <p:cNvSpPr>
            <a:spLocks noGrp="1"/>
          </p:cNvSpPr>
          <p:nvPr>
            <p:ph type="body" sz="quarter" idx="12" hasCustomPrompt="1"/>
          </p:nvPr>
        </p:nvSpPr>
        <p:spPr bwMode="black">
          <a:xfrm>
            <a:off x="411480" y="3408399"/>
            <a:ext cx="8686800" cy="1816100"/>
          </a:xfrm>
          <a:effectLst/>
        </p:spPr>
        <p:txBody>
          <a:bodyPr vert="horz" wrap="square" lIns="0" tIns="0" rIns="0" bIns="0" rtlCol="0" anchor="b">
            <a:noAutofit/>
          </a:bodyPr>
          <a:lstStyle>
            <a:lvl1pPr marL="0" indent="0">
              <a:lnSpc>
                <a:spcPct val="85000"/>
              </a:lnSpc>
              <a:buNone/>
              <a:defRPr lang="en-US" sz="4000" b="1" cap="none" baseline="0" dirty="0" smtClean="0">
                <a:solidFill>
                  <a:schemeClr val="tx1"/>
                </a:solidFill>
                <a:effectLst/>
                <a:latin typeface="+mj-lt"/>
              </a:defRPr>
            </a:lvl1pPr>
          </a:lstStyle>
          <a:p>
            <a:pPr marL="0" lvl="0" indent="0"/>
            <a:r>
              <a:rPr lang="en-US" dirty="0"/>
              <a:t>Section Title</a:t>
            </a:r>
          </a:p>
        </p:txBody>
      </p:sp>
      <p:pic>
        <p:nvPicPr>
          <p:cNvPr id="9" name="gray circuit">
            <a:extLst>
              <a:ext uri="{FF2B5EF4-FFF2-40B4-BE49-F238E27FC236}">
                <a16:creationId xmlns:a16="http://schemas.microsoft.com/office/drawing/2014/main" id="{D05E5AB6-D1F8-4B26-B5A8-CDD67F4742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93588"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pyright">
            <a:extLst>
              <a:ext uri="{FF2B5EF4-FFF2-40B4-BE49-F238E27FC236}">
                <a16:creationId xmlns:a16="http://schemas.microsoft.com/office/drawing/2014/main" id="{B396315E-0E41-4AF2-8180-2C5AAF630A45}"/>
              </a:ext>
            </a:extLst>
          </p:cNvPr>
          <p:cNvSpPr txBox="1">
            <a:spLocks/>
          </p:cNvSpPr>
          <p:nvPr userDrawn="1"/>
        </p:nvSpPr>
        <p:spPr>
          <a:xfrm>
            <a:off x="411480"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grpSp>
        <p:nvGrpSpPr>
          <p:cNvPr id="13" name="Two-tone Red Rouded">
            <a:extLst>
              <a:ext uri="{FF2B5EF4-FFF2-40B4-BE49-F238E27FC236}">
                <a16:creationId xmlns:a16="http://schemas.microsoft.com/office/drawing/2014/main" id="{4EDD5369-F36C-4B72-8992-B471FD32EF4A}"/>
              </a:ext>
            </a:extLst>
          </p:cNvPr>
          <p:cNvGrpSpPr/>
          <p:nvPr userDrawn="1"/>
        </p:nvGrpSpPr>
        <p:grpSpPr bwMode="gray">
          <a:xfrm>
            <a:off x="0" y="5424175"/>
            <a:ext cx="9344025" cy="338449"/>
            <a:chOff x="0" y="4690751"/>
            <a:chExt cx="7971416" cy="0"/>
          </a:xfrm>
        </p:grpSpPr>
        <p:cxnSp>
          <p:nvCxnSpPr>
            <p:cNvPr id="14" name="Straight Connector 13">
              <a:extLst>
                <a:ext uri="{FF2B5EF4-FFF2-40B4-BE49-F238E27FC236}">
                  <a16:creationId xmlns:a16="http://schemas.microsoft.com/office/drawing/2014/main" id="{DDA34C82-BFF5-4B63-939A-DE22B1E365EC}"/>
                </a:ext>
              </a:extLst>
            </p:cNvPr>
            <p:cNvCxnSpPr/>
            <p:nvPr/>
          </p:nvCxnSpPr>
          <p:spPr bwMode="gray">
            <a:xfrm>
              <a:off x="0" y="4690751"/>
              <a:ext cx="7971416"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4A7085-185E-4B64-BED9-1E9F068C91DA}"/>
                </a:ext>
              </a:extLst>
            </p:cNvPr>
            <p:cNvCxnSpPr/>
            <p:nvPr/>
          </p:nvCxnSpPr>
          <p:spPr bwMode="gray">
            <a:xfrm>
              <a:off x="5667375" y="4690751"/>
              <a:ext cx="2304041" cy="0"/>
            </a:xfrm>
            <a:prstGeom prst="line">
              <a:avLst/>
            </a:prstGeom>
            <a:ln w="76200" cap="rnd">
              <a:solidFill>
                <a:srgbClr val="AB192A"/>
              </a:solidFill>
            </a:ln>
          </p:spPr>
          <p:style>
            <a:lnRef idx="1">
              <a:schemeClr val="accent1"/>
            </a:lnRef>
            <a:fillRef idx="0">
              <a:schemeClr val="accent1"/>
            </a:fillRef>
            <a:effectRef idx="0">
              <a:schemeClr val="accent1"/>
            </a:effectRef>
            <a:fontRef idx="minor">
              <a:schemeClr val="tx1"/>
            </a:fontRef>
          </p:style>
        </p:cxnSp>
      </p:grpSp>
      <p:pic>
        <p:nvPicPr>
          <p:cNvPr id="22" name="Picture 21">
            <a:extLst>
              <a:ext uri="{FF2B5EF4-FFF2-40B4-BE49-F238E27FC236}">
                <a16:creationId xmlns:a16="http://schemas.microsoft.com/office/drawing/2014/main" id="{070AECC3-D646-2D48-9386-1669484A35E5}"/>
              </a:ext>
            </a:extLst>
          </p:cNvPr>
          <p:cNvPicPr>
            <a:picLocks noChangeAspect="1"/>
          </p:cNvPicPr>
          <p:nvPr userDrawn="1"/>
        </p:nvPicPr>
        <p:blipFill>
          <a:blip r:embed="rId3"/>
          <a:stretch>
            <a:fillRect/>
          </a:stretch>
        </p:blipFill>
        <p:spPr>
          <a:xfrm>
            <a:off x="9845040" y="5224499"/>
            <a:ext cx="1600200" cy="527050"/>
          </a:xfrm>
          <a:prstGeom prst="rect">
            <a:avLst/>
          </a:prstGeom>
        </p:spPr>
      </p:pic>
    </p:spTree>
    <p:extLst>
      <p:ext uri="{BB962C8B-B14F-4D97-AF65-F5344CB8AC3E}">
        <p14:creationId xmlns:p14="http://schemas.microsoft.com/office/powerpoint/2010/main" val="275122004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3004" y="1371600"/>
            <a:ext cx="11365992"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Tree>
    <p:extLst>
      <p:ext uri="{BB962C8B-B14F-4D97-AF65-F5344CB8AC3E}">
        <p14:creationId xmlns:p14="http://schemas.microsoft.com/office/powerpoint/2010/main" val="203728169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Subtitl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3004" y="1600200"/>
            <a:ext cx="11365992" cy="1507079"/>
          </a:xfrm>
        </p:spPr>
        <p:txBody>
          <a:bodyPr/>
          <a:lstStyle>
            <a:lvl1pPr>
              <a:spcBef>
                <a:spcPts val="1200"/>
              </a:spcBef>
              <a:defRPr/>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
        <p:nvSpPr>
          <p:cNvPr id="4" name="Subtitle"/>
          <p:cNvSpPr>
            <a:spLocks noGrp="1"/>
          </p:cNvSpPr>
          <p:nvPr>
            <p:ph type="body" sz="quarter" idx="12"/>
          </p:nvPr>
        </p:nvSpPr>
        <p:spPr>
          <a:xfrm>
            <a:off x="413004" y="1005840"/>
            <a:ext cx="11365992" cy="332399"/>
          </a:xfrm>
        </p:spPr>
        <p:txBody>
          <a:bodyPr lIns="0" tIns="0" rIns="0" bIns="0"/>
          <a:lstStyle>
            <a:lvl1pPr marL="0" marR="0" indent="0">
              <a:spcBef>
                <a:spcPts val="0"/>
              </a:spcBef>
              <a:spcAft>
                <a:spcPts val="0"/>
              </a:spcAft>
              <a:buNone/>
              <a:defRPr sz="2400" b="0">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Edit Master text styles</a:t>
            </a:r>
          </a:p>
        </p:txBody>
      </p:sp>
    </p:spTree>
    <p:extLst>
      <p:ext uri="{BB962C8B-B14F-4D97-AF65-F5344CB8AC3E}">
        <p14:creationId xmlns:p14="http://schemas.microsoft.com/office/powerpoint/2010/main" val="190963078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1480" y="1371600"/>
            <a:ext cx="5577840"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11480" y="551311"/>
            <a:ext cx="11365992" cy="366254"/>
          </a:xfrm>
        </p:spPr>
        <p:txBody>
          <a:bodyPr/>
          <a:lstStyle/>
          <a:p>
            <a:r>
              <a:rPr lang="en-US"/>
              <a:t>Click to edit Master title style</a:t>
            </a:r>
            <a:endParaRPr lang="en-US" dirty="0"/>
          </a:p>
        </p:txBody>
      </p:sp>
      <p:sp>
        <p:nvSpPr>
          <p:cNvPr id="4" name="Text Placeholder 6"/>
          <p:cNvSpPr>
            <a:spLocks noGrp="1"/>
          </p:cNvSpPr>
          <p:nvPr>
            <p:ph type="body" sz="quarter" idx="11"/>
          </p:nvPr>
        </p:nvSpPr>
        <p:spPr>
          <a:xfrm>
            <a:off x="6199632" y="1371600"/>
            <a:ext cx="5577840" cy="1479379"/>
          </a:xfrm>
        </p:spPr>
        <p:txBody>
          <a:bodyPr/>
          <a:lstStyle>
            <a:lvl1pPr>
              <a:spcBef>
                <a:spcPts val="1200"/>
              </a:spcBef>
              <a:defRPr sz="2400"/>
            </a:lvl1pPr>
            <a:lvl2pPr marL="514350" indent="-227013">
              <a:buFont typeface="Arial" panose="020B0604020202020204" pitchFamily="34" charset="0"/>
              <a:buChar char="–"/>
              <a:defRPr/>
            </a:lvl2pPr>
            <a:lvl3pPr marL="857250" indent="-228600">
              <a:buFont typeface="Arial" panose="020B0604020202020204" pitchFamily="34" charset="0"/>
              <a:buChar char="–"/>
              <a:defRPr sz="1800"/>
            </a:lvl3pPr>
            <a:lvl4pPr marL="1143000" indent="-228600">
              <a:buFont typeface="Arial" panose="020B0604020202020204" pitchFamily="34" charset="0"/>
              <a:buChar char="–"/>
              <a:defRPr/>
            </a:lvl4pPr>
            <a:lvl5pPr marL="1428750" indent="-228600">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340059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13004" y="551311"/>
            <a:ext cx="11365992" cy="366254"/>
          </a:xfrm>
        </p:spPr>
        <p:txBody>
          <a:bodyPr/>
          <a:lstStyle/>
          <a:p>
            <a:r>
              <a:rPr lang="en-US"/>
              <a:t>Click to edit Master title style</a:t>
            </a:r>
            <a:endParaRPr lang="en-US" dirty="0"/>
          </a:p>
        </p:txBody>
      </p:sp>
    </p:spTree>
    <p:extLst>
      <p:ext uri="{BB962C8B-B14F-4D97-AF65-F5344CB8AC3E}">
        <p14:creationId xmlns:p14="http://schemas.microsoft.com/office/powerpoint/2010/main" val="228073258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13004" y="551311"/>
            <a:ext cx="11365992" cy="366254"/>
          </a:xfrm>
          <a:prstGeom prst="rect">
            <a:avLst/>
          </a:prstGeom>
        </p:spPr>
        <p:txBody>
          <a:bodyPr vert="horz" wrap="square" lIns="0" tIns="0" rIns="0" bIns="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413004" y="1371600"/>
            <a:ext cx="11365992" cy="150707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a:spLocks/>
          </p:cNvSpPr>
          <p:nvPr/>
        </p:nvSpPr>
        <p:spPr>
          <a:xfrm>
            <a:off x="411480" y="6629400"/>
            <a:ext cx="125034" cy="123111"/>
          </a:xfrm>
          <a:prstGeom prst="rect">
            <a:avLst/>
          </a:prstGeom>
        </p:spPr>
        <p:txBody>
          <a:bodyPr vert="horz" wrap="none" lIns="0" tIns="0" rIns="0" bIns="0" rtlCol="0" anchor="ctr" anchorCtr="0">
            <a:spAutoFit/>
          </a:bodyPr>
          <a:lstStyle/>
          <a:p>
            <a:pPr algn="l"/>
            <a:fld id="{33A2A773-C618-4A5E-A908-2C5FB33DF7E5}" type="slidenum">
              <a:rPr lang="en-US" sz="800" smtClean="0">
                <a:solidFill>
                  <a:srgbClr val="4D4D4F"/>
                </a:solidFill>
                <a:cs typeface="Arial" pitchFamily="34" charset="0"/>
              </a:rPr>
              <a:pPr algn="l"/>
              <a:t>‹#›</a:t>
            </a:fld>
            <a:endParaRPr lang="en-US" sz="800" dirty="0">
              <a:solidFill>
                <a:srgbClr val="4D4D4F"/>
              </a:solidFill>
              <a:cs typeface="Arial" pitchFamily="34" charset="0"/>
            </a:endParaRPr>
          </a:p>
        </p:txBody>
      </p:sp>
      <p:sp>
        <p:nvSpPr>
          <p:cNvPr id="14" name="Copyright"/>
          <p:cNvSpPr txBox="1">
            <a:spLocks/>
          </p:cNvSpPr>
          <p:nvPr/>
        </p:nvSpPr>
        <p:spPr>
          <a:xfrm>
            <a:off x="832766"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2019 Broadcom.  All Rights Reserved. The term “Broadcom” refers to Broadcom Inc. and/or its subsidiaries.</a:t>
            </a:r>
          </a:p>
        </p:txBody>
      </p:sp>
      <p:sp>
        <p:nvSpPr>
          <p:cNvPr id="16" name="TextBox 15"/>
          <p:cNvSpPr txBox="1">
            <a:spLocks/>
          </p:cNvSpPr>
          <p:nvPr/>
        </p:nvSpPr>
        <p:spPr>
          <a:xfrm>
            <a:off x="671014" y="6629400"/>
            <a:ext cx="27252" cy="123111"/>
          </a:xfrm>
          <a:prstGeom prst="rect">
            <a:avLst/>
          </a:prstGeom>
        </p:spPr>
        <p:txBody>
          <a:bodyPr vert="horz" wrap="none" lIns="0" tIns="0" rIns="0" bIns="0" rtlCol="0" anchor="ctr" anchorCtr="0">
            <a:spAutoFit/>
          </a:bodyPr>
          <a:lstStyle/>
          <a:p>
            <a:pPr algn="l"/>
            <a:r>
              <a:rPr lang="en-US" sz="800" dirty="0">
                <a:solidFill>
                  <a:srgbClr val="4D4D4F"/>
                </a:solidFill>
                <a:cs typeface="Arial" pitchFamily="34" charset="0"/>
              </a:rPr>
              <a:t>|</a:t>
            </a:r>
          </a:p>
        </p:txBody>
      </p:sp>
      <p:grpSp>
        <p:nvGrpSpPr>
          <p:cNvPr id="4" name="Two-tone Red"/>
          <p:cNvGrpSpPr/>
          <p:nvPr/>
        </p:nvGrpSpPr>
        <p:grpSpPr bwMode="ltGray">
          <a:xfrm>
            <a:off x="0" y="0"/>
            <a:ext cx="12192000" cy="137160"/>
            <a:chOff x="0" y="0"/>
            <a:chExt cx="12192000" cy="137160"/>
          </a:xfrm>
        </p:grpSpPr>
        <p:sp>
          <p:nvSpPr>
            <p:cNvPr id="7" name="Rectangle 6"/>
            <p:cNvSpPr/>
            <p:nvPr/>
          </p:nvSpPr>
          <p:spPr bwMode="ltGray">
            <a:xfrm>
              <a:off x="0" y="0"/>
              <a:ext cx="12192000" cy="137160"/>
            </a:xfrm>
            <a:prstGeom prst="rect">
              <a:avLst/>
            </a:prstGeom>
            <a:solidFill>
              <a:srgbClr val="CC0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Rectangle 9"/>
            <p:cNvSpPr/>
            <p:nvPr/>
          </p:nvSpPr>
          <p:spPr bwMode="ltGray">
            <a:xfrm>
              <a:off x="10665070" y="0"/>
              <a:ext cx="1526930" cy="137160"/>
            </a:xfrm>
            <a:prstGeom prst="rect">
              <a:avLst/>
            </a:prstGeom>
            <a:solidFill>
              <a:srgbClr val="AB1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grpSp>
      <p:pic>
        <p:nvPicPr>
          <p:cNvPr id="6" name="Picture 5">
            <a:extLst>
              <a:ext uri="{FF2B5EF4-FFF2-40B4-BE49-F238E27FC236}">
                <a16:creationId xmlns:a16="http://schemas.microsoft.com/office/drawing/2014/main" id="{A07CC634-5F30-3A4D-BD47-DACCE3FF2788}"/>
              </a:ext>
            </a:extLst>
          </p:cNvPr>
          <p:cNvPicPr>
            <a:picLocks noChangeAspect="1"/>
          </p:cNvPicPr>
          <p:nvPr userDrawn="1"/>
        </p:nvPicPr>
        <p:blipFill>
          <a:blip r:embed="rId16"/>
          <a:stretch>
            <a:fillRect/>
          </a:stretch>
        </p:blipFill>
        <p:spPr>
          <a:xfrm>
            <a:off x="10390871" y="6233755"/>
            <a:ext cx="1388125" cy="457200"/>
          </a:xfrm>
          <a:prstGeom prst="rect">
            <a:avLst/>
          </a:prstGeom>
        </p:spPr>
      </p:pic>
    </p:spTree>
    <p:extLst>
      <p:ext uri="{BB962C8B-B14F-4D97-AF65-F5344CB8AC3E}">
        <p14:creationId xmlns:p14="http://schemas.microsoft.com/office/powerpoint/2010/main" val="1372370052"/>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9" r:id="rId9"/>
    <p:sldLayoutId id="2147484100" r:id="rId10"/>
    <p:sldLayoutId id="2147484102" r:id="rId11"/>
    <p:sldLayoutId id="2147484107" r:id="rId12"/>
    <p:sldLayoutId id="2147484139" r:id="rId13"/>
    <p:sldLayoutId id="2147484140" r:id="rId14"/>
  </p:sldLayoutIdLst>
  <p:transition spd="med">
    <p:fade/>
  </p:transition>
  <p:hf sldNum="0" hdr="0" ftr="0" dt="0"/>
  <p:txStyles>
    <p:titleStyle>
      <a:lvl1pPr marL="0" marR="0" indent="0" algn="l" defTabSz="914400" rtl="0" eaLnBrk="1" latinLnBrk="0" hangingPunct="1">
        <a:lnSpc>
          <a:spcPct val="85000"/>
        </a:lnSpc>
        <a:spcBef>
          <a:spcPct val="0"/>
        </a:spcBef>
        <a:spcAft>
          <a:spcPts val="0"/>
        </a:spcAft>
        <a:buNone/>
        <a:defRPr sz="2800" b="1" kern="1200" cap="none" baseline="0">
          <a:solidFill>
            <a:schemeClr val="tx2"/>
          </a:solidFill>
          <a:latin typeface="+mj-lt"/>
          <a:ea typeface="+mj-ea"/>
          <a:cs typeface="Arial" pitchFamily="34" charset="0"/>
        </a:defRPr>
      </a:lvl1pPr>
    </p:titleStyle>
    <p:bodyStyle>
      <a:lvl1pPr marL="228600" marR="0" indent="-228600" algn="l" defTabSz="914400" rtl="0" eaLnBrk="1" latinLnBrk="0" hangingPunct="1">
        <a:lnSpc>
          <a:spcPct val="90000"/>
        </a:lnSpc>
        <a:spcBef>
          <a:spcPts val="1200"/>
        </a:spcBef>
        <a:spcAft>
          <a:spcPts val="0"/>
        </a:spcAft>
        <a:buClr>
          <a:schemeClr val="tx2"/>
        </a:buClr>
        <a:buFont typeface="Arial" panose="020B0604020202020204" pitchFamily="34" charset="0"/>
        <a:buChar char="•"/>
        <a:defRPr sz="2400" b="0" kern="1200">
          <a:solidFill>
            <a:schemeClr val="tx1"/>
          </a:solidFill>
          <a:latin typeface="+mn-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13004" y="551311"/>
            <a:ext cx="11365992" cy="366254"/>
          </a:xfrm>
          <a:prstGeom prst="rect">
            <a:avLst/>
          </a:prstGeom>
        </p:spPr>
        <p:txBody>
          <a:bodyPr vert="horz" wrap="square" lIns="0" tIns="0" rIns="0" bIns="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413004" y="1371600"/>
            <a:ext cx="11365992" cy="150707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a:spLocks/>
          </p:cNvSpPr>
          <p:nvPr/>
        </p:nvSpPr>
        <p:spPr>
          <a:xfrm>
            <a:off x="411480" y="6629400"/>
            <a:ext cx="125034" cy="123111"/>
          </a:xfrm>
          <a:prstGeom prst="rect">
            <a:avLst/>
          </a:prstGeom>
        </p:spPr>
        <p:txBody>
          <a:bodyPr vert="horz" wrap="none" lIns="0" tIns="0" rIns="0" bIns="0" rtlCol="0" anchor="ctr" anchorCtr="0">
            <a:spAutoFit/>
          </a:bodyPr>
          <a:lstStyle/>
          <a:p>
            <a:pPr algn="l"/>
            <a:fld id="{33A2A773-C618-4A5E-A908-2C5FB33DF7E5}" type="slidenum">
              <a:rPr lang="en-US" sz="800" smtClean="0">
                <a:solidFill>
                  <a:srgbClr val="4D4D4F"/>
                </a:solidFill>
                <a:cs typeface="Arial" pitchFamily="34" charset="0"/>
              </a:rPr>
              <a:pPr algn="l"/>
              <a:t>‹#›</a:t>
            </a:fld>
            <a:endParaRPr lang="en-US" sz="800" dirty="0">
              <a:solidFill>
                <a:srgbClr val="4D4D4F"/>
              </a:solidFill>
              <a:cs typeface="Arial" pitchFamily="34" charset="0"/>
            </a:endParaRPr>
          </a:p>
        </p:txBody>
      </p:sp>
      <p:sp>
        <p:nvSpPr>
          <p:cNvPr id="14" name="Copyright"/>
          <p:cNvSpPr txBox="1">
            <a:spLocks/>
          </p:cNvSpPr>
          <p:nvPr/>
        </p:nvSpPr>
        <p:spPr>
          <a:xfrm>
            <a:off x="832766"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sp>
        <p:nvSpPr>
          <p:cNvPr id="16" name="TextBox 15"/>
          <p:cNvSpPr txBox="1">
            <a:spLocks/>
          </p:cNvSpPr>
          <p:nvPr/>
        </p:nvSpPr>
        <p:spPr>
          <a:xfrm>
            <a:off x="671014" y="6629400"/>
            <a:ext cx="27252" cy="123111"/>
          </a:xfrm>
          <a:prstGeom prst="rect">
            <a:avLst/>
          </a:prstGeom>
        </p:spPr>
        <p:txBody>
          <a:bodyPr vert="horz" wrap="none" lIns="0" tIns="0" rIns="0" bIns="0" rtlCol="0" anchor="ctr" anchorCtr="0">
            <a:spAutoFit/>
          </a:bodyPr>
          <a:lstStyle/>
          <a:p>
            <a:pPr algn="l"/>
            <a:r>
              <a:rPr lang="en-US" sz="800" dirty="0">
                <a:solidFill>
                  <a:srgbClr val="4D4D4F"/>
                </a:solidFill>
                <a:cs typeface="Arial" pitchFamily="34" charset="0"/>
              </a:rPr>
              <a:t>|</a:t>
            </a:r>
          </a:p>
        </p:txBody>
      </p:sp>
      <p:pic>
        <p:nvPicPr>
          <p:cNvPr id="9" name="BRCM Logo"/>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14000" y="6511510"/>
            <a:ext cx="1511300" cy="204806"/>
          </a:xfrm>
          <a:prstGeom prst="rect">
            <a:avLst/>
          </a:prstGeom>
        </p:spPr>
      </p:pic>
      <p:grpSp>
        <p:nvGrpSpPr>
          <p:cNvPr id="4" name="Two-tone Red"/>
          <p:cNvGrpSpPr/>
          <p:nvPr/>
        </p:nvGrpSpPr>
        <p:grpSpPr bwMode="ltGray">
          <a:xfrm>
            <a:off x="0" y="0"/>
            <a:ext cx="12192000" cy="137160"/>
            <a:chOff x="0" y="0"/>
            <a:chExt cx="12192000" cy="137160"/>
          </a:xfrm>
        </p:grpSpPr>
        <p:sp>
          <p:nvSpPr>
            <p:cNvPr id="7" name="Rectangle 6"/>
            <p:cNvSpPr/>
            <p:nvPr/>
          </p:nvSpPr>
          <p:spPr bwMode="ltGray">
            <a:xfrm>
              <a:off x="0" y="0"/>
              <a:ext cx="12192000" cy="137160"/>
            </a:xfrm>
            <a:prstGeom prst="rect">
              <a:avLst/>
            </a:prstGeom>
            <a:solidFill>
              <a:srgbClr val="CC0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Rectangle 9"/>
            <p:cNvSpPr/>
            <p:nvPr/>
          </p:nvSpPr>
          <p:spPr bwMode="ltGray">
            <a:xfrm>
              <a:off x="10665070" y="0"/>
              <a:ext cx="1526930" cy="137160"/>
            </a:xfrm>
            <a:prstGeom prst="rect">
              <a:avLst/>
            </a:prstGeom>
            <a:solidFill>
              <a:srgbClr val="AB1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grpSp>
    </p:spTree>
    <p:extLst>
      <p:ext uri="{BB962C8B-B14F-4D97-AF65-F5344CB8AC3E}">
        <p14:creationId xmlns:p14="http://schemas.microsoft.com/office/powerpoint/2010/main" val="2633455513"/>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41" r:id="rId11"/>
  </p:sldLayoutIdLst>
  <p:transition spd="med">
    <p:fade/>
  </p:transition>
  <p:hf sldNum="0" hdr="0" ftr="0" dt="0"/>
  <p:txStyles>
    <p:titleStyle>
      <a:lvl1pPr marL="0" marR="0" indent="0" algn="l" defTabSz="914400" rtl="0" eaLnBrk="1" latinLnBrk="0" hangingPunct="1">
        <a:lnSpc>
          <a:spcPct val="85000"/>
        </a:lnSpc>
        <a:spcBef>
          <a:spcPct val="0"/>
        </a:spcBef>
        <a:spcAft>
          <a:spcPts val="0"/>
        </a:spcAft>
        <a:buNone/>
        <a:defRPr sz="2800" b="1" kern="1200" cap="none" baseline="0">
          <a:solidFill>
            <a:schemeClr val="tx2"/>
          </a:solidFill>
          <a:latin typeface="+mj-lt"/>
          <a:ea typeface="+mj-ea"/>
          <a:cs typeface="Arial" pitchFamily="34" charset="0"/>
        </a:defRPr>
      </a:lvl1pPr>
    </p:titleStyle>
    <p:bodyStyle>
      <a:lvl1pPr marL="228600" marR="0" indent="-228600" algn="l" defTabSz="914400" rtl="0" eaLnBrk="1" latinLnBrk="0" hangingPunct="1">
        <a:lnSpc>
          <a:spcPct val="90000"/>
        </a:lnSpc>
        <a:spcBef>
          <a:spcPts val="1200"/>
        </a:spcBef>
        <a:spcAft>
          <a:spcPts val="0"/>
        </a:spcAft>
        <a:buClr>
          <a:schemeClr val="tx2"/>
        </a:buClr>
        <a:buFont typeface="Arial" panose="020B0604020202020204" pitchFamily="34" charset="0"/>
        <a:buChar char="•"/>
        <a:defRPr sz="2400" b="0" kern="1200">
          <a:solidFill>
            <a:schemeClr val="tx1"/>
          </a:solidFill>
          <a:latin typeface="+mn-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13004" y="551311"/>
            <a:ext cx="11365992" cy="366254"/>
          </a:xfrm>
          <a:prstGeom prst="rect">
            <a:avLst/>
          </a:prstGeom>
        </p:spPr>
        <p:txBody>
          <a:bodyPr vert="horz" wrap="square" lIns="0" tIns="0" rIns="0" bIns="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413004" y="1371600"/>
            <a:ext cx="11365992" cy="150707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a:spLocks/>
          </p:cNvSpPr>
          <p:nvPr/>
        </p:nvSpPr>
        <p:spPr>
          <a:xfrm>
            <a:off x="411480" y="6629400"/>
            <a:ext cx="125034" cy="123111"/>
          </a:xfrm>
          <a:prstGeom prst="rect">
            <a:avLst/>
          </a:prstGeom>
        </p:spPr>
        <p:txBody>
          <a:bodyPr vert="horz" wrap="none" lIns="0" tIns="0" rIns="0" bIns="0" rtlCol="0" anchor="ctr" anchorCtr="0">
            <a:spAutoFit/>
          </a:bodyPr>
          <a:lstStyle/>
          <a:p>
            <a:pPr algn="l"/>
            <a:fld id="{33A2A773-C618-4A5E-A908-2C5FB33DF7E5}" type="slidenum">
              <a:rPr lang="en-US" sz="800" smtClean="0">
                <a:solidFill>
                  <a:srgbClr val="4D4D4F"/>
                </a:solidFill>
                <a:cs typeface="Arial" pitchFamily="34" charset="0"/>
              </a:rPr>
              <a:pPr algn="l"/>
              <a:t>‹#›</a:t>
            </a:fld>
            <a:endParaRPr lang="en-US" sz="800" dirty="0">
              <a:solidFill>
                <a:srgbClr val="4D4D4F"/>
              </a:solidFill>
              <a:cs typeface="Arial" pitchFamily="34" charset="0"/>
            </a:endParaRPr>
          </a:p>
        </p:txBody>
      </p:sp>
      <p:sp>
        <p:nvSpPr>
          <p:cNvPr id="14" name="Copyright"/>
          <p:cNvSpPr txBox="1">
            <a:spLocks/>
          </p:cNvSpPr>
          <p:nvPr/>
        </p:nvSpPr>
        <p:spPr>
          <a:xfrm>
            <a:off x="832766" y="6629400"/>
            <a:ext cx="7320915" cy="123111"/>
          </a:xfrm>
          <a:prstGeom prst="rect">
            <a:avLst/>
          </a:prstGeom>
          <a:noFill/>
        </p:spPr>
        <p:txBody>
          <a:bodyPr wrap="none" lIns="0" tIns="0" rIns="0" bIns="0" rtlCol="0" anchor="t">
            <a:spAutoFit/>
          </a:bodyPr>
          <a:lstStyle/>
          <a:p>
            <a:r>
              <a:rPr lang="en-US" sz="800" dirty="0">
                <a:solidFill>
                  <a:srgbClr val="4D4D4F"/>
                </a:solidFill>
              </a:rPr>
              <a:t>Broadcom Proprietary and Confidential.  Copyright © 2018 Broadcom.  All Rights Reserved. The term “Broadcom” refers to Broadcom Inc. and/or its subsidiaries.</a:t>
            </a:r>
          </a:p>
        </p:txBody>
      </p:sp>
      <p:sp>
        <p:nvSpPr>
          <p:cNvPr id="16" name="TextBox 15"/>
          <p:cNvSpPr txBox="1">
            <a:spLocks/>
          </p:cNvSpPr>
          <p:nvPr/>
        </p:nvSpPr>
        <p:spPr>
          <a:xfrm>
            <a:off x="671014" y="6629400"/>
            <a:ext cx="27252" cy="123111"/>
          </a:xfrm>
          <a:prstGeom prst="rect">
            <a:avLst/>
          </a:prstGeom>
        </p:spPr>
        <p:txBody>
          <a:bodyPr vert="horz" wrap="none" lIns="0" tIns="0" rIns="0" bIns="0" rtlCol="0" anchor="ctr" anchorCtr="0">
            <a:spAutoFit/>
          </a:bodyPr>
          <a:lstStyle/>
          <a:p>
            <a:pPr algn="l"/>
            <a:r>
              <a:rPr lang="en-US" sz="800" dirty="0">
                <a:solidFill>
                  <a:srgbClr val="4D4D4F"/>
                </a:solidFill>
                <a:cs typeface="Arial" pitchFamily="34" charset="0"/>
              </a:rPr>
              <a:t>|</a:t>
            </a:r>
          </a:p>
        </p:txBody>
      </p:sp>
      <p:pic>
        <p:nvPicPr>
          <p:cNvPr id="9" name="BRCM Logo"/>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14000" y="6511510"/>
            <a:ext cx="1511300" cy="204806"/>
          </a:xfrm>
          <a:prstGeom prst="rect">
            <a:avLst/>
          </a:prstGeom>
        </p:spPr>
      </p:pic>
      <p:grpSp>
        <p:nvGrpSpPr>
          <p:cNvPr id="4" name="Two-tone Red"/>
          <p:cNvGrpSpPr/>
          <p:nvPr/>
        </p:nvGrpSpPr>
        <p:grpSpPr bwMode="ltGray">
          <a:xfrm>
            <a:off x="0" y="0"/>
            <a:ext cx="12192000" cy="137160"/>
            <a:chOff x="0" y="0"/>
            <a:chExt cx="12192000" cy="137160"/>
          </a:xfrm>
        </p:grpSpPr>
        <p:sp>
          <p:nvSpPr>
            <p:cNvPr id="7" name="Rectangle 6"/>
            <p:cNvSpPr/>
            <p:nvPr/>
          </p:nvSpPr>
          <p:spPr bwMode="ltGray">
            <a:xfrm>
              <a:off x="0" y="0"/>
              <a:ext cx="12192000" cy="137160"/>
            </a:xfrm>
            <a:prstGeom prst="rect">
              <a:avLst/>
            </a:prstGeom>
            <a:solidFill>
              <a:srgbClr val="CC0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sp>
          <p:nvSpPr>
            <p:cNvPr id="10" name="Rectangle 9"/>
            <p:cNvSpPr/>
            <p:nvPr/>
          </p:nvSpPr>
          <p:spPr bwMode="ltGray">
            <a:xfrm>
              <a:off x="10665070" y="0"/>
              <a:ext cx="1526930" cy="137160"/>
            </a:xfrm>
            <a:prstGeom prst="rect">
              <a:avLst/>
            </a:prstGeom>
            <a:solidFill>
              <a:srgbClr val="AB1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a:p>
          </p:txBody>
        </p:sp>
      </p:grpSp>
    </p:spTree>
    <p:extLst>
      <p:ext uri="{BB962C8B-B14F-4D97-AF65-F5344CB8AC3E}">
        <p14:creationId xmlns:p14="http://schemas.microsoft.com/office/powerpoint/2010/main" val="3504368763"/>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42" r:id="rId12"/>
  </p:sldLayoutIdLst>
  <p:transition spd="med">
    <p:fade/>
  </p:transition>
  <p:hf sldNum="0" hdr="0" ftr="0" dt="0"/>
  <p:txStyles>
    <p:titleStyle>
      <a:lvl1pPr marL="0" marR="0" indent="0" algn="l" defTabSz="914400" rtl="0" eaLnBrk="1" latinLnBrk="0" hangingPunct="1">
        <a:lnSpc>
          <a:spcPct val="85000"/>
        </a:lnSpc>
        <a:spcBef>
          <a:spcPct val="0"/>
        </a:spcBef>
        <a:spcAft>
          <a:spcPts val="0"/>
        </a:spcAft>
        <a:buNone/>
        <a:defRPr sz="2800" b="1" kern="1200" cap="none" baseline="0">
          <a:solidFill>
            <a:schemeClr val="tx2"/>
          </a:solidFill>
          <a:latin typeface="+mj-lt"/>
          <a:ea typeface="+mj-ea"/>
          <a:cs typeface="Arial" pitchFamily="34" charset="0"/>
        </a:defRPr>
      </a:lvl1pPr>
    </p:titleStyle>
    <p:bodyStyle>
      <a:lvl1pPr marL="228600" marR="0" indent="-228600" algn="l" defTabSz="914400" rtl="0" eaLnBrk="1" latinLnBrk="0" hangingPunct="1">
        <a:lnSpc>
          <a:spcPct val="90000"/>
        </a:lnSpc>
        <a:spcBef>
          <a:spcPts val="1200"/>
        </a:spcBef>
        <a:spcAft>
          <a:spcPts val="0"/>
        </a:spcAft>
        <a:buClr>
          <a:schemeClr val="tx2"/>
        </a:buClr>
        <a:buFont typeface="Arial" panose="020B0604020202020204" pitchFamily="34" charset="0"/>
        <a:buChar char="•"/>
        <a:defRPr sz="2400" b="0" kern="1200">
          <a:solidFill>
            <a:schemeClr val="tx1"/>
          </a:solidFill>
          <a:latin typeface="+mn-lt"/>
          <a:ea typeface="+mn-ea"/>
          <a:cs typeface="Arial" pitchFamily="34" charset="0"/>
        </a:defRPr>
      </a:lvl1pPr>
      <a:lvl2pPr marL="514350" marR="0" indent="-227013"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2000" b="0" kern="1200">
          <a:solidFill>
            <a:schemeClr val="tx1"/>
          </a:solidFill>
          <a:latin typeface="+mn-lt"/>
          <a:ea typeface="+mn-ea"/>
          <a:cs typeface="Arial" pitchFamily="34" charset="0"/>
        </a:defRPr>
      </a:lvl2pPr>
      <a:lvl3pPr marL="8572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3pPr>
      <a:lvl4pPr marL="114300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4pPr>
      <a:lvl5pPr marL="1428750" marR="0" indent="-228600" algn="l" defTabSz="914400" rtl="0" eaLnBrk="1" latinLnBrk="0" hangingPunct="1">
        <a:lnSpc>
          <a:spcPct val="90000"/>
        </a:lnSpc>
        <a:spcBef>
          <a:spcPts val="400"/>
        </a:spcBef>
        <a:spcAft>
          <a:spcPts val="0"/>
        </a:spcAft>
        <a:buClr>
          <a:schemeClr val="tx2"/>
        </a:buClr>
        <a:buFont typeface="Arial" panose="020B0604020202020204"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01104" y="2798242"/>
            <a:ext cx="5990896" cy="1755775"/>
          </a:xfrm>
        </p:spPr>
        <p:txBody>
          <a:bodyPr>
            <a:normAutofit fontScale="90000"/>
          </a:bodyPr>
          <a:lstStyle/>
          <a:p>
            <a:r>
              <a:rPr lang="en-US" sz="4800" dirty="0">
                <a:latin typeface="Gill Sans" panose="020B0502020104020203" pitchFamily="34" charset="-79"/>
                <a:cs typeface="Gill Sans" panose="020B0502020104020203" pitchFamily="34" charset="-79"/>
              </a:rPr>
              <a:t>Mainframe Automation Using </a:t>
            </a:r>
            <a:r>
              <a:rPr lang="en-US" sz="4800" dirty="0" err="1">
                <a:latin typeface="Gill Sans" panose="020B0502020104020203" pitchFamily="34" charset="-79"/>
                <a:cs typeface="Gill Sans" panose="020B0502020104020203" pitchFamily="34" charset="-79"/>
              </a:rPr>
              <a:t>Zowe</a:t>
            </a:r>
            <a:br>
              <a:rPr lang="en-US" sz="4800" dirty="0">
                <a:latin typeface="Gill Sans" panose="020B0502020104020203" pitchFamily="34" charset="-79"/>
                <a:cs typeface="Gill Sans" panose="020B0502020104020203" pitchFamily="34" charset="-79"/>
              </a:rPr>
            </a:br>
            <a:r>
              <a:rPr lang="en-US" sz="2933" dirty="0">
                <a:latin typeface="Gill Sans" panose="020B0502020104020203" pitchFamily="34" charset="-79"/>
                <a:cs typeface="Gill Sans" panose="020B0502020104020203" pitchFamily="34" charset="-79"/>
              </a:rPr>
              <a:t>Fast Track to Continuous Integration</a:t>
            </a:r>
            <a:br>
              <a:rPr lang="en-US" sz="4800" dirty="0">
                <a:latin typeface="Gill Sans" panose="020B0502020104020203" pitchFamily="34" charset="-79"/>
                <a:cs typeface="Gill Sans" panose="020B0502020104020203" pitchFamily="34" charset="-79"/>
              </a:rPr>
            </a:br>
            <a:br>
              <a:rPr lang="en-CA" sz="3733" dirty="0">
                <a:latin typeface="Gill Sans" panose="020B0502020104020203" pitchFamily="34" charset="-79"/>
                <a:cs typeface="Gill Sans" panose="020B0502020104020203" pitchFamily="34" charset="-79"/>
              </a:rPr>
            </a:br>
            <a:r>
              <a:rPr lang="en-CA" sz="2667" dirty="0">
                <a:latin typeface="Gill Sans" panose="020B0502020104020203" pitchFamily="34" charset="-79"/>
                <a:cs typeface="Gill Sans" panose="020B0502020104020203" pitchFamily="34" charset="-79"/>
              </a:rPr>
              <a:t>Tuesday, June 18, 2019</a:t>
            </a:r>
            <a:endParaRPr lang="en-US" sz="2667" dirty="0">
              <a:latin typeface="Gill Sans" panose="020B0502020104020203" pitchFamily="34" charset="-79"/>
              <a:cs typeface="Gill Sans" panose="020B0502020104020203" pitchFamily="34" charset="-79"/>
            </a:endParaRPr>
          </a:p>
        </p:txBody>
      </p:sp>
      <p:pic>
        <p:nvPicPr>
          <p:cNvPr id="3" name="Picture 2">
            <a:extLst>
              <a:ext uri="{FF2B5EF4-FFF2-40B4-BE49-F238E27FC236}">
                <a16:creationId xmlns:a16="http://schemas.microsoft.com/office/drawing/2014/main" id="{D79C8DF3-4BDD-4758-B7FB-58E5988760A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766854" y="5961028"/>
            <a:ext cx="1711844" cy="563821"/>
          </a:xfrm>
          <a:prstGeom prst="rect">
            <a:avLst/>
          </a:prstGeom>
        </p:spPr>
      </p:pic>
      <p:sp>
        <p:nvSpPr>
          <p:cNvPr id="5" name="Rectangle 4">
            <a:extLst>
              <a:ext uri="{FF2B5EF4-FFF2-40B4-BE49-F238E27FC236}">
                <a16:creationId xmlns:a16="http://schemas.microsoft.com/office/drawing/2014/main" id="{157347BD-5569-4529-BAE6-311C1ADD3D38}"/>
              </a:ext>
            </a:extLst>
          </p:cNvPr>
          <p:cNvSpPr/>
          <p:nvPr/>
        </p:nvSpPr>
        <p:spPr>
          <a:xfrm>
            <a:off x="8576530" y="6019098"/>
            <a:ext cx="1022331" cy="338554"/>
          </a:xfrm>
          <a:prstGeom prst="rect">
            <a:avLst/>
          </a:prstGeom>
        </p:spPr>
        <p:txBody>
          <a:bodyPr wrap="none">
            <a:spAutoFit/>
          </a:bodyPr>
          <a:lstStyle/>
          <a:p>
            <a:r>
              <a:rPr lang="en-US" sz="1600" dirty="0">
                <a:solidFill>
                  <a:prstClr val="white"/>
                </a:solidFill>
                <a:latin typeface="IBM Plex Sans" panose="020B0503050203000203" pitchFamily="34" charset="77"/>
                <a:ea typeface="+mj-ea"/>
              </a:rPr>
              <a:t>Hosted by</a:t>
            </a:r>
            <a:endParaRPr lang="en-US" sz="1400" dirty="0"/>
          </a:p>
        </p:txBody>
      </p:sp>
    </p:spTree>
    <p:extLst>
      <p:ext uri="{BB962C8B-B14F-4D97-AF65-F5344CB8AC3E}">
        <p14:creationId xmlns:p14="http://schemas.microsoft.com/office/powerpoint/2010/main" val="1906742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E791D-C45B-440B-88DC-3BB1C46E143A}"/>
              </a:ext>
            </a:extLst>
          </p:cNvPr>
          <p:cNvSpPr>
            <a:spLocks noGrp="1"/>
          </p:cNvSpPr>
          <p:nvPr>
            <p:ph type="title"/>
          </p:nvPr>
        </p:nvSpPr>
        <p:spPr/>
        <p:txBody>
          <a:bodyPr>
            <a:normAutofit/>
          </a:bodyPr>
          <a:lstStyle/>
          <a:p>
            <a:r>
              <a:rPr lang="en-US" dirty="0">
                <a:latin typeface="Gill Sans" panose="020B0502020104020203" pitchFamily="34" charset="-79"/>
                <a:cs typeface="Gill Sans" panose="020B0502020104020203" pitchFamily="34" charset="-79"/>
              </a:rPr>
              <a:t>Presenter</a:t>
            </a:r>
          </a:p>
        </p:txBody>
      </p:sp>
      <p:sp>
        <p:nvSpPr>
          <p:cNvPr id="9" name="Rectangle 8">
            <a:extLst>
              <a:ext uri="{FF2B5EF4-FFF2-40B4-BE49-F238E27FC236}">
                <a16:creationId xmlns:a16="http://schemas.microsoft.com/office/drawing/2014/main" id="{58E12137-8506-421D-8291-7D1001FA6FB8}"/>
              </a:ext>
            </a:extLst>
          </p:cNvPr>
          <p:cNvSpPr/>
          <p:nvPr/>
        </p:nvSpPr>
        <p:spPr>
          <a:xfrm>
            <a:off x="4028004" y="3207451"/>
            <a:ext cx="4135992" cy="2271263"/>
          </a:xfrm>
          <a:prstGeom prst="rect">
            <a:avLst/>
          </a:prstGeom>
        </p:spPr>
        <p:txBody>
          <a:bodyPr wrap="square">
            <a:spAutoFit/>
          </a:bodyPr>
          <a:lstStyle/>
          <a:p>
            <a:pPr>
              <a:lnSpc>
                <a:spcPct val="107000"/>
              </a:lnSpc>
              <a:spcAft>
                <a:spcPts val="1067"/>
              </a:spcAft>
            </a:pPr>
            <a:r>
              <a:rPr lang="en-US" sz="1333" b="1" dirty="0">
                <a:latin typeface="Gill Sans" panose="020B0502020104020203" pitchFamily="34" charset="-79"/>
                <a:ea typeface="Calibri" panose="020F0502020204030204" pitchFamily="34" charset="0"/>
                <a:cs typeface="Gill Sans" panose="020B0502020104020203" pitchFamily="34" charset="-79"/>
              </a:rPr>
              <a:t>Michael Bauer </a:t>
            </a:r>
            <a:r>
              <a:rPr lang="en-US" sz="1333" dirty="0">
                <a:latin typeface="Gill Sans" panose="020B0502020104020203" pitchFamily="34" charset="-79"/>
                <a:ea typeface="Calibri" panose="020F0502020204030204" pitchFamily="34" charset="0"/>
                <a:cs typeface="Gill Sans" panose="020B0502020104020203" pitchFamily="34" charset="-79"/>
              </a:rPr>
              <a:t>is a Sr. Product Owner at Broadcom responsible for the CA Brightside Command Line Interface (CLI) which was recognized as the Most Innovative DevOps Solution of the Year for 2018 by DevOps.com. He is also the squad lead for the </a:t>
            </a:r>
            <a:r>
              <a:rPr lang="en-US" sz="1333" dirty="0" err="1">
                <a:latin typeface="Gill Sans" panose="020B0502020104020203" pitchFamily="34" charset="-79"/>
                <a:ea typeface="Calibri" panose="020F0502020204030204" pitchFamily="34" charset="0"/>
                <a:cs typeface="Gill Sans" panose="020B0502020104020203" pitchFamily="34" charset="-79"/>
              </a:rPr>
              <a:t>Zowe</a:t>
            </a:r>
            <a:r>
              <a:rPr lang="en-US" sz="1333" dirty="0">
                <a:latin typeface="Gill Sans" panose="020B0502020104020203" pitchFamily="34" charset="-79"/>
                <a:ea typeface="Calibri" panose="020F0502020204030204" pitchFamily="34" charset="0"/>
                <a:cs typeface="Gill Sans" panose="020B0502020104020203" pitchFamily="34" charset="-79"/>
              </a:rPr>
              <a:t> CLI component of </a:t>
            </a:r>
            <a:r>
              <a:rPr lang="en-US" sz="1333" dirty="0" err="1">
                <a:latin typeface="Gill Sans" panose="020B0502020104020203" pitchFamily="34" charset="-79"/>
                <a:ea typeface="Calibri" panose="020F0502020204030204" pitchFamily="34" charset="0"/>
                <a:cs typeface="Gill Sans" panose="020B0502020104020203" pitchFamily="34" charset="-79"/>
              </a:rPr>
              <a:t>Zowe</a:t>
            </a:r>
            <a:r>
              <a:rPr lang="en-US" sz="1333" dirty="0">
                <a:latin typeface="Gill Sans" panose="020B0502020104020203" pitchFamily="34" charset="-79"/>
                <a:ea typeface="Calibri" panose="020F0502020204030204" pitchFamily="34" charset="0"/>
                <a:cs typeface="Gill Sans" panose="020B0502020104020203" pitchFamily="34" charset="-79"/>
              </a:rPr>
              <a:t>, the first open source project based on z/OS. Before transitioning into a product management role, Michael was a developer for traditional mainframe system applications. He is based in Pittsburgh, Pennsylvania.</a:t>
            </a:r>
          </a:p>
        </p:txBody>
      </p:sp>
      <p:pic>
        <p:nvPicPr>
          <p:cNvPr id="4" name="Picture 3">
            <a:extLst>
              <a:ext uri="{FF2B5EF4-FFF2-40B4-BE49-F238E27FC236}">
                <a16:creationId xmlns:a16="http://schemas.microsoft.com/office/drawing/2014/main" id="{53B7EAA9-3383-42E0-8B29-12F432C00964}"/>
              </a:ext>
            </a:extLst>
          </p:cNvPr>
          <p:cNvPicPr>
            <a:picLocks noChangeAspect="1"/>
          </p:cNvPicPr>
          <p:nvPr/>
        </p:nvPicPr>
        <p:blipFill>
          <a:blip r:embed="rId2"/>
          <a:stretch>
            <a:fillRect/>
          </a:stretch>
        </p:blipFill>
        <p:spPr>
          <a:xfrm>
            <a:off x="5085927" y="1279802"/>
            <a:ext cx="2020147" cy="1754765"/>
          </a:xfrm>
          <a:prstGeom prst="rect">
            <a:avLst/>
          </a:prstGeom>
        </p:spPr>
      </p:pic>
    </p:spTree>
    <p:extLst>
      <p:ext uri="{BB962C8B-B14F-4D97-AF65-F5344CB8AC3E}">
        <p14:creationId xmlns:p14="http://schemas.microsoft.com/office/powerpoint/2010/main" val="550924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83B15-3320-4291-BF82-7E893D68BB28}"/>
              </a:ext>
            </a:extLst>
          </p:cNvPr>
          <p:cNvSpPr>
            <a:spLocks noGrp="1"/>
          </p:cNvSpPr>
          <p:nvPr>
            <p:ph type="title"/>
          </p:nvPr>
        </p:nvSpPr>
        <p:spPr/>
        <p:txBody>
          <a:bodyPr>
            <a:normAutofit/>
          </a:bodyPr>
          <a:lstStyle/>
          <a:p>
            <a:r>
              <a:rPr lang="en-US" b="1" dirty="0"/>
              <a:t>Agenda</a:t>
            </a:r>
          </a:p>
        </p:txBody>
      </p:sp>
      <p:sp>
        <p:nvSpPr>
          <p:cNvPr id="3" name="Content Placeholder 2">
            <a:extLst>
              <a:ext uri="{FF2B5EF4-FFF2-40B4-BE49-F238E27FC236}">
                <a16:creationId xmlns:a16="http://schemas.microsoft.com/office/drawing/2014/main" id="{70BAC0C5-C11D-462D-8E92-580D10406F50}"/>
              </a:ext>
            </a:extLst>
          </p:cNvPr>
          <p:cNvSpPr>
            <a:spLocks noGrp="1"/>
          </p:cNvSpPr>
          <p:nvPr>
            <p:ph idx="1"/>
          </p:nvPr>
        </p:nvSpPr>
        <p:spPr>
          <a:xfrm>
            <a:off x="413004" y="1371600"/>
            <a:ext cx="11365992" cy="3974421"/>
          </a:xfrm>
        </p:spPr>
        <p:txBody>
          <a:bodyPr/>
          <a:lstStyle/>
          <a:p>
            <a:r>
              <a:rPr lang="en-US" dirty="0" err="1"/>
              <a:t>Zowe</a:t>
            </a:r>
            <a:r>
              <a:rPr lang="en-US" dirty="0"/>
              <a:t> overview</a:t>
            </a:r>
          </a:p>
          <a:p>
            <a:pPr lvl="1"/>
            <a:r>
              <a:rPr lang="en-US" dirty="0"/>
              <a:t>Introductory webinar available on demand @ DevOps.com, 3/28, titled “Bridging Modern DevOps and the Mainframe”</a:t>
            </a:r>
          </a:p>
          <a:p>
            <a:r>
              <a:rPr lang="en-US" dirty="0"/>
              <a:t>API Mediation Layer &amp; Command Line Interface demonstrations</a:t>
            </a:r>
          </a:p>
          <a:p>
            <a:pPr lvl="1"/>
            <a:r>
              <a:rPr lang="en-US" dirty="0"/>
              <a:t>Webinar available on demand @DevOps.com, 4/11, titled “Mainframe DevOps using </a:t>
            </a:r>
            <a:r>
              <a:rPr lang="en-US" dirty="0" err="1"/>
              <a:t>Zowe</a:t>
            </a:r>
            <a:r>
              <a:rPr lang="en-US" dirty="0"/>
              <a:t> Open Source”</a:t>
            </a:r>
          </a:p>
          <a:p>
            <a:r>
              <a:rPr lang="en-US" dirty="0"/>
              <a:t>Construct build, deploy, and test scripts using </a:t>
            </a:r>
            <a:r>
              <a:rPr lang="en-US" dirty="0" err="1"/>
              <a:t>Zowe</a:t>
            </a:r>
            <a:r>
              <a:rPr lang="en-US" dirty="0"/>
              <a:t> CLI</a:t>
            </a:r>
          </a:p>
          <a:p>
            <a:r>
              <a:rPr lang="en-US" dirty="0"/>
              <a:t>Demonstrate setup and execution of scripts from a Jenkins pipeline</a:t>
            </a:r>
          </a:p>
          <a:p>
            <a:r>
              <a:rPr lang="en-US" dirty="0"/>
              <a:t>Q &amp; A</a:t>
            </a:r>
          </a:p>
          <a:p>
            <a:endParaRPr lang="en-US" dirty="0"/>
          </a:p>
        </p:txBody>
      </p:sp>
    </p:spTree>
    <p:extLst>
      <p:ext uri="{BB962C8B-B14F-4D97-AF65-F5344CB8AC3E}">
        <p14:creationId xmlns:p14="http://schemas.microsoft.com/office/powerpoint/2010/main" val="402232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0690-8B8E-4E35-B29C-F4203B5C8C38}"/>
              </a:ext>
            </a:extLst>
          </p:cNvPr>
          <p:cNvSpPr>
            <a:spLocks noGrp="1"/>
          </p:cNvSpPr>
          <p:nvPr>
            <p:ph type="title"/>
          </p:nvPr>
        </p:nvSpPr>
        <p:spPr/>
        <p:txBody>
          <a:bodyPr>
            <a:normAutofit/>
          </a:bodyPr>
          <a:lstStyle/>
          <a:p>
            <a:r>
              <a:rPr lang="en-US" b="1" dirty="0" err="1"/>
              <a:t>Zowe</a:t>
            </a:r>
            <a:r>
              <a:rPr lang="en-US" b="1" dirty="0"/>
              <a:t> Framework and Ecosystem at a Glance</a:t>
            </a:r>
          </a:p>
        </p:txBody>
      </p:sp>
      <p:sp>
        <p:nvSpPr>
          <p:cNvPr id="3" name="Content Placeholder 2">
            <a:extLst>
              <a:ext uri="{FF2B5EF4-FFF2-40B4-BE49-F238E27FC236}">
                <a16:creationId xmlns:a16="http://schemas.microsoft.com/office/drawing/2014/main" id="{A5085392-1F3D-4167-BD18-732FDA6FC1E0}"/>
              </a:ext>
            </a:extLst>
          </p:cNvPr>
          <p:cNvSpPr>
            <a:spLocks noGrp="1"/>
          </p:cNvSpPr>
          <p:nvPr>
            <p:ph idx="1"/>
          </p:nvPr>
        </p:nvSpPr>
        <p:spPr>
          <a:xfrm>
            <a:off x="423334" y="1257906"/>
            <a:ext cx="4968473" cy="2788456"/>
          </a:xfrm>
        </p:spPr>
        <p:txBody>
          <a:bodyPr/>
          <a:lstStyle/>
          <a:p>
            <a:r>
              <a:rPr lang="en-US" dirty="0"/>
              <a:t>Core </a:t>
            </a:r>
            <a:r>
              <a:rPr lang="en-US" dirty="0" err="1"/>
              <a:t>Zowe</a:t>
            </a:r>
            <a:r>
              <a:rPr lang="en-US" dirty="0"/>
              <a:t> includes API Mediation Layer, CLI, and Web Desktop.</a:t>
            </a:r>
          </a:p>
          <a:p>
            <a:pPr marL="0" indent="0">
              <a:buNone/>
            </a:pPr>
            <a:endParaRPr lang="en-US" dirty="0"/>
          </a:p>
          <a:p>
            <a:r>
              <a:rPr lang="en-US" dirty="0"/>
              <a:t>Vendors can build ‘</a:t>
            </a:r>
            <a:r>
              <a:rPr lang="en-US" dirty="0" err="1"/>
              <a:t>Zowe</a:t>
            </a:r>
            <a:r>
              <a:rPr lang="en-US" dirty="0"/>
              <a:t> Compliant’ plugins that will leverage this framework.</a:t>
            </a:r>
          </a:p>
          <a:p>
            <a:endParaRPr lang="en-US" dirty="0"/>
          </a:p>
        </p:txBody>
      </p:sp>
      <p:pic>
        <p:nvPicPr>
          <p:cNvPr id="4" name="Picture 3">
            <a:extLst>
              <a:ext uri="{FF2B5EF4-FFF2-40B4-BE49-F238E27FC236}">
                <a16:creationId xmlns:a16="http://schemas.microsoft.com/office/drawing/2014/main" id="{FB1E1291-E8AC-4063-ACF6-9DAFAF4C64DF}"/>
              </a:ext>
            </a:extLst>
          </p:cNvPr>
          <p:cNvPicPr>
            <a:picLocks noChangeAspect="1"/>
          </p:cNvPicPr>
          <p:nvPr/>
        </p:nvPicPr>
        <p:blipFill>
          <a:blip r:embed="rId2"/>
          <a:stretch>
            <a:fillRect/>
          </a:stretch>
        </p:blipFill>
        <p:spPr>
          <a:xfrm>
            <a:off x="5707852" y="1363126"/>
            <a:ext cx="5869155" cy="4310541"/>
          </a:xfrm>
          <a:prstGeom prst="rect">
            <a:avLst/>
          </a:prstGeom>
        </p:spPr>
      </p:pic>
    </p:spTree>
    <p:extLst>
      <p:ext uri="{BB962C8B-B14F-4D97-AF65-F5344CB8AC3E}">
        <p14:creationId xmlns:p14="http://schemas.microsoft.com/office/powerpoint/2010/main" val="175199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AE763-0FDD-4186-80A3-F9B4E611CA33}"/>
              </a:ext>
            </a:extLst>
          </p:cNvPr>
          <p:cNvSpPr>
            <a:spLocks noGrp="1"/>
          </p:cNvSpPr>
          <p:nvPr>
            <p:ph type="title"/>
          </p:nvPr>
        </p:nvSpPr>
        <p:spPr/>
        <p:txBody>
          <a:bodyPr>
            <a:normAutofit/>
          </a:bodyPr>
          <a:lstStyle/>
          <a:p>
            <a:r>
              <a:rPr lang="en-US" b="1" dirty="0" err="1"/>
              <a:t>Zowe</a:t>
            </a:r>
            <a:r>
              <a:rPr lang="en-US" b="1" dirty="0"/>
              <a:t> CLI</a:t>
            </a:r>
          </a:p>
        </p:txBody>
      </p:sp>
      <p:sp>
        <p:nvSpPr>
          <p:cNvPr id="3" name="Content Placeholder 2">
            <a:extLst>
              <a:ext uri="{FF2B5EF4-FFF2-40B4-BE49-F238E27FC236}">
                <a16:creationId xmlns:a16="http://schemas.microsoft.com/office/drawing/2014/main" id="{DA5074CF-BEC1-4C24-A199-C1C2AE553CF3}"/>
              </a:ext>
            </a:extLst>
          </p:cNvPr>
          <p:cNvSpPr>
            <a:spLocks noGrp="1"/>
          </p:cNvSpPr>
          <p:nvPr>
            <p:ph idx="1"/>
          </p:nvPr>
        </p:nvSpPr>
        <p:spPr>
          <a:xfrm>
            <a:off x="413004" y="1371600"/>
            <a:ext cx="11365992" cy="4607859"/>
          </a:xfrm>
        </p:spPr>
        <p:txBody>
          <a:bodyPr>
            <a:normAutofit/>
          </a:bodyPr>
          <a:lstStyle/>
          <a:p>
            <a:r>
              <a:rPr lang="en-US" sz="2600" dirty="0"/>
              <a:t>A robust, extensible, cloud-like Command Line Interface into the mainframe platform.</a:t>
            </a:r>
          </a:p>
          <a:p>
            <a:r>
              <a:rPr lang="en-US" sz="2600" dirty="0"/>
              <a:t>Enable developers and DevOps engineers to control, script and develop on the mainframe like any other cloud platform and allow them to make use of familiar, industry-standard, open-source tooling. By accomplishing this, </a:t>
            </a:r>
            <a:r>
              <a:rPr lang="en-US" sz="2600" dirty="0" err="1"/>
              <a:t>Zowe</a:t>
            </a:r>
            <a:r>
              <a:rPr lang="en-US" sz="2600" dirty="0"/>
              <a:t> CLI:</a:t>
            </a:r>
          </a:p>
          <a:p>
            <a:pPr lvl="1"/>
            <a:r>
              <a:rPr lang="en-US" dirty="0"/>
              <a:t>Addresses the skills gap by making mainframe development more attractive and accessible to next-generation developers</a:t>
            </a:r>
          </a:p>
          <a:p>
            <a:pPr lvl="1"/>
            <a:r>
              <a:rPr lang="en-US" dirty="0"/>
              <a:t>Improves the application delivery lifecycle by allowing mainframe applications to be integrated into enterprise DevOps pipelines</a:t>
            </a:r>
          </a:p>
        </p:txBody>
      </p:sp>
    </p:spTree>
    <p:extLst>
      <p:ext uri="{BB962C8B-B14F-4D97-AF65-F5344CB8AC3E}">
        <p14:creationId xmlns:p14="http://schemas.microsoft.com/office/powerpoint/2010/main" val="397098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DB994-6623-4613-BC0C-D386C613A15C}"/>
              </a:ext>
            </a:extLst>
          </p:cNvPr>
          <p:cNvSpPr>
            <a:spLocks noGrp="1"/>
          </p:cNvSpPr>
          <p:nvPr>
            <p:ph type="title"/>
          </p:nvPr>
        </p:nvSpPr>
        <p:spPr/>
        <p:txBody>
          <a:bodyPr>
            <a:normAutofit/>
          </a:bodyPr>
          <a:lstStyle/>
          <a:p>
            <a:r>
              <a:rPr lang="en-US" b="1" dirty="0"/>
              <a:t>Challenge</a:t>
            </a:r>
          </a:p>
        </p:txBody>
      </p:sp>
      <p:pic>
        <p:nvPicPr>
          <p:cNvPr id="4" name="Picture 3">
            <a:extLst>
              <a:ext uri="{FF2B5EF4-FFF2-40B4-BE49-F238E27FC236}">
                <a16:creationId xmlns:a16="http://schemas.microsoft.com/office/drawing/2014/main" id="{65C4D917-F02F-4D48-A6F2-91661128524C}"/>
              </a:ext>
            </a:extLst>
          </p:cNvPr>
          <p:cNvPicPr>
            <a:picLocks noChangeAspect="1"/>
          </p:cNvPicPr>
          <p:nvPr/>
        </p:nvPicPr>
        <p:blipFill>
          <a:blip r:embed="rId2"/>
          <a:stretch>
            <a:fillRect/>
          </a:stretch>
        </p:blipFill>
        <p:spPr>
          <a:xfrm>
            <a:off x="889846" y="1303867"/>
            <a:ext cx="10412308" cy="4891253"/>
          </a:xfrm>
          <a:prstGeom prst="rect">
            <a:avLst/>
          </a:prstGeom>
        </p:spPr>
      </p:pic>
    </p:spTree>
    <p:extLst>
      <p:ext uri="{BB962C8B-B14F-4D97-AF65-F5344CB8AC3E}">
        <p14:creationId xmlns:p14="http://schemas.microsoft.com/office/powerpoint/2010/main" val="261427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639A64C-7273-4FD4-9412-04105A70828D}"/>
              </a:ext>
            </a:extLst>
          </p:cNvPr>
          <p:cNvPicPr>
            <a:picLocks noChangeAspect="1"/>
          </p:cNvPicPr>
          <p:nvPr/>
        </p:nvPicPr>
        <p:blipFill rotWithShape="1">
          <a:blip r:embed="rId3" cstate="hqprint">
            <a:alphaModFix amt="6000"/>
            <a:extLst>
              <a:ext uri="{28A0092B-C50C-407E-A947-70E740481C1C}">
                <a14:useLocalDpi xmlns:a14="http://schemas.microsoft.com/office/drawing/2010/main"/>
              </a:ext>
            </a:extLst>
          </a:blip>
          <a:srcRect l="17595"/>
          <a:stretch/>
        </p:blipFill>
        <p:spPr>
          <a:xfrm>
            <a:off x="1" y="1034345"/>
            <a:ext cx="8525297" cy="5819416"/>
          </a:xfrm>
          <a:prstGeom prst="rect">
            <a:avLst/>
          </a:prstGeom>
        </p:spPr>
      </p:pic>
      <p:sp>
        <p:nvSpPr>
          <p:cNvPr id="26" name="Rectangle 25">
            <a:extLst>
              <a:ext uri="{FF2B5EF4-FFF2-40B4-BE49-F238E27FC236}">
                <a16:creationId xmlns:a16="http://schemas.microsoft.com/office/drawing/2014/main" id="{BC25032B-9027-428F-B38C-6F43AC5AFD16}"/>
              </a:ext>
            </a:extLst>
          </p:cNvPr>
          <p:cNvSpPr/>
          <p:nvPr/>
        </p:nvSpPr>
        <p:spPr>
          <a:xfrm>
            <a:off x="0" y="1030111"/>
            <a:ext cx="12192000" cy="5827888"/>
          </a:xfrm>
          <a:prstGeom prst="rect">
            <a:avLst/>
          </a:prstGeom>
          <a:solidFill>
            <a:srgbClr val="3664AD">
              <a:alpha val="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3664AD"/>
              </a:solidFill>
            </a:endParaRPr>
          </a:p>
        </p:txBody>
      </p:sp>
      <p:sp>
        <p:nvSpPr>
          <p:cNvPr id="15" name="Rectangle: Rounded Corners 14">
            <a:extLst>
              <a:ext uri="{FF2B5EF4-FFF2-40B4-BE49-F238E27FC236}">
                <a16:creationId xmlns:a16="http://schemas.microsoft.com/office/drawing/2014/main" id="{9AE7A8AC-A2B2-4418-A264-AA7A662EA1E0}"/>
              </a:ext>
            </a:extLst>
          </p:cNvPr>
          <p:cNvSpPr/>
          <p:nvPr/>
        </p:nvSpPr>
        <p:spPr>
          <a:xfrm>
            <a:off x="1674053" y="1636792"/>
            <a:ext cx="9094925" cy="4540884"/>
          </a:xfrm>
          <a:prstGeom prst="roundRect">
            <a:avLst/>
          </a:prstGeom>
          <a:gradFill flip="none" rotWithShape="1">
            <a:gsLst>
              <a:gs pos="98000">
                <a:srgbClr val="FFFFFF"/>
              </a:gs>
              <a:gs pos="99000">
                <a:schemeClr val="tx2"/>
              </a:gs>
            </a:gsLst>
            <a:path path="shape">
              <a:fillToRect l="50000" t="50000" r="50000" b="50000"/>
            </a:path>
            <a:tileRect/>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err="1"/>
          </a:p>
        </p:txBody>
      </p:sp>
      <p:sp>
        <p:nvSpPr>
          <p:cNvPr id="4" name="Rectangle: Rounded Corners 3">
            <a:extLst>
              <a:ext uri="{FF2B5EF4-FFF2-40B4-BE49-F238E27FC236}">
                <a16:creationId xmlns:a16="http://schemas.microsoft.com/office/drawing/2014/main" id="{B0A435F8-7BBA-406B-9931-B6F569D3EBEA}"/>
              </a:ext>
            </a:extLst>
          </p:cNvPr>
          <p:cNvSpPr/>
          <p:nvPr/>
        </p:nvSpPr>
        <p:spPr>
          <a:xfrm>
            <a:off x="4487592" y="2641486"/>
            <a:ext cx="3537860" cy="2675580"/>
          </a:xfrm>
          <a:prstGeom prst="roundRect">
            <a:avLst/>
          </a:prstGeom>
          <a:solidFill>
            <a:schemeClr val="accent1">
              <a:lumMod val="20000"/>
              <a:lumOff val="80000"/>
              <a:alpha val="1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sz="2000" b="1" dirty="0" err="1"/>
          </a:p>
        </p:txBody>
      </p:sp>
      <p:sp>
        <p:nvSpPr>
          <p:cNvPr id="3" name="Title 2">
            <a:extLst>
              <a:ext uri="{FF2B5EF4-FFF2-40B4-BE49-F238E27FC236}">
                <a16:creationId xmlns:a16="http://schemas.microsoft.com/office/drawing/2014/main" id="{B3F555C9-2CAC-4010-ACE2-F6927672AE72}"/>
              </a:ext>
            </a:extLst>
          </p:cNvPr>
          <p:cNvSpPr>
            <a:spLocks noGrp="1"/>
          </p:cNvSpPr>
          <p:nvPr>
            <p:ph type="title"/>
          </p:nvPr>
        </p:nvSpPr>
        <p:spPr/>
        <p:txBody>
          <a:bodyPr/>
          <a:lstStyle/>
          <a:p>
            <a:r>
              <a:rPr lang="en-US" dirty="0"/>
              <a:t>CA Brightside</a:t>
            </a:r>
          </a:p>
        </p:txBody>
      </p:sp>
      <p:sp>
        <p:nvSpPr>
          <p:cNvPr id="7" name="Text Placeholder 6">
            <a:extLst>
              <a:ext uri="{FF2B5EF4-FFF2-40B4-BE49-F238E27FC236}">
                <a16:creationId xmlns:a16="http://schemas.microsoft.com/office/drawing/2014/main" id="{47283BE4-9452-4719-BEC8-082475E6C157}"/>
              </a:ext>
            </a:extLst>
          </p:cNvPr>
          <p:cNvSpPr>
            <a:spLocks noGrp="1"/>
          </p:cNvSpPr>
          <p:nvPr>
            <p:ph type="body" sz="quarter" idx="12"/>
          </p:nvPr>
        </p:nvSpPr>
        <p:spPr/>
        <p:txBody>
          <a:bodyPr/>
          <a:lstStyle/>
          <a:p>
            <a:r>
              <a:rPr lang="en-US" dirty="0"/>
              <a:t>Open source, enterprise grade</a:t>
            </a:r>
          </a:p>
        </p:txBody>
      </p:sp>
      <p:sp>
        <p:nvSpPr>
          <p:cNvPr id="19" name="Rectangle 18">
            <a:extLst>
              <a:ext uri="{FF2B5EF4-FFF2-40B4-BE49-F238E27FC236}">
                <a16:creationId xmlns:a16="http://schemas.microsoft.com/office/drawing/2014/main" id="{8B238518-47D8-40DB-9756-2BB0AC0C80CC}"/>
              </a:ext>
            </a:extLst>
          </p:cNvPr>
          <p:cNvSpPr/>
          <p:nvPr/>
        </p:nvSpPr>
        <p:spPr>
          <a:xfrm>
            <a:off x="4642025" y="3542295"/>
            <a:ext cx="3172022" cy="1092607"/>
          </a:xfrm>
          <a:prstGeom prst="rect">
            <a:avLst/>
          </a:prstGeom>
        </p:spPr>
        <p:txBody>
          <a:bodyPr wrap="square">
            <a:spAutoFit/>
          </a:bodyPr>
          <a:lstStyle/>
          <a:p>
            <a:pPr marL="225425" indent="-225425">
              <a:buFont typeface="Arial" panose="020B0604020202020204" pitchFamily="34" charset="0"/>
              <a:buChar char="•"/>
            </a:pPr>
            <a:r>
              <a:rPr lang="en-US" sz="1300" b="1" dirty="0"/>
              <a:t>Core command line interface (CLI)</a:t>
            </a:r>
          </a:p>
          <a:p>
            <a:pPr marL="569913" lvl="2" indent="-225425">
              <a:buFont typeface="Arial" panose="020B0604020202020204" pitchFamily="34" charset="0"/>
              <a:buChar char="•"/>
            </a:pPr>
            <a:r>
              <a:rPr lang="en-US" sz="1200" dirty="0"/>
              <a:t>w/ core plugins</a:t>
            </a:r>
          </a:p>
          <a:p>
            <a:pPr marL="225425" indent="-225425">
              <a:buFont typeface="Arial" panose="020B0604020202020204" pitchFamily="34" charset="0"/>
              <a:buChar char="•"/>
            </a:pPr>
            <a:r>
              <a:rPr lang="en-US" sz="1300" b="1" dirty="0"/>
              <a:t>Core web user interface (UI)</a:t>
            </a:r>
          </a:p>
          <a:p>
            <a:pPr marL="225425" indent="-225425">
              <a:buFont typeface="Arial" panose="020B0604020202020204" pitchFamily="34" charset="0"/>
              <a:buChar char="•"/>
            </a:pPr>
            <a:r>
              <a:rPr lang="en-US" sz="1300" b="1" dirty="0"/>
              <a:t>Core API mediation layer (APIML)</a:t>
            </a:r>
          </a:p>
          <a:p>
            <a:pPr marL="225425" indent="-225425">
              <a:buFont typeface="Arial" panose="020B0604020202020204" pitchFamily="34" charset="0"/>
              <a:buChar char="•"/>
            </a:pPr>
            <a:r>
              <a:rPr lang="en-US" sz="1300" b="1" dirty="0"/>
              <a:t>Microservices</a:t>
            </a:r>
          </a:p>
        </p:txBody>
      </p:sp>
      <p:sp>
        <p:nvSpPr>
          <p:cNvPr id="24" name="Rectangle 23">
            <a:extLst>
              <a:ext uri="{FF2B5EF4-FFF2-40B4-BE49-F238E27FC236}">
                <a16:creationId xmlns:a16="http://schemas.microsoft.com/office/drawing/2014/main" id="{E10EE4DE-D2D1-4EF8-AED7-9BE17A1F4976}"/>
              </a:ext>
            </a:extLst>
          </p:cNvPr>
          <p:cNvSpPr/>
          <p:nvPr/>
        </p:nvSpPr>
        <p:spPr>
          <a:xfrm>
            <a:off x="3278784" y="5742101"/>
            <a:ext cx="5955476" cy="369332"/>
          </a:xfrm>
          <a:prstGeom prst="rect">
            <a:avLst/>
          </a:prstGeom>
        </p:spPr>
        <p:txBody>
          <a:bodyPr wrap="none">
            <a:spAutoFit/>
          </a:bodyPr>
          <a:lstStyle/>
          <a:p>
            <a:r>
              <a:rPr lang="en-US" b="1" dirty="0">
                <a:solidFill>
                  <a:srgbClr val="000000"/>
                </a:solidFill>
                <a:latin typeface="Arial" panose="020B0604020202020204" pitchFamily="34" charset="0"/>
                <a:ea typeface="PMingLiU" panose="02020500000000000000" pitchFamily="18" charset="-120"/>
              </a:rPr>
              <a:t>Enterprise support from a trusted mainframe partner</a:t>
            </a:r>
            <a:endParaRPr lang="en-US" b="1" dirty="0"/>
          </a:p>
        </p:txBody>
      </p:sp>
      <p:pic>
        <p:nvPicPr>
          <p:cNvPr id="16" name="Picture 15">
            <a:extLst>
              <a:ext uri="{FF2B5EF4-FFF2-40B4-BE49-F238E27FC236}">
                <a16:creationId xmlns:a16="http://schemas.microsoft.com/office/drawing/2014/main" id="{DDDF80C0-BB4C-4668-A41B-8544691DC2F9}"/>
              </a:ext>
            </a:extLst>
          </p:cNvPr>
          <p:cNvPicPr>
            <a:picLocks noChangeAspect="1"/>
          </p:cNvPicPr>
          <p:nvPr/>
        </p:nvPicPr>
        <p:blipFill>
          <a:blip r:embed="rId4"/>
          <a:stretch>
            <a:fillRect/>
          </a:stretch>
        </p:blipFill>
        <p:spPr>
          <a:xfrm>
            <a:off x="5275385" y="2888741"/>
            <a:ext cx="1860849" cy="499251"/>
          </a:xfrm>
          <a:prstGeom prst="rect">
            <a:avLst/>
          </a:prstGeom>
        </p:spPr>
      </p:pic>
      <p:sp>
        <p:nvSpPr>
          <p:cNvPr id="23" name="Google Shape;6050;p51">
            <a:extLst>
              <a:ext uri="{FF2B5EF4-FFF2-40B4-BE49-F238E27FC236}">
                <a16:creationId xmlns:a16="http://schemas.microsoft.com/office/drawing/2014/main" id="{FC9AB7FE-453C-46FB-9D17-4A79EAA5ADBE}"/>
              </a:ext>
            </a:extLst>
          </p:cNvPr>
          <p:cNvSpPr/>
          <p:nvPr/>
        </p:nvSpPr>
        <p:spPr>
          <a:xfrm>
            <a:off x="9842695" y="1114161"/>
            <a:ext cx="1097280" cy="1097280"/>
          </a:xfrm>
          <a:prstGeom prst="ellipse">
            <a:avLst/>
          </a:prstGeom>
          <a:solidFill>
            <a:schemeClr val="dk2"/>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2000" b="1">
              <a:solidFill>
                <a:schemeClr val="lt1"/>
              </a:solidFill>
              <a:latin typeface="Arial"/>
              <a:ea typeface="Arial"/>
              <a:cs typeface="Arial"/>
              <a:sym typeface="Arial"/>
            </a:endParaRPr>
          </a:p>
        </p:txBody>
      </p:sp>
      <p:grpSp>
        <p:nvGrpSpPr>
          <p:cNvPr id="29" name="Google Shape;6135;p51">
            <a:extLst>
              <a:ext uri="{FF2B5EF4-FFF2-40B4-BE49-F238E27FC236}">
                <a16:creationId xmlns:a16="http://schemas.microsoft.com/office/drawing/2014/main" id="{EFE27A99-2D90-47C3-BA5E-822C360651F9}"/>
              </a:ext>
            </a:extLst>
          </p:cNvPr>
          <p:cNvGrpSpPr/>
          <p:nvPr/>
        </p:nvGrpSpPr>
        <p:grpSpPr>
          <a:xfrm>
            <a:off x="10119873" y="1297676"/>
            <a:ext cx="542925" cy="730251"/>
            <a:chOff x="2794000" y="5926138"/>
            <a:chExt cx="542925" cy="730251"/>
          </a:xfrm>
        </p:grpSpPr>
        <p:sp>
          <p:nvSpPr>
            <p:cNvPr id="30" name="Google Shape;6136;p51">
              <a:extLst>
                <a:ext uri="{FF2B5EF4-FFF2-40B4-BE49-F238E27FC236}">
                  <a16:creationId xmlns:a16="http://schemas.microsoft.com/office/drawing/2014/main" id="{C4C60642-3412-4558-8D0D-7FD764B04EB8}"/>
                </a:ext>
              </a:extLst>
            </p:cNvPr>
            <p:cNvSpPr/>
            <p:nvPr/>
          </p:nvSpPr>
          <p:spPr>
            <a:xfrm>
              <a:off x="2919413" y="5999163"/>
              <a:ext cx="292100" cy="2905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6137;p51">
              <a:extLst>
                <a:ext uri="{FF2B5EF4-FFF2-40B4-BE49-F238E27FC236}">
                  <a16:creationId xmlns:a16="http://schemas.microsoft.com/office/drawing/2014/main" id="{1D14B72D-D0FA-4534-973B-46E4A8936BED}"/>
                </a:ext>
              </a:extLst>
            </p:cNvPr>
            <p:cNvSpPr/>
            <p:nvPr/>
          </p:nvSpPr>
          <p:spPr>
            <a:xfrm>
              <a:off x="2794000" y="6337301"/>
              <a:ext cx="542925" cy="319088"/>
            </a:xfrm>
            <a:custGeom>
              <a:avLst/>
              <a:gdLst/>
              <a:ahLst/>
              <a:cxnLst/>
              <a:rect l="l" t="t" r="r" b="b"/>
              <a:pathLst>
                <a:path w="268" h="158" extrusionOk="0">
                  <a:moveTo>
                    <a:pt x="199" y="0"/>
                  </a:moveTo>
                  <a:cubicBezTo>
                    <a:pt x="172" y="23"/>
                    <a:pt x="134" y="24"/>
                    <a:pt x="134" y="24"/>
                  </a:cubicBezTo>
                  <a:cubicBezTo>
                    <a:pt x="134" y="24"/>
                    <a:pt x="96" y="23"/>
                    <a:pt x="69" y="0"/>
                  </a:cubicBezTo>
                  <a:cubicBezTo>
                    <a:pt x="6" y="31"/>
                    <a:pt x="0" y="100"/>
                    <a:pt x="0" y="100"/>
                  </a:cubicBezTo>
                  <a:cubicBezTo>
                    <a:pt x="0" y="100"/>
                    <a:pt x="41" y="158"/>
                    <a:pt x="134" y="158"/>
                  </a:cubicBezTo>
                  <a:cubicBezTo>
                    <a:pt x="228" y="158"/>
                    <a:pt x="268" y="100"/>
                    <a:pt x="268" y="100"/>
                  </a:cubicBezTo>
                  <a:cubicBezTo>
                    <a:pt x="268" y="100"/>
                    <a:pt x="262" y="31"/>
                    <a:pt x="199"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6138;p51">
              <a:extLst>
                <a:ext uri="{FF2B5EF4-FFF2-40B4-BE49-F238E27FC236}">
                  <a16:creationId xmlns:a16="http://schemas.microsoft.com/office/drawing/2014/main" id="{8603A951-B928-4CCE-B2B5-E42E62BA318D}"/>
                </a:ext>
              </a:extLst>
            </p:cNvPr>
            <p:cNvSpPr/>
            <p:nvPr/>
          </p:nvSpPr>
          <p:spPr>
            <a:xfrm>
              <a:off x="2794000" y="5926138"/>
              <a:ext cx="542925" cy="366713"/>
            </a:xfrm>
            <a:custGeom>
              <a:avLst/>
              <a:gdLst/>
              <a:ahLst/>
              <a:cxnLst/>
              <a:rect l="l" t="t" r="r" b="b"/>
              <a:pathLst>
                <a:path w="268" h="182" extrusionOk="0">
                  <a:moveTo>
                    <a:pt x="257" y="78"/>
                  </a:moveTo>
                  <a:cubicBezTo>
                    <a:pt x="239" y="78"/>
                    <a:pt x="239" y="78"/>
                    <a:pt x="239" y="78"/>
                  </a:cubicBezTo>
                  <a:cubicBezTo>
                    <a:pt x="239" y="78"/>
                    <a:pt x="238" y="79"/>
                    <a:pt x="237" y="79"/>
                  </a:cubicBezTo>
                  <a:cubicBezTo>
                    <a:pt x="225" y="34"/>
                    <a:pt x="183" y="0"/>
                    <a:pt x="134" y="0"/>
                  </a:cubicBezTo>
                  <a:cubicBezTo>
                    <a:pt x="85" y="0"/>
                    <a:pt x="44" y="34"/>
                    <a:pt x="31" y="79"/>
                  </a:cubicBezTo>
                  <a:cubicBezTo>
                    <a:pt x="30" y="79"/>
                    <a:pt x="30" y="78"/>
                    <a:pt x="29" y="78"/>
                  </a:cubicBezTo>
                  <a:cubicBezTo>
                    <a:pt x="12" y="78"/>
                    <a:pt x="12" y="78"/>
                    <a:pt x="12" y="78"/>
                  </a:cubicBezTo>
                  <a:cubicBezTo>
                    <a:pt x="5" y="78"/>
                    <a:pt x="0" y="84"/>
                    <a:pt x="0" y="90"/>
                  </a:cubicBezTo>
                  <a:cubicBezTo>
                    <a:pt x="0" y="126"/>
                    <a:pt x="0" y="126"/>
                    <a:pt x="0" y="126"/>
                  </a:cubicBezTo>
                  <a:cubicBezTo>
                    <a:pt x="0" y="132"/>
                    <a:pt x="5" y="137"/>
                    <a:pt x="12" y="137"/>
                  </a:cubicBezTo>
                  <a:cubicBezTo>
                    <a:pt x="29" y="137"/>
                    <a:pt x="29" y="137"/>
                    <a:pt x="29" y="137"/>
                  </a:cubicBezTo>
                  <a:cubicBezTo>
                    <a:pt x="36" y="137"/>
                    <a:pt x="41" y="132"/>
                    <a:pt x="41" y="126"/>
                  </a:cubicBezTo>
                  <a:cubicBezTo>
                    <a:pt x="41" y="92"/>
                    <a:pt x="41" y="92"/>
                    <a:pt x="41" y="92"/>
                  </a:cubicBezTo>
                  <a:cubicBezTo>
                    <a:pt x="48" y="47"/>
                    <a:pt x="87" y="13"/>
                    <a:pt x="134" y="13"/>
                  </a:cubicBezTo>
                  <a:cubicBezTo>
                    <a:pt x="181" y="13"/>
                    <a:pt x="220" y="47"/>
                    <a:pt x="228" y="92"/>
                  </a:cubicBezTo>
                  <a:cubicBezTo>
                    <a:pt x="228" y="126"/>
                    <a:pt x="228" y="126"/>
                    <a:pt x="228" y="126"/>
                  </a:cubicBezTo>
                  <a:cubicBezTo>
                    <a:pt x="228" y="129"/>
                    <a:pt x="229" y="132"/>
                    <a:pt x="231" y="134"/>
                  </a:cubicBezTo>
                  <a:cubicBezTo>
                    <a:pt x="228" y="142"/>
                    <a:pt x="225" y="150"/>
                    <a:pt x="221" y="157"/>
                  </a:cubicBezTo>
                  <a:cubicBezTo>
                    <a:pt x="216" y="156"/>
                    <a:pt x="210" y="157"/>
                    <a:pt x="207" y="161"/>
                  </a:cubicBezTo>
                  <a:cubicBezTo>
                    <a:pt x="203" y="166"/>
                    <a:pt x="204" y="174"/>
                    <a:pt x="209" y="178"/>
                  </a:cubicBezTo>
                  <a:cubicBezTo>
                    <a:pt x="215" y="182"/>
                    <a:pt x="222" y="181"/>
                    <a:pt x="226" y="176"/>
                  </a:cubicBezTo>
                  <a:cubicBezTo>
                    <a:pt x="230" y="171"/>
                    <a:pt x="229" y="165"/>
                    <a:pt x="226" y="161"/>
                  </a:cubicBezTo>
                  <a:cubicBezTo>
                    <a:pt x="230" y="153"/>
                    <a:pt x="234" y="145"/>
                    <a:pt x="237" y="137"/>
                  </a:cubicBezTo>
                  <a:cubicBezTo>
                    <a:pt x="237" y="137"/>
                    <a:pt x="238" y="137"/>
                    <a:pt x="239" y="137"/>
                  </a:cubicBezTo>
                  <a:cubicBezTo>
                    <a:pt x="257" y="137"/>
                    <a:pt x="257" y="137"/>
                    <a:pt x="257" y="137"/>
                  </a:cubicBezTo>
                  <a:cubicBezTo>
                    <a:pt x="263" y="137"/>
                    <a:pt x="268" y="132"/>
                    <a:pt x="268" y="126"/>
                  </a:cubicBezTo>
                  <a:cubicBezTo>
                    <a:pt x="268" y="90"/>
                    <a:pt x="268" y="90"/>
                    <a:pt x="268" y="90"/>
                  </a:cubicBezTo>
                  <a:cubicBezTo>
                    <a:pt x="268" y="84"/>
                    <a:pt x="263" y="78"/>
                    <a:pt x="257" y="7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 name="Rectangle 1">
            <a:extLst>
              <a:ext uri="{FF2B5EF4-FFF2-40B4-BE49-F238E27FC236}">
                <a16:creationId xmlns:a16="http://schemas.microsoft.com/office/drawing/2014/main" id="{4800F51F-A1A8-4BCE-8BF5-8AC4ECF010DE}"/>
              </a:ext>
            </a:extLst>
          </p:cNvPr>
          <p:cNvSpPr/>
          <p:nvPr/>
        </p:nvSpPr>
        <p:spPr>
          <a:xfrm>
            <a:off x="5020180" y="1727902"/>
            <a:ext cx="3160802" cy="630942"/>
          </a:xfrm>
          <a:prstGeom prst="rect">
            <a:avLst/>
          </a:prstGeom>
        </p:spPr>
        <p:txBody>
          <a:bodyPr wrap="none">
            <a:spAutoFit/>
          </a:bodyPr>
          <a:lstStyle/>
          <a:p>
            <a:r>
              <a:rPr lang="en-US" sz="3500" b="1" dirty="0">
                <a:solidFill>
                  <a:srgbClr val="333333"/>
                </a:solidFill>
                <a:latin typeface="Arial" panose="020B0604020202020204" pitchFamily="34" charset="0"/>
                <a:cs typeface="Arial" panose="020B0604020202020204" pitchFamily="34" charset="0"/>
              </a:rPr>
              <a:t>CA Brightside</a:t>
            </a:r>
            <a:endParaRPr lang="en-US" sz="3500" dirty="0">
              <a:latin typeface="Arial" panose="020B0604020202020204" pitchFamily="34" charset="0"/>
              <a:cs typeface="Arial" panose="020B0604020202020204" pitchFamily="34" charset="0"/>
            </a:endParaRPr>
          </a:p>
        </p:txBody>
      </p:sp>
      <p:grpSp>
        <p:nvGrpSpPr>
          <p:cNvPr id="17" name="BRCM Pulse Red">
            <a:extLst>
              <a:ext uri="{FF2B5EF4-FFF2-40B4-BE49-F238E27FC236}">
                <a16:creationId xmlns:a16="http://schemas.microsoft.com/office/drawing/2014/main" id="{393C53C6-0A15-4D9B-9D08-03B1791AA5A4}"/>
              </a:ext>
            </a:extLst>
          </p:cNvPr>
          <p:cNvGrpSpPr>
            <a:grpSpLocks noChangeAspect="1"/>
          </p:cNvGrpSpPr>
          <p:nvPr/>
        </p:nvGrpSpPr>
        <p:grpSpPr>
          <a:xfrm>
            <a:off x="4371981" y="1755672"/>
            <a:ext cx="535097" cy="535098"/>
            <a:chOff x="12406313" y="6486525"/>
            <a:chExt cx="498475" cy="498476"/>
          </a:xfrm>
        </p:grpSpPr>
        <p:sp>
          <p:nvSpPr>
            <p:cNvPr id="20" name="Freeform 216">
              <a:extLst>
                <a:ext uri="{FF2B5EF4-FFF2-40B4-BE49-F238E27FC236}">
                  <a16:creationId xmlns:a16="http://schemas.microsoft.com/office/drawing/2014/main" id="{F496BA20-11C7-4240-821A-6D7DD81A7F23}"/>
                </a:ext>
              </a:extLst>
            </p:cNvPr>
            <p:cNvSpPr>
              <a:spLocks/>
            </p:cNvSpPr>
            <p:nvPr/>
          </p:nvSpPr>
          <p:spPr bwMode="auto">
            <a:xfrm>
              <a:off x="12406313" y="6486525"/>
              <a:ext cx="498475" cy="347663"/>
            </a:xfrm>
            <a:custGeom>
              <a:avLst/>
              <a:gdLst>
                <a:gd name="T0" fmla="*/ 48 w 96"/>
                <a:gd name="T1" fmla="*/ 0 h 67"/>
                <a:gd name="T2" fmla="*/ 0 w 96"/>
                <a:gd name="T3" fmla="*/ 48 h 67"/>
                <a:gd name="T4" fmla="*/ 2 w 96"/>
                <a:gd name="T5" fmla="*/ 63 h 67"/>
                <a:gd name="T6" fmla="*/ 5 w 96"/>
                <a:gd name="T7" fmla="*/ 61 h 67"/>
                <a:gd name="T8" fmla="*/ 21 w 96"/>
                <a:gd name="T9" fmla="*/ 63 h 67"/>
                <a:gd name="T10" fmla="*/ 23 w 96"/>
                <a:gd name="T11" fmla="*/ 64 h 67"/>
                <a:gd name="T12" fmla="*/ 30 w 96"/>
                <a:gd name="T13" fmla="*/ 67 h 67"/>
                <a:gd name="T14" fmla="*/ 35 w 96"/>
                <a:gd name="T15" fmla="*/ 63 h 67"/>
                <a:gd name="T16" fmla="*/ 41 w 96"/>
                <a:gd name="T17" fmla="*/ 34 h 67"/>
                <a:gd name="T18" fmla="*/ 43 w 96"/>
                <a:gd name="T19" fmla="*/ 26 h 67"/>
                <a:gd name="T20" fmla="*/ 47 w 96"/>
                <a:gd name="T21" fmla="*/ 21 h 67"/>
                <a:gd name="T22" fmla="*/ 48 w 96"/>
                <a:gd name="T23" fmla="*/ 21 h 67"/>
                <a:gd name="T24" fmla="*/ 48 w 96"/>
                <a:gd name="T25" fmla="*/ 21 h 67"/>
                <a:gd name="T26" fmla="*/ 53 w 96"/>
                <a:gd name="T27" fmla="*/ 26 h 67"/>
                <a:gd name="T28" fmla="*/ 55 w 96"/>
                <a:gd name="T29" fmla="*/ 34 h 67"/>
                <a:gd name="T30" fmla="*/ 60 w 96"/>
                <a:gd name="T31" fmla="*/ 63 h 67"/>
                <a:gd name="T32" fmla="*/ 65 w 96"/>
                <a:gd name="T33" fmla="*/ 67 h 67"/>
                <a:gd name="T34" fmla="*/ 72 w 96"/>
                <a:gd name="T35" fmla="*/ 64 h 67"/>
                <a:gd name="T36" fmla="*/ 74 w 96"/>
                <a:gd name="T37" fmla="*/ 63 h 67"/>
                <a:gd name="T38" fmla="*/ 90 w 96"/>
                <a:gd name="T39" fmla="*/ 61 h 67"/>
                <a:gd name="T40" fmla="*/ 93 w 96"/>
                <a:gd name="T41" fmla="*/ 63 h 67"/>
                <a:gd name="T42" fmla="*/ 96 w 96"/>
                <a:gd name="T43" fmla="*/ 48 h 67"/>
                <a:gd name="T44" fmla="*/ 48 w 96"/>
                <a:gd name="T4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67">
                  <a:moveTo>
                    <a:pt x="48" y="0"/>
                  </a:moveTo>
                  <a:cubicBezTo>
                    <a:pt x="21" y="0"/>
                    <a:pt x="0" y="22"/>
                    <a:pt x="0" y="48"/>
                  </a:cubicBezTo>
                  <a:cubicBezTo>
                    <a:pt x="0" y="53"/>
                    <a:pt x="0" y="58"/>
                    <a:pt x="2" y="63"/>
                  </a:cubicBezTo>
                  <a:cubicBezTo>
                    <a:pt x="3" y="62"/>
                    <a:pt x="4" y="62"/>
                    <a:pt x="5" y="61"/>
                  </a:cubicBezTo>
                  <a:cubicBezTo>
                    <a:pt x="11" y="59"/>
                    <a:pt x="16" y="60"/>
                    <a:pt x="21" y="63"/>
                  </a:cubicBezTo>
                  <a:cubicBezTo>
                    <a:pt x="21" y="63"/>
                    <a:pt x="23" y="64"/>
                    <a:pt x="23" y="64"/>
                  </a:cubicBezTo>
                  <a:cubicBezTo>
                    <a:pt x="26" y="66"/>
                    <a:pt x="28" y="67"/>
                    <a:pt x="30" y="67"/>
                  </a:cubicBezTo>
                  <a:cubicBezTo>
                    <a:pt x="32" y="67"/>
                    <a:pt x="34" y="67"/>
                    <a:pt x="35" y="63"/>
                  </a:cubicBezTo>
                  <a:cubicBezTo>
                    <a:pt x="36" y="57"/>
                    <a:pt x="39" y="42"/>
                    <a:pt x="41" y="34"/>
                  </a:cubicBezTo>
                  <a:cubicBezTo>
                    <a:pt x="42" y="30"/>
                    <a:pt x="42" y="27"/>
                    <a:pt x="43" y="26"/>
                  </a:cubicBezTo>
                  <a:cubicBezTo>
                    <a:pt x="43" y="23"/>
                    <a:pt x="45" y="21"/>
                    <a:pt x="47" y="21"/>
                  </a:cubicBezTo>
                  <a:cubicBezTo>
                    <a:pt x="47" y="21"/>
                    <a:pt x="47" y="21"/>
                    <a:pt x="48" y="21"/>
                  </a:cubicBezTo>
                  <a:cubicBezTo>
                    <a:pt x="48" y="21"/>
                    <a:pt x="48" y="21"/>
                    <a:pt x="48" y="21"/>
                  </a:cubicBezTo>
                  <a:cubicBezTo>
                    <a:pt x="50" y="21"/>
                    <a:pt x="52" y="23"/>
                    <a:pt x="53" y="26"/>
                  </a:cubicBezTo>
                  <a:cubicBezTo>
                    <a:pt x="53" y="27"/>
                    <a:pt x="54" y="30"/>
                    <a:pt x="55" y="34"/>
                  </a:cubicBezTo>
                  <a:cubicBezTo>
                    <a:pt x="56" y="42"/>
                    <a:pt x="59" y="57"/>
                    <a:pt x="60" y="63"/>
                  </a:cubicBezTo>
                  <a:cubicBezTo>
                    <a:pt x="61" y="67"/>
                    <a:pt x="63" y="67"/>
                    <a:pt x="65" y="67"/>
                  </a:cubicBezTo>
                  <a:cubicBezTo>
                    <a:pt x="67" y="67"/>
                    <a:pt x="70" y="66"/>
                    <a:pt x="72" y="64"/>
                  </a:cubicBezTo>
                  <a:cubicBezTo>
                    <a:pt x="73" y="64"/>
                    <a:pt x="74" y="63"/>
                    <a:pt x="74" y="63"/>
                  </a:cubicBezTo>
                  <a:cubicBezTo>
                    <a:pt x="79" y="60"/>
                    <a:pt x="84" y="59"/>
                    <a:pt x="90" y="61"/>
                  </a:cubicBezTo>
                  <a:cubicBezTo>
                    <a:pt x="91" y="62"/>
                    <a:pt x="92" y="62"/>
                    <a:pt x="93" y="63"/>
                  </a:cubicBezTo>
                  <a:cubicBezTo>
                    <a:pt x="95" y="58"/>
                    <a:pt x="96" y="53"/>
                    <a:pt x="96" y="48"/>
                  </a:cubicBezTo>
                  <a:cubicBezTo>
                    <a:pt x="96" y="22"/>
                    <a:pt x="74" y="0"/>
                    <a:pt x="48" y="0"/>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7">
              <a:extLst>
                <a:ext uri="{FF2B5EF4-FFF2-40B4-BE49-F238E27FC236}">
                  <a16:creationId xmlns:a16="http://schemas.microsoft.com/office/drawing/2014/main" id="{C2E2391E-CAB6-44B7-9FC9-B2EDEECB931F}"/>
                </a:ext>
              </a:extLst>
            </p:cNvPr>
            <p:cNvSpPr>
              <a:spLocks/>
            </p:cNvSpPr>
            <p:nvPr/>
          </p:nvSpPr>
          <p:spPr bwMode="auto">
            <a:xfrm>
              <a:off x="12431713" y="6694488"/>
              <a:ext cx="446087" cy="290513"/>
            </a:xfrm>
            <a:custGeom>
              <a:avLst/>
              <a:gdLst>
                <a:gd name="T0" fmla="*/ 76 w 86"/>
                <a:gd name="T1" fmla="*/ 28 h 56"/>
                <a:gd name="T2" fmla="*/ 71 w 86"/>
                <a:gd name="T3" fmla="*/ 31 h 56"/>
                <a:gd name="T4" fmla="*/ 60 w 86"/>
                <a:gd name="T5" fmla="*/ 35 h 56"/>
                <a:gd name="T6" fmla="*/ 48 w 86"/>
                <a:gd name="T7" fmla="*/ 24 h 56"/>
                <a:gd name="T8" fmla="*/ 43 w 86"/>
                <a:gd name="T9" fmla="*/ 0 h 56"/>
                <a:gd name="T10" fmla="*/ 37 w 86"/>
                <a:gd name="T11" fmla="*/ 24 h 56"/>
                <a:gd name="T12" fmla="*/ 25 w 86"/>
                <a:gd name="T13" fmla="*/ 35 h 56"/>
                <a:gd name="T14" fmla="*/ 14 w 86"/>
                <a:gd name="T15" fmla="*/ 31 h 56"/>
                <a:gd name="T16" fmla="*/ 9 w 86"/>
                <a:gd name="T17" fmla="*/ 28 h 56"/>
                <a:gd name="T18" fmla="*/ 4 w 86"/>
                <a:gd name="T19" fmla="*/ 28 h 56"/>
                <a:gd name="T20" fmla="*/ 0 w 86"/>
                <a:gd name="T21" fmla="*/ 30 h 56"/>
                <a:gd name="T22" fmla="*/ 42 w 86"/>
                <a:gd name="T23" fmla="*/ 56 h 56"/>
                <a:gd name="T24" fmla="*/ 86 w 86"/>
                <a:gd name="T25" fmla="*/ 30 h 56"/>
                <a:gd name="T26" fmla="*/ 82 w 86"/>
                <a:gd name="T27" fmla="*/ 28 h 56"/>
                <a:gd name="T28" fmla="*/ 76 w 86"/>
                <a:gd name="T2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56">
                  <a:moveTo>
                    <a:pt x="76" y="28"/>
                  </a:moveTo>
                  <a:cubicBezTo>
                    <a:pt x="74" y="29"/>
                    <a:pt x="73" y="30"/>
                    <a:pt x="71" y="31"/>
                  </a:cubicBezTo>
                  <a:cubicBezTo>
                    <a:pt x="68" y="33"/>
                    <a:pt x="65" y="35"/>
                    <a:pt x="60" y="35"/>
                  </a:cubicBezTo>
                  <a:cubicBezTo>
                    <a:pt x="54" y="35"/>
                    <a:pt x="49" y="31"/>
                    <a:pt x="48" y="24"/>
                  </a:cubicBezTo>
                  <a:cubicBezTo>
                    <a:pt x="47" y="19"/>
                    <a:pt x="43" y="0"/>
                    <a:pt x="43" y="0"/>
                  </a:cubicBezTo>
                  <a:cubicBezTo>
                    <a:pt x="41" y="8"/>
                    <a:pt x="39" y="19"/>
                    <a:pt x="37" y="24"/>
                  </a:cubicBezTo>
                  <a:cubicBezTo>
                    <a:pt x="36" y="31"/>
                    <a:pt x="31" y="35"/>
                    <a:pt x="25" y="35"/>
                  </a:cubicBezTo>
                  <a:cubicBezTo>
                    <a:pt x="21" y="35"/>
                    <a:pt x="17" y="33"/>
                    <a:pt x="14" y="31"/>
                  </a:cubicBezTo>
                  <a:cubicBezTo>
                    <a:pt x="13" y="30"/>
                    <a:pt x="11" y="29"/>
                    <a:pt x="9" y="28"/>
                  </a:cubicBezTo>
                  <a:cubicBezTo>
                    <a:pt x="7" y="28"/>
                    <a:pt x="5" y="28"/>
                    <a:pt x="4" y="28"/>
                  </a:cubicBezTo>
                  <a:cubicBezTo>
                    <a:pt x="2" y="29"/>
                    <a:pt x="1" y="29"/>
                    <a:pt x="0" y="30"/>
                  </a:cubicBezTo>
                  <a:cubicBezTo>
                    <a:pt x="8" y="46"/>
                    <a:pt x="23" y="56"/>
                    <a:pt x="42" y="56"/>
                  </a:cubicBezTo>
                  <a:cubicBezTo>
                    <a:pt x="61" y="56"/>
                    <a:pt x="78" y="46"/>
                    <a:pt x="86" y="30"/>
                  </a:cubicBezTo>
                  <a:cubicBezTo>
                    <a:pt x="84" y="29"/>
                    <a:pt x="83" y="29"/>
                    <a:pt x="82" y="28"/>
                  </a:cubicBezTo>
                  <a:cubicBezTo>
                    <a:pt x="80" y="28"/>
                    <a:pt x="78" y="28"/>
                    <a:pt x="76" y="28"/>
                  </a:cubicBezTo>
                  <a:close/>
                </a:path>
              </a:pathLst>
            </a:custGeom>
            <a:solidFill>
              <a:srgbClr val="CC0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8">
              <a:extLst>
                <a:ext uri="{FF2B5EF4-FFF2-40B4-BE49-F238E27FC236}">
                  <a16:creationId xmlns:a16="http://schemas.microsoft.com/office/drawing/2014/main" id="{D0D2CBC7-3D05-471C-B4D4-ED601E47839B}"/>
                </a:ext>
              </a:extLst>
            </p:cNvPr>
            <p:cNvSpPr>
              <a:spLocks/>
            </p:cNvSpPr>
            <p:nvPr/>
          </p:nvSpPr>
          <p:spPr bwMode="auto">
            <a:xfrm>
              <a:off x="12417425" y="6596063"/>
              <a:ext cx="471487" cy="279400"/>
            </a:xfrm>
            <a:custGeom>
              <a:avLst/>
              <a:gdLst>
                <a:gd name="T0" fmla="*/ 88 w 91"/>
                <a:gd name="T1" fmla="*/ 40 h 54"/>
                <a:gd name="T2" fmla="*/ 72 w 91"/>
                <a:gd name="T3" fmla="*/ 42 h 54"/>
                <a:gd name="T4" fmla="*/ 70 w 91"/>
                <a:gd name="T5" fmla="*/ 43 h 54"/>
                <a:gd name="T6" fmla="*/ 63 w 91"/>
                <a:gd name="T7" fmla="*/ 46 h 54"/>
                <a:gd name="T8" fmla="*/ 58 w 91"/>
                <a:gd name="T9" fmla="*/ 42 h 54"/>
                <a:gd name="T10" fmla="*/ 53 w 91"/>
                <a:gd name="T11" fmla="*/ 13 h 54"/>
                <a:gd name="T12" fmla="*/ 51 w 91"/>
                <a:gd name="T13" fmla="*/ 5 h 54"/>
                <a:gd name="T14" fmla="*/ 46 w 91"/>
                <a:gd name="T15" fmla="*/ 0 h 54"/>
                <a:gd name="T16" fmla="*/ 46 w 91"/>
                <a:gd name="T17" fmla="*/ 0 h 54"/>
                <a:gd name="T18" fmla="*/ 45 w 91"/>
                <a:gd name="T19" fmla="*/ 0 h 54"/>
                <a:gd name="T20" fmla="*/ 41 w 91"/>
                <a:gd name="T21" fmla="*/ 5 h 54"/>
                <a:gd name="T22" fmla="*/ 39 w 91"/>
                <a:gd name="T23" fmla="*/ 13 h 54"/>
                <a:gd name="T24" fmla="*/ 33 w 91"/>
                <a:gd name="T25" fmla="*/ 42 h 54"/>
                <a:gd name="T26" fmla="*/ 28 w 91"/>
                <a:gd name="T27" fmla="*/ 46 h 54"/>
                <a:gd name="T28" fmla="*/ 21 w 91"/>
                <a:gd name="T29" fmla="*/ 43 h 54"/>
                <a:gd name="T30" fmla="*/ 19 w 91"/>
                <a:gd name="T31" fmla="*/ 42 h 54"/>
                <a:gd name="T32" fmla="*/ 3 w 91"/>
                <a:gd name="T33" fmla="*/ 40 h 54"/>
                <a:gd name="T34" fmla="*/ 0 w 91"/>
                <a:gd name="T35" fmla="*/ 42 h 54"/>
                <a:gd name="T36" fmla="*/ 3 w 91"/>
                <a:gd name="T37" fmla="*/ 49 h 54"/>
                <a:gd name="T38" fmla="*/ 7 w 91"/>
                <a:gd name="T39" fmla="*/ 47 h 54"/>
                <a:gd name="T40" fmla="*/ 12 w 91"/>
                <a:gd name="T41" fmla="*/ 47 h 54"/>
                <a:gd name="T42" fmla="*/ 17 w 91"/>
                <a:gd name="T43" fmla="*/ 50 h 54"/>
                <a:gd name="T44" fmla="*/ 28 w 91"/>
                <a:gd name="T45" fmla="*/ 54 h 54"/>
                <a:gd name="T46" fmla="*/ 40 w 91"/>
                <a:gd name="T47" fmla="*/ 43 h 54"/>
                <a:gd name="T48" fmla="*/ 46 w 91"/>
                <a:gd name="T49" fmla="*/ 19 h 54"/>
                <a:gd name="T50" fmla="*/ 51 w 91"/>
                <a:gd name="T51" fmla="*/ 43 h 54"/>
                <a:gd name="T52" fmla="*/ 63 w 91"/>
                <a:gd name="T53" fmla="*/ 54 h 54"/>
                <a:gd name="T54" fmla="*/ 74 w 91"/>
                <a:gd name="T55" fmla="*/ 50 h 54"/>
                <a:gd name="T56" fmla="*/ 79 w 91"/>
                <a:gd name="T57" fmla="*/ 47 h 54"/>
                <a:gd name="T58" fmla="*/ 85 w 91"/>
                <a:gd name="T59" fmla="*/ 47 h 54"/>
                <a:gd name="T60" fmla="*/ 89 w 91"/>
                <a:gd name="T61" fmla="*/ 49 h 54"/>
                <a:gd name="T62" fmla="*/ 91 w 91"/>
                <a:gd name="T63" fmla="*/ 42 h 54"/>
                <a:gd name="T64" fmla="*/ 88 w 91"/>
                <a:gd name="T6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54">
                  <a:moveTo>
                    <a:pt x="88" y="40"/>
                  </a:moveTo>
                  <a:cubicBezTo>
                    <a:pt x="82" y="38"/>
                    <a:pt x="77" y="39"/>
                    <a:pt x="72" y="42"/>
                  </a:cubicBezTo>
                  <a:cubicBezTo>
                    <a:pt x="72" y="42"/>
                    <a:pt x="71" y="43"/>
                    <a:pt x="70" y="43"/>
                  </a:cubicBezTo>
                  <a:cubicBezTo>
                    <a:pt x="68" y="45"/>
                    <a:pt x="65" y="46"/>
                    <a:pt x="63" y="46"/>
                  </a:cubicBezTo>
                  <a:cubicBezTo>
                    <a:pt x="61" y="46"/>
                    <a:pt x="59" y="46"/>
                    <a:pt x="58" y="42"/>
                  </a:cubicBezTo>
                  <a:cubicBezTo>
                    <a:pt x="57" y="36"/>
                    <a:pt x="54" y="21"/>
                    <a:pt x="53" y="13"/>
                  </a:cubicBezTo>
                  <a:cubicBezTo>
                    <a:pt x="52" y="9"/>
                    <a:pt x="51" y="6"/>
                    <a:pt x="51" y="5"/>
                  </a:cubicBezTo>
                  <a:cubicBezTo>
                    <a:pt x="50" y="2"/>
                    <a:pt x="48" y="0"/>
                    <a:pt x="46" y="0"/>
                  </a:cubicBezTo>
                  <a:cubicBezTo>
                    <a:pt x="46" y="0"/>
                    <a:pt x="46" y="0"/>
                    <a:pt x="46" y="0"/>
                  </a:cubicBezTo>
                  <a:cubicBezTo>
                    <a:pt x="45" y="0"/>
                    <a:pt x="45" y="0"/>
                    <a:pt x="45" y="0"/>
                  </a:cubicBezTo>
                  <a:cubicBezTo>
                    <a:pt x="43" y="0"/>
                    <a:pt x="41" y="2"/>
                    <a:pt x="41" y="5"/>
                  </a:cubicBezTo>
                  <a:cubicBezTo>
                    <a:pt x="40" y="6"/>
                    <a:pt x="40" y="9"/>
                    <a:pt x="39" y="13"/>
                  </a:cubicBezTo>
                  <a:cubicBezTo>
                    <a:pt x="37" y="21"/>
                    <a:pt x="34" y="36"/>
                    <a:pt x="33" y="42"/>
                  </a:cubicBezTo>
                  <a:cubicBezTo>
                    <a:pt x="32" y="46"/>
                    <a:pt x="30" y="46"/>
                    <a:pt x="28" y="46"/>
                  </a:cubicBezTo>
                  <a:cubicBezTo>
                    <a:pt x="26" y="46"/>
                    <a:pt x="24" y="45"/>
                    <a:pt x="21" y="43"/>
                  </a:cubicBezTo>
                  <a:cubicBezTo>
                    <a:pt x="21" y="43"/>
                    <a:pt x="19" y="42"/>
                    <a:pt x="19" y="42"/>
                  </a:cubicBezTo>
                  <a:cubicBezTo>
                    <a:pt x="14" y="39"/>
                    <a:pt x="9" y="38"/>
                    <a:pt x="3" y="40"/>
                  </a:cubicBezTo>
                  <a:cubicBezTo>
                    <a:pt x="2" y="41"/>
                    <a:pt x="1" y="41"/>
                    <a:pt x="0" y="42"/>
                  </a:cubicBezTo>
                  <a:cubicBezTo>
                    <a:pt x="1" y="44"/>
                    <a:pt x="2" y="47"/>
                    <a:pt x="3" y="49"/>
                  </a:cubicBezTo>
                  <a:cubicBezTo>
                    <a:pt x="4" y="48"/>
                    <a:pt x="5" y="48"/>
                    <a:pt x="7" y="47"/>
                  </a:cubicBezTo>
                  <a:cubicBezTo>
                    <a:pt x="8" y="47"/>
                    <a:pt x="10" y="47"/>
                    <a:pt x="12" y="47"/>
                  </a:cubicBezTo>
                  <a:cubicBezTo>
                    <a:pt x="14" y="48"/>
                    <a:pt x="16" y="49"/>
                    <a:pt x="17" y="50"/>
                  </a:cubicBezTo>
                  <a:cubicBezTo>
                    <a:pt x="20" y="52"/>
                    <a:pt x="24" y="54"/>
                    <a:pt x="28" y="54"/>
                  </a:cubicBezTo>
                  <a:cubicBezTo>
                    <a:pt x="34" y="54"/>
                    <a:pt x="39" y="50"/>
                    <a:pt x="40" y="43"/>
                  </a:cubicBezTo>
                  <a:cubicBezTo>
                    <a:pt x="42" y="38"/>
                    <a:pt x="44" y="27"/>
                    <a:pt x="46" y="19"/>
                  </a:cubicBezTo>
                  <a:cubicBezTo>
                    <a:pt x="46" y="19"/>
                    <a:pt x="50" y="38"/>
                    <a:pt x="51" y="43"/>
                  </a:cubicBezTo>
                  <a:cubicBezTo>
                    <a:pt x="52" y="50"/>
                    <a:pt x="57" y="54"/>
                    <a:pt x="63" y="54"/>
                  </a:cubicBezTo>
                  <a:cubicBezTo>
                    <a:pt x="68" y="54"/>
                    <a:pt x="71" y="52"/>
                    <a:pt x="74" y="50"/>
                  </a:cubicBezTo>
                  <a:cubicBezTo>
                    <a:pt x="76" y="49"/>
                    <a:pt x="77" y="48"/>
                    <a:pt x="79" y="47"/>
                  </a:cubicBezTo>
                  <a:cubicBezTo>
                    <a:pt x="81" y="47"/>
                    <a:pt x="83" y="47"/>
                    <a:pt x="85" y="47"/>
                  </a:cubicBezTo>
                  <a:cubicBezTo>
                    <a:pt x="86" y="48"/>
                    <a:pt x="87" y="48"/>
                    <a:pt x="89" y="49"/>
                  </a:cubicBezTo>
                  <a:cubicBezTo>
                    <a:pt x="90" y="47"/>
                    <a:pt x="91" y="44"/>
                    <a:pt x="91" y="42"/>
                  </a:cubicBezTo>
                  <a:cubicBezTo>
                    <a:pt x="90" y="41"/>
                    <a:pt x="89" y="41"/>
                    <a:pt x="88"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Rectangle 34">
            <a:extLst>
              <a:ext uri="{FF2B5EF4-FFF2-40B4-BE49-F238E27FC236}">
                <a16:creationId xmlns:a16="http://schemas.microsoft.com/office/drawing/2014/main" id="{D66DB194-F2F8-45CC-ADB6-05066ABCA753}"/>
              </a:ext>
            </a:extLst>
          </p:cNvPr>
          <p:cNvSpPr/>
          <p:nvPr/>
        </p:nvSpPr>
        <p:spPr>
          <a:xfrm>
            <a:off x="8082507" y="2874673"/>
            <a:ext cx="2488738" cy="2000548"/>
          </a:xfrm>
          <a:prstGeom prst="rect">
            <a:avLst/>
          </a:prstGeom>
        </p:spPr>
        <p:txBody>
          <a:bodyPr wrap="square">
            <a:spAutoFit/>
          </a:bodyPr>
          <a:lstStyle/>
          <a:p>
            <a:pPr marL="225425" indent="-225425">
              <a:buFont typeface="Arial" panose="020B0604020202020204" pitchFamily="34" charset="0"/>
              <a:buChar char="•"/>
            </a:pPr>
            <a:r>
              <a:rPr lang="en-US" sz="1300" b="1" dirty="0"/>
              <a:t>Quality &amp; security tested</a:t>
            </a:r>
          </a:p>
          <a:p>
            <a:pPr marL="569913" lvl="2" indent="-225425">
              <a:buFont typeface="Arial" panose="020B0604020202020204" pitchFamily="34" charset="0"/>
              <a:buChar char="•"/>
            </a:pPr>
            <a:r>
              <a:rPr lang="en-US" sz="1200" dirty="0"/>
              <a:t>Distribution of Zowe</a:t>
            </a:r>
          </a:p>
          <a:p>
            <a:pPr marL="225425" indent="-225425">
              <a:buFont typeface="Arial" panose="020B0604020202020204" pitchFamily="34" charset="0"/>
              <a:buChar char="•"/>
            </a:pPr>
            <a:r>
              <a:rPr lang="en-US" sz="1300" b="1" dirty="0"/>
              <a:t>Early access to innovations</a:t>
            </a:r>
          </a:p>
          <a:p>
            <a:pPr marL="569913" lvl="2" indent="-225425">
              <a:buFont typeface="Arial" panose="020B0604020202020204" pitchFamily="34" charset="0"/>
              <a:buChar char="•"/>
            </a:pPr>
            <a:r>
              <a:rPr lang="en-US" sz="1200" dirty="0"/>
              <a:t>Secure Credential Store plugin</a:t>
            </a:r>
          </a:p>
          <a:p>
            <a:pPr marL="569913" lvl="2" indent="-225425">
              <a:buFont typeface="Arial" panose="020B0604020202020204" pitchFamily="34" charset="0"/>
              <a:buChar char="•"/>
            </a:pPr>
            <a:r>
              <a:rPr lang="en-US" sz="1200" dirty="0"/>
              <a:t>z/OS-Extended-Files, z/OS-Extended-Jobs plugins</a:t>
            </a:r>
          </a:p>
          <a:p>
            <a:pPr marL="742950" lvl="1" indent="-285750">
              <a:buFont typeface="Arial" panose="020B0604020202020204" pitchFamily="34" charset="0"/>
              <a:buChar char="•"/>
            </a:pPr>
            <a:endParaRPr lang="en-US" sz="1300" dirty="0"/>
          </a:p>
        </p:txBody>
      </p:sp>
      <p:sp>
        <p:nvSpPr>
          <p:cNvPr id="8" name="Rectangle 7">
            <a:extLst>
              <a:ext uri="{FF2B5EF4-FFF2-40B4-BE49-F238E27FC236}">
                <a16:creationId xmlns:a16="http://schemas.microsoft.com/office/drawing/2014/main" id="{E622A3F1-0D7D-432C-9969-C4B6AC43C399}"/>
              </a:ext>
            </a:extLst>
          </p:cNvPr>
          <p:cNvSpPr/>
          <p:nvPr/>
        </p:nvSpPr>
        <p:spPr>
          <a:xfrm>
            <a:off x="4866072" y="4873463"/>
            <a:ext cx="2826415" cy="369332"/>
          </a:xfrm>
          <a:prstGeom prst="rect">
            <a:avLst/>
          </a:prstGeom>
        </p:spPr>
        <p:txBody>
          <a:bodyPr wrap="none">
            <a:spAutoFit/>
          </a:bodyPr>
          <a:lstStyle/>
          <a:p>
            <a:r>
              <a:rPr lang="en-US" b="1" dirty="0">
                <a:solidFill>
                  <a:srgbClr val="000000"/>
                </a:solidFill>
                <a:latin typeface="Arial" panose="020B0604020202020204" pitchFamily="34" charset="0"/>
                <a:ea typeface="PMingLiU" panose="02020500000000000000" pitchFamily="18" charset="-120"/>
              </a:rPr>
              <a:t>Open source framework</a:t>
            </a:r>
            <a:endParaRPr lang="en-US" dirty="0"/>
          </a:p>
        </p:txBody>
      </p:sp>
      <p:sp>
        <p:nvSpPr>
          <p:cNvPr id="25" name="Rectangle 24">
            <a:extLst>
              <a:ext uri="{FF2B5EF4-FFF2-40B4-BE49-F238E27FC236}">
                <a16:creationId xmlns:a16="http://schemas.microsoft.com/office/drawing/2014/main" id="{F6B64EE7-12DA-47B6-8CB7-B5A06C4B71C6}"/>
              </a:ext>
            </a:extLst>
          </p:cNvPr>
          <p:cNvSpPr/>
          <p:nvPr/>
        </p:nvSpPr>
        <p:spPr>
          <a:xfrm>
            <a:off x="1954133" y="2874673"/>
            <a:ext cx="2602065" cy="2092881"/>
          </a:xfrm>
          <a:prstGeom prst="rect">
            <a:avLst/>
          </a:prstGeom>
        </p:spPr>
        <p:txBody>
          <a:bodyPr wrap="square">
            <a:spAutoFit/>
          </a:bodyPr>
          <a:lstStyle/>
          <a:p>
            <a:pPr marL="225425" indent="-225425">
              <a:buFont typeface="Arial" panose="020B0604020202020204" pitchFamily="34" charset="0"/>
              <a:buChar char="•"/>
            </a:pPr>
            <a:r>
              <a:rPr lang="en-US" sz="1300" b="1" dirty="0"/>
              <a:t>24x7 enterprise-class technical support</a:t>
            </a:r>
          </a:p>
          <a:p>
            <a:pPr marL="569913" lvl="2" indent="-225425">
              <a:buFont typeface="Arial" panose="020B0604020202020204" pitchFamily="34" charset="0"/>
              <a:buChar char="•"/>
            </a:pPr>
            <a:r>
              <a:rPr lang="en-US" sz="1200" dirty="0"/>
              <a:t>Full adoption lifecycle</a:t>
            </a:r>
          </a:p>
          <a:p>
            <a:pPr marL="225425" indent="-225425">
              <a:buFont typeface="Arial" panose="020B0604020202020204" pitchFamily="34" charset="0"/>
              <a:buChar char="•"/>
            </a:pPr>
            <a:r>
              <a:rPr lang="en-US" sz="1300" b="1" dirty="0"/>
              <a:t>Simplified &amp; streamlined installation</a:t>
            </a:r>
          </a:p>
          <a:p>
            <a:pPr marL="569913" lvl="2" indent="-231775">
              <a:buFont typeface="Arial" panose="020B0604020202020204" pitchFamily="34" charset="0"/>
              <a:buChar char="•"/>
            </a:pPr>
            <a:r>
              <a:rPr lang="en-US" sz="1200" dirty="0"/>
              <a:t>Windows installer, Docker image</a:t>
            </a:r>
          </a:p>
          <a:p>
            <a:pPr marL="225425" indent="-225425">
              <a:buFont typeface="Arial" panose="020B0604020202020204" pitchFamily="34" charset="0"/>
              <a:buChar char="•"/>
            </a:pPr>
            <a:r>
              <a:rPr lang="en-US" sz="1300" b="1" dirty="0"/>
              <a:t>IP legal assurance</a:t>
            </a:r>
          </a:p>
          <a:p>
            <a:pPr marL="225425" indent="-225425">
              <a:buFont typeface="Arial" panose="020B0604020202020204" pitchFamily="34" charset="0"/>
              <a:buChar char="•"/>
            </a:pPr>
            <a:r>
              <a:rPr lang="en-US" sz="1300" b="1" dirty="0"/>
              <a:t>Subscription pricing</a:t>
            </a:r>
          </a:p>
          <a:p>
            <a:pPr marL="742950" lvl="1" indent="-285750">
              <a:buFont typeface="Arial" panose="020B0604020202020204" pitchFamily="34" charset="0"/>
              <a:buChar char="•"/>
            </a:pPr>
            <a:endParaRPr lang="en-US" sz="1300" dirty="0"/>
          </a:p>
        </p:txBody>
      </p:sp>
      <p:sp>
        <p:nvSpPr>
          <p:cNvPr id="5" name="Rectangle 4">
            <a:extLst>
              <a:ext uri="{FF2B5EF4-FFF2-40B4-BE49-F238E27FC236}">
                <a16:creationId xmlns:a16="http://schemas.microsoft.com/office/drawing/2014/main" id="{941D2714-0F3C-426A-947F-E1908DD0D7DA}"/>
              </a:ext>
            </a:extLst>
          </p:cNvPr>
          <p:cNvSpPr/>
          <p:nvPr/>
        </p:nvSpPr>
        <p:spPr>
          <a:xfrm>
            <a:off x="4878896" y="5355953"/>
            <a:ext cx="2813591" cy="230832"/>
          </a:xfrm>
          <a:prstGeom prst="rect">
            <a:avLst/>
          </a:prstGeom>
        </p:spPr>
        <p:txBody>
          <a:bodyPr wrap="none">
            <a:spAutoFit/>
          </a:bodyPr>
          <a:lstStyle/>
          <a:p>
            <a:r>
              <a:rPr lang="en-US" sz="900" b="1" dirty="0"/>
              <a:t>For Broadcom designated distributions of Zowe</a:t>
            </a:r>
            <a:endParaRPr lang="en-US" sz="900" dirty="0"/>
          </a:p>
        </p:txBody>
      </p:sp>
      <p:sp>
        <p:nvSpPr>
          <p:cNvPr id="28" name="Rectangle 27">
            <a:extLst>
              <a:ext uri="{FF2B5EF4-FFF2-40B4-BE49-F238E27FC236}">
                <a16:creationId xmlns:a16="http://schemas.microsoft.com/office/drawing/2014/main" id="{8188AEE0-C3EB-41F1-A4EC-5DF5829CBA40}"/>
              </a:ext>
            </a:extLst>
          </p:cNvPr>
          <p:cNvSpPr/>
          <p:nvPr/>
        </p:nvSpPr>
        <p:spPr>
          <a:xfrm>
            <a:off x="0" y="6817217"/>
            <a:ext cx="12192000" cy="67448"/>
          </a:xfrm>
          <a:prstGeom prst="rect">
            <a:avLst/>
          </a:prstGeom>
          <a:solidFill>
            <a:srgbClr val="3664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3664AD"/>
              </a:solidFill>
            </a:endParaRPr>
          </a:p>
        </p:txBody>
      </p:sp>
    </p:spTree>
    <p:extLst>
      <p:ext uri="{BB962C8B-B14F-4D97-AF65-F5344CB8AC3E}">
        <p14:creationId xmlns:p14="http://schemas.microsoft.com/office/powerpoint/2010/main" val="269115758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047C5-D8B0-40A7-A84B-E828FD211509}"/>
              </a:ext>
            </a:extLst>
          </p:cNvPr>
          <p:cNvSpPr>
            <a:spLocks noGrp="1"/>
          </p:cNvSpPr>
          <p:nvPr>
            <p:ph type="title"/>
          </p:nvPr>
        </p:nvSpPr>
        <p:spPr/>
        <p:txBody>
          <a:bodyPr>
            <a:normAutofit/>
          </a:bodyPr>
          <a:lstStyle/>
          <a:p>
            <a:r>
              <a:rPr lang="en-US" b="1" dirty="0"/>
              <a:t>Demo</a:t>
            </a:r>
          </a:p>
        </p:txBody>
      </p:sp>
      <p:sp>
        <p:nvSpPr>
          <p:cNvPr id="3" name="Content Placeholder 2">
            <a:extLst>
              <a:ext uri="{FF2B5EF4-FFF2-40B4-BE49-F238E27FC236}">
                <a16:creationId xmlns:a16="http://schemas.microsoft.com/office/drawing/2014/main" id="{4FA7C563-80D3-4270-888C-B940D516C850}"/>
              </a:ext>
            </a:extLst>
          </p:cNvPr>
          <p:cNvSpPr>
            <a:spLocks noGrp="1"/>
          </p:cNvSpPr>
          <p:nvPr>
            <p:ph idx="1"/>
          </p:nvPr>
        </p:nvSpPr>
        <p:spPr>
          <a:xfrm>
            <a:off x="413004" y="1371600"/>
            <a:ext cx="11365992" cy="2456057"/>
          </a:xfrm>
        </p:spPr>
        <p:txBody>
          <a:bodyPr/>
          <a:lstStyle/>
          <a:p>
            <a:r>
              <a:rPr lang="en-US" dirty="0"/>
              <a:t>Introduce </a:t>
            </a:r>
            <a:r>
              <a:rPr lang="en-US" dirty="0" err="1"/>
              <a:t>Zowe</a:t>
            </a:r>
            <a:r>
              <a:rPr lang="en-US" dirty="0"/>
              <a:t> Command Line Interface and show interactive use</a:t>
            </a:r>
          </a:p>
          <a:p>
            <a:r>
              <a:rPr lang="en-US" dirty="0"/>
              <a:t>Demonstrate how commands can be used with modern scripting languages and frameworks to build automation for z/OS</a:t>
            </a:r>
          </a:p>
          <a:p>
            <a:r>
              <a:rPr lang="en-US" dirty="0"/>
              <a:t>Demonstrate how to set up a Jenkins pipeline for a z/OS application using the CLI to drive z/OS actions</a:t>
            </a:r>
          </a:p>
          <a:p>
            <a:endParaRPr lang="en-US" dirty="0"/>
          </a:p>
        </p:txBody>
      </p:sp>
    </p:spTree>
    <p:extLst>
      <p:ext uri="{BB962C8B-B14F-4D97-AF65-F5344CB8AC3E}">
        <p14:creationId xmlns:p14="http://schemas.microsoft.com/office/powerpoint/2010/main" val="329686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6B6F-C553-4358-A074-CAC6AFBB23C1}"/>
              </a:ext>
            </a:extLst>
          </p:cNvPr>
          <p:cNvSpPr>
            <a:spLocks noGrp="1"/>
          </p:cNvSpPr>
          <p:nvPr>
            <p:ph type="title"/>
          </p:nvPr>
        </p:nvSpPr>
        <p:spPr/>
        <p:txBody>
          <a:bodyPr>
            <a:normAutofit/>
          </a:bodyPr>
          <a:lstStyle/>
          <a:p>
            <a:r>
              <a:rPr lang="en-US" dirty="0"/>
              <a:t>Q&amp;A</a:t>
            </a:r>
          </a:p>
        </p:txBody>
      </p:sp>
      <p:sp>
        <p:nvSpPr>
          <p:cNvPr id="5" name="Rectangle 4">
            <a:extLst>
              <a:ext uri="{FF2B5EF4-FFF2-40B4-BE49-F238E27FC236}">
                <a16:creationId xmlns:a16="http://schemas.microsoft.com/office/drawing/2014/main" id="{C1E4EF21-E898-40A5-BE1E-A863EF50751E}"/>
              </a:ext>
            </a:extLst>
          </p:cNvPr>
          <p:cNvSpPr/>
          <p:nvPr/>
        </p:nvSpPr>
        <p:spPr>
          <a:xfrm>
            <a:off x="3216829" y="3218718"/>
            <a:ext cx="5219057" cy="420564"/>
          </a:xfrm>
          <a:prstGeom prst="rect">
            <a:avLst/>
          </a:prstGeom>
        </p:spPr>
        <p:txBody>
          <a:bodyPr wrap="none">
            <a:spAutoFit/>
          </a:bodyPr>
          <a:lstStyle/>
          <a:p>
            <a:r>
              <a:rPr lang="en-US" sz="2133" dirty="0">
                <a:solidFill>
                  <a:prstClr val="black"/>
                </a:solidFill>
                <a:latin typeface="Gill Sans Light"/>
              </a:rPr>
              <a:t>Michael Bauer: Michael.Bauer2@broadcom.com</a:t>
            </a:r>
            <a:endParaRPr lang="en-US" sz="1867" dirty="0"/>
          </a:p>
        </p:txBody>
      </p:sp>
    </p:spTree>
    <p:extLst>
      <p:ext uri="{BB962C8B-B14F-4D97-AF65-F5344CB8AC3E}">
        <p14:creationId xmlns:p14="http://schemas.microsoft.com/office/powerpoint/2010/main" val="12856478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roadcom_Theme">
  <a:themeElements>
    <a:clrScheme name="Broadcom_Ltd">
      <a:dk1>
        <a:sysClr val="windowText" lastClr="000000"/>
      </a:dk1>
      <a:lt1>
        <a:sysClr val="window" lastClr="FFFFFF"/>
      </a:lt1>
      <a:dk2>
        <a:srgbClr val="CC092F"/>
      </a:dk2>
      <a:lt2>
        <a:srgbClr val="5A5A5A"/>
      </a:lt2>
      <a:accent1>
        <a:srgbClr val="0098C7"/>
      </a:accent1>
      <a:accent2>
        <a:srgbClr val="007B8C"/>
      </a:accent2>
      <a:accent3>
        <a:srgbClr val="F3BA16"/>
      </a:accent3>
      <a:accent4>
        <a:srgbClr val="6C4B94"/>
      </a:accent4>
      <a:accent5>
        <a:srgbClr val="97999B"/>
      </a:accent5>
      <a:accent6>
        <a:srgbClr val="9DA03C"/>
      </a:accent6>
      <a:hlink>
        <a:srgbClr val="0098C7"/>
      </a:hlink>
      <a:folHlink>
        <a:srgbClr val="E68C28"/>
      </a:folHlink>
    </a:clrScheme>
    <a:fontScheme name="Broadcom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rnd">
          <a:solidFill>
            <a:schemeClr val="bg1"/>
          </a:solidFill>
          <a:prstDash val="solid"/>
          <a:tailEnd type="ova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t">
        <a:spAutoFit/>
      </a:bodyPr>
      <a:lstStyle>
        <a:defPPr>
          <a:lnSpc>
            <a:spcPct val="90000"/>
          </a:lnSpc>
          <a:spcBef>
            <a:spcPts val="600"/>
          </a:spcBef>
          <a:defRPr sz="2000" dirty="0" err="1" smtClean="0"/>
        </a:defPPr>
      </a:lstStyle>
    </a:txDef>
  </a:objectDefaults>
  <a:extraClrSchemeLst>
    <a:extraClrScheme>
      <a:clrScheme name="Broadcom_Ltd">
        <a:dk1>
          <a:sysClr val="windowText" lastClr="000000"/>
        </a:dk1>
        <a:lt1>
          <a:sysClr val="window" lastClr="FFFFFF"/>
        </a:lt1>
        <a:dk2>
          <a:srgbClr val="CC092F"/>
        </a:dk2>
        <a:lt2>
          <a:srgbClr val="5A5A5A"/>
        </a:lt2>
        <a:accent1>
          <a:srgbClr val="0098C7"/>
        </a:accent1>
        <a:accent2>
          <a:srgbClr val="007B8C"/>
        </a:accent2>
        <a:accent3>
          <a:srgbClr val="F3BA16"/>
        </a:accent3>
        <a:accent4>
          <a:srgbClr val="6C4B94"/>
        </a:accent4>
        <a:accent5>
          <a:srgbClr val="97999B"/>
        </a:accent5>
        <a:accent6>
          <a:srgbClr val="9DA03C"/>
        </a:accent6>
        <a:hlink>
          <a:srgbClr val="0098C7"/>
        </a:hlink>
        <a:folHlink>
          <a:srgbClr val="E68C28"/>
        </a:folHlink>
      </a:clrScheme>
    </a:extraClrScheme>
  </a:extraClrSchemeLst>
  <a:custClrLst>
    <a:custClr name="Secondary Red 187">
      <a:srgbClr val="A6192E"/>
    </a:custClr>
    <a:custClr name="Secondary Red 188">
      <a:srgbClr val="79242F"/>
    </a:custClr>
    <a:custClr name="Secondary Gray 6">
      <a:srgbClr val="A7A8AA"/>
    </a:custClr>
    <a:custClr name="Gray 4">
      <a:srgbClr val="BBBCBC"/>
    </a:custClr>
    <a:custClr name="Broadcom Gray">
      <a:srgbClr val="E2E3E4"/>
    </a:custClr>
    <a:custClr name="Tertiary Orange 138">
      <a:srgbClr val="E68C28"/>
    </a:custClr>
    <a:custClr name="Tertiary Olive 458">
      <a:srgbClr val="E0D160"/>
    </a:custClr>
    <a:custClr name="Tertiary Beige 7402">
      <a:srgbClr val="F1E19B"/>
    </a:custClr>
  </a:custClrLst>
  <a:extLst>
    <a:ext uri="{05A4C25C-085E-4340-85A3-A5531E510DB2}">
      <thm15:themeFamily xmlns:thm15="http://schemas.microsoft.com/office/thememl/2012/main" name="Presentation2" id="{E6598306-BA77-9841-BE2C-6EBCE1EB059B}" vid="{61DD7D9C-2E46-854D-ABAB-2310C6FA5B3D}"/>
    </a:ext>
  </a:extLst>
</a:theme>
</file>

<file path=ppt/theme/theme2.xml><?xml version="1.0" encoding="utf-8"?>
<a:theme xmlns:a="http://schemas.openxmlformats.org/drawingml/2006/main" name="1_Broadcom_Theme">
  <a:themeElements>
    <a:clrScheme name="Broadcom_Ltd">
      <a:dk1>
        <a:sysClr val="windowText" lastClr="000000"/>
      </a:dk1>
      <a:lt1>
        <a:sysClr val="window" lastClr="FFFFFF"/>
      </a:lt1>
      <a:dk2>
        <a:srgbClr val="CC092F"/>
      </a:dk2>
      <a:lt2>
        <a:srgbClr val="5A5A5A"/>
      </a:lt2>
      <a:accent1>
        <a:srgbClr val="0098C7"/>
      </a:accent1>
      <a:accent2>
        <a:srgbClr val="007B8C"/>
      </a:accent2>
      <a:accent3>
        <a:srgbClr val="F3BA16"/>
      </a:accent3>
      <a:accent4>
        <a:srgbClr val="6C4B94"/>
      </a:accent4>
      <a:accent5>
        <a:srgbClr val="97999B"/>
      </a:accent5>
      <a:accent6>
        <a:srgbClr val="9DA03C"/>
      </a:accent6>
      <a:hlink>
        <a:srgbClr val="0098C7"/>
      </a:hlink>
      <a:folHlink>
        <a:srgbClr val="E68C28"/>
      </a:folHlink>
    </a:clrScheme>
    <a:fontScheme name="Broadcom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rnd">
          <a:solidFill>
            <a:schemeClr val="bg1"/>
          </a:solidFill>
          <a:prstDash val="solid"/>
          <a:tailEnd type="ova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t">
        <a:spAutoFit/>
      </a:bodyPr>
      <a:lstStyle>
        <a:defPPr>
          <a:lnSpc>
            <a:spcPct val="90000"/>
          </a:lnSpc>
          <a:spcBef>
            <a:spcPts val="600"/>
          </a:spcBef>
          <a:defRPr sz="2000" dirty="0" err="1" smtClean="0"/>
        </a:defPPr>
      </a:lstStyle>
    </a:txDef>
  </a:objectDefaults>
  <a:extraClrSchemeLst>
    <a:extraClrScheme>
      <a:clrScheme name="Broadcom_Ltd">
        <a:dk1>
          <a:sysClr val="windowText" lastClr="000000"/>
        </a:dk1>
        <a:lt1>
          <a:sysClr val="window" lastClr="FFFFFF"/>
        </a:lt1>
        <a:dk2>
          <a:srgbClr val="CC092F"/>
        </a:dk2>
        <a:lt2>
          <a:srgbClr val="5A5A5A"/>
        </a:lt2>
        <a:accent1>
          <a:srgbClr val="0098C7"/>
        </a:accent1>
        <a:accent2>
          <a:srgbClr val="007B8C"/>
        </a:accent2>
        <a:accent3>
          <a:srgbClr val="F3BA16"/>
        </a:accent3>
        <a:accent4>
          <a:srgbClr val="6C4B94"/>
        </a:accent4>
        <a:accent5>
          <a:srgbClr val="97999B"/>
        </a:accent5>
        <a:accent6>
          <a:srgbClr val="9DA03C"/>
        </a:accent6>
        <a:hlink>
          <a:srgbClr val="0098C7"/>
        </a:hlink>
        <a:folHlink>
          <a:srgbClr val="E68C28"/>
        </a:folHlink>
      </a:clrScheme>
    </a:extraClrScheme>
  </a:extraClrSchemeLst>
  <a:custClrLst>
    <a:custClr name="Secondary Red 187">
      <a:srgbClr val="A6192E"/>
    </a:custClr>
    <a:custClr name="Secondary Red 188">
      <a:srgbClr val="79242F"/>
    </a:custClr>
    <a:custClr name="Secondary Gray 6">
      <a:srgbClr val="A7A8AA"/>
    </a:custClr>
    <a:custClr name="Gray 4">
      <a:srgbClr val="BBBCBC"/>
    </a:custClr>
    <a:custClr name="Broadcom Gray">
      <a:srgbClr val="E2E3E4"/>
    </a:custClr>
    <a:custClr name="Tertiary Orange 138">
      <a:srgbClr val="E68C28"/>
    </a:custClr>
    <a:custClr name="Tertiary Olive 458">
      <a:srgbClr val="E0D160"/>
    </a:custClr>
    <a:custClr name="Tertiary Beige 7402">
      <a:srgbClr val="F1E19B"/>
    </a:custClr>
  </a:custClrLst>
  <a:extLst>
    <a:ext uri="{05A4C25C-085E-4340-85A3-A5531E510DB2}">
      <thm15:themeFamily xmlns:thm15="http://schemas.microsoft.com/office/thememl/2012/main" name="Presentation1" id="{F66903EF-3A42-4AED-BF3C-933BA524149D}" vid="{E8A05E91-B053-4F8D-BC6C-BC8A8910D556}"/>
    </a:ext>
  </a:extLst>
</a:theme>
</file>

<file path=ppt/theme/theme3.xml><?xml version="1.0" encoding="utf-8"?>
<a:theme xmlns:a="http://schemas.openxmlformats.org/drawingml/2006/main" name="2_Broadcom_Theme">
  <a:themeElements>
    <a:clrScheme name="Broadcom_Ltd">
      <a:dk1>
        <a:sysClr val="windowText" lastClr="000000"/>
      </a:dk1>
      <a:lt1>
        <a:sysClr val="window" lastClr="FFFFFF"/>
      </a:lt1>
      <a:dk2>
        <a:srgbClr val="CC092F"/>
      </a:dk2>
      <a:lt2>
        <a:srgbClr val="5A5A5A"/>
      </a:lt2>
      <a:accent1>
        <a:srgbClr val="0098C7"/>
      </a:accent1>
      <a:accent2>
        <a:srgbClr val="007B8C"/>
      </a:accent2>
      <a:accent3>
        <a:srgbClr val="F3BA16"/>
      </a:accent3>
      <a:accent4>
        <a:srgbClr val="6C4B94"/>
      </a:accent4>
      <a:accent5>
        <a:srgbClr val="97999B"/>
      </a:accent5>
      <a:accent6>
        <a:srgbClr val="9DA03C"/>
      </a:accent6>
      <a:hlink>
        <a:srgbClr val="0098C7"/>
      </a:hlink>
      <a:folHlink>
        <a:srgbClr val="E68C28"/>
      </a:folHlink>
    </a:clrScheme>
    <a:fontScheme name="Broadcom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rnd">
          <a:noFill/>
          <a:prstDash val="solid"/>
          <a:tailEnd type="ova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t">
        <a:spAutoFit/>
      </a:bodyPr>
      <a:lstStyle>
        <a:defPPr>
          <a:lnSpc>
            <a:spcPct val="90000"/>
          </a:lnSpc>
          <a:spcBef>
            <a:spcPts val="600"/>
          </a:spcBef>
          <a:defRPr sz="2000" dirty="0" err="1" smtClean="0"/>
        </a:defPPr>
      </a:lstStyle>
    </a:txDef>
  </a:objectDefaults>
  <a:extraClrSchemeLst>
    <a:extraClrScheme>
      <a:clrScheme name="Broadcom_Ltd">
        <a:dk1>
          <a:sysClr val="windowText" lastClr="000000"/>
        </a:dk1>
        <a:lt1>
          <a:sysClr val="window" lastClr="FFFFFF"/>
        </a:lt1>
        <a:dk2>
          <a:srgbClr val="CC092F"/>
        </a:dk2>
        <a:lt2>
          <a:srgbClr val="5A5A5A"/>
        </a:lt2>
        <a:accent1>
          <a:srgbClr val="0098C7"/>
        </a:accent1>
        <a:accent2>
          <a:srgbClr val="007B8C"/>
        </a:accent2>
        <a:accent3>
          <a:srgbClr val="F3BA16"/>
        </a:accent3>
        <a:accent4>
          <a:srgbClr val="6C4B94"/>
        </a:accent4>
        <a:accent5>
          <a:srgbClr val="97999B"/>
        </a:accent5>
        <a:accent6>
          <a:srgbClr val="9DA03C"/>
        </a:accent6>
        <a:hlink>
          <a:srgbClr val="0098C7"/>
        </a:hlink>
        <a:folHlink>
          <a:srgbClr val="E68C28"/>
        </a:folHlink>
      </a:clrScheme>
    </a:extraClrScheme>
  </a:extraClrSchemeLst>
  <a:custClrLst>
    <a:custClr name="Secondary Red 187">
      <a:srgbClr val="A6192E"/>
    </a:custClr>
    <a:custClr name="Secondary Red 188">
      <a:srgbClr val="79242F"/>
    </a:custClr>
    <a:custClr name="Secondary Gray 6">
      <a:srgbClr val="A7A8AA"/>
    </a:custClr>
    <a:custClr name="Gray 4">
      <a:srgbClr val="BBBCBC"/>
    </a:custClr>
    <a:custClr name="Broadcom Gray">
      <a:srgbClr val="E2E3E4"/>
    </a:custClr>
    <a:custClr name="Tertiary Orange 138">
      <a:srgbClr val="E68C28"/>
    </a:custClr>
    <a:custClr name="Tertiary Olive 458">
      <a:srgbClr val="E0D160"/>
    </a:custClr>
    <a:custClr name="Tertiary Beige 7402">
      <a:srgbClr val="F1E19B"/>
    </a:custClr>
  </a:custClrLst>
  <a:extLst>
    <a:ext uri="{05A4C25C-085E-4340-85A3-A5531E510DB2}">
      <thm15:themeFamily xmlns:thm15="http://schemas.microsoft.com/office/thememl/2012/main" name="Presentation1" id="{F66903EF-3A42-4AED-BF3C-933BA524149D}" vid="{E8A05E91-B053-4F8D-BC6C-BC8A8910D55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Broadcom_Theme</Template>
  <TotalTime>0</TotalTime>
  <Words>459</Words>
  <Application>Microsoft Office PowerPoint</Application>
  <PresentationFormat>Widescreen</PresentationFormat>
  <Paragraphs>52</Paragraphs>
  <Slides>9</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19" baseType="lpstr">
      <vt:lpstr>Gill Sans</vt:lpstr>
      <vt:lpstr>Gill Sans Light</vt:lpstr>
      <vt:lpstr>IBM Plex Sans</vt:lpstr>
      <vt:lpstr>PMingLiU</vt:lpstr>
      <vt:lpstr>Arial</vt:lpstr>
      <vt:lpstr>Calibri</vt:lpstr>
      <vt:lpstr>Broadcom_Theme</vt:lpstr>
      <vt:lpstr>1_Broadcom_Theme</vt:lpstr>
      <vt:lpstr>2_Broadcom_Theme</vt:lpstr>
      <vt:lpstr>think-cell Slide</vt:lpstr>
      <vt:lpstr>Mainframe Automation Using Zowe Fast Track to Continuous Integration  Tuesday, June 18, 2019</vt:lpstr>
      <vt:lpstr>Presenter</vt:lpstr>
      <vt:lpstr>Agenda</vt:lpstr>
      <vt:lpstr>Zowe Framework and Ecosystem at a Glance</vt:lpstr>
      <vt:lpstr>Zowe CLI</vt:lpstr>
      <vt:lpstr>Challenge</vt:lpstr>
      <vt:lpstr>CA Brightside</vt:lpstr>
      <vt:lpstr>Demo</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Red 16x9</dc:subject>
  <dc:creator>Smith, Cate</dc:creator>
  <cp:lastModifiedBy>Michael Bauer</cp:lastModifiedBy>
  <cp:revision>669</cp:revision>
  <dcterms:created xsi:type="dcterms:W3CDTF">2018-10-30T19:36:09Z</dcterms:created>
  <dcterms:modified xsi:type="dcterms:W3CDTF">2019-06-18T13:04:39Z</dcterms:modified>
</cp:coreProperties>
</file>