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1"/>
  </p:sldMasterIdLst>
  <p:notesMasterIdLst>
    <p:notesMasterId r:id="rId11"/>
  </p:notesMasterIdLst>
  <p:handoutMasterIdLst>
    <p:handoutMasterId r:id="rId12"/>
  </p:handoutMasterIdLst>
  <p:sldIdLst>
    <p:sldId id="302" r:id="rId2"/>
    <p:sldId id="261" r:id="rId3"/>
    <p:sldId id="420" r:id="rId4"/>
    <p:sldId id="421" r:id="rId5"/>
    <p:sldId id="422" r:id="rId6"/>
    <p:sldId id="423" r:id="rId7"/>
    <p:sldId id="424" r:id="rId8"/>
    <p:sldId id="425" r:id="rId9"/>
    <p:sldId id="303" r:id="rId10"/>
  </p:sldIdLst>
  <p:sldSz cx="9144000" cy="6858000" type="screen4x3"/>
  <p:notesSz cx="6858000" cy="9144000"/>
  <p:custDataLst>
    <p:tags r:id="rId13"/>
  </p:custDataLst>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096" algn="ctr" rtl="0" fontAlgn="base">
      <a:spcBef>
        <a:spcPct val="0"/>
      </a:spcBef>
      <a:spcAft>
        <a:spcPct val="0"/>
      </a:spcAft>
      <a:defRPr sz="2400" kern="1200">
        <a:solidFill>
          <a:schemeClr val="tx1"/>
        </a:solidFill>
        <a:latin typeface="Arial" charset="0"/>
        <a:ea typeface="+mn-ea"/>
        <a:cs typeface="+mn-cs"/>
      </a:defRPr>
    </a:lvl2pPr>
    <a:lvl3pPr marL="914192" algn="ctr" rtl="0" fontAlgn="base">
      <a:spcBef>
        <a:spcPct val="0"/>
      </a:spcBef>
      <a:spcAft>
        <a:spcPct val="0"/>
      </a:spcAft>
      <a:defRPr sz="2400" kern="1200">
        <a:solidFill>
          <a:schemeClr val="tx1"/>
        </a:solidFill>
        <a:latin typeface="Arial" charset="0"/>
        <a:ea typeface="+mn-ea"/>
        <a:cs typeface="+mn-cs"/>
      </a:defRPr>
    </a:lvl3pPr>
    <a:lvl4pPr marL="1371288" algn="ctr" rtl="0" fontAlgn="base">
      <a:spcBef>
        <a:spcPct val="0"/>
      </a:spcBef>
      <a:spcAft>
        <a:spcPct val="0"/>
      </a:spcAft>
      <a:defRPr sz="2400" kern="1200">
        <a:solidFill>
          <a:schemeClr val="tx1"/>
        </a:solidFill>
        <a:latin typeface="Arial" charset="0"/>
        <a:ea typeface="+mn-ea"/>
        <a:cs typeface="+mn-cs"/>
      </a:defRPr>
    </a:lvl4pPr>
    <a:lvl5pPr marL="1828385" algn="ctr" rtl="0" fontAlgn="base">
      <a:spcBef>
        <a:spcPct val="0"/>
      </a:spcBef>
      <a:spcAft>
        <a:spcPct val="0"/>
      </a:spcAft>
      <a:defRPr sz="2400" kern="1200">
        <a:solidFill>
          <a:schemeClr val="tx1"/>
        </a:solidFill>
        <a:latin typeface="Arial" charset="0"/>
        <a:ea typeface="+mn-ea"/>
        <a:cs typeface="+mn-cs"/>
      </a:defRPr>
    </a:lvl5pPr>
    <a:lvl6pPr marL="2285480" algn="l" defTabSz="914192" rtl="0" eaLnBrk="1" latinLnBrk="0" hangingPunct="1">
      <a:defRPr sz="2400" kern="1200">
        <a:solidFill>
          <a:schemeClr val="tx1"/>
        </a:solidFill>
        <a:latin typeface="Arial" charset="0"/>
        <a:ea typeface="+mn-ea"/>
        <a:cs typeface="+mn-cs"/>
      </a:defRPr>
    </a:lvl6pPr>
    <a:lvl7pPr marL="2742577" algn="l" defTabSz="914192" rtl="0" eaLnBrk="1" latinLnBrk="0" hangingPunct="1">
      <a:defRPr sz="2400" kern="1200">
        <a:solidFill>
          <a:schemeClr val="tx1"/>
        </a:solidFill>
        <a:latin typeface="Arial" charset="0"/>
        <a:ea typeface="+mn-ea"/>
        <a:cs typeface="+mn-cs"/>
      </a:defRPr>
    </a:lvl7pPr>
    <a:lvl8pPr marL="3199673" algn="l" defTabSz="914192" rtl="0" eaLnBrk="1" latinLnBrk="0" hangingPunct="1">
      <a:defRPr sz="2400" kern="1200">
        <a:solidFill>
          <a:schemeClr val="tx1"/>
        </a:solidFill>
        <a:latin typeface="Arial" charset="0"/>
        <a:ea typeface="+mn-ea"/>
        <a:cs typeface="+mn-cs"/>
      </a:defRPr>
    </a:lvl8pPr>
    <a:lvl9pPr marL="3656769" algn="l" defTabSz="914192"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2833802-FEF1-4C79-8D5D-14CF1EAF98D9}">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79" autoAdjust="0"/>
    <p:restoredTop sz="87177" autoAdjust="0"/>
  </p:normalViewPr>
  <p:slideViewPr>
    <p:cSldViewPr>
      <p:cViewPr>
        <p:scale>
          <a:sx n="100" d="100"/>
          <a:sy n="100" d="100"/>
        </p:scale>
        <p:origin x="264" y="-1752"/>
      </p:cViewPr>
      <p:guideLst>
        <p:guide orient="horz" pos="2159"/>
        <p:guide orient="horz" pos="3888"/>
        <p:guide orient="horz" pos="192"/>
        <p:guide orient="horz" pos="768"/>
        <p:guide pos="2882"/>
        <p:guide pos="240"/>
        <p:guide pos="552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9" d="100"/>
          <a:sy n="59" d="100"/>
        </p:scale>
        <p:origin x="-2630" y="-82"/>
      </p:cViewPr>
      <p:guideLst>
        <p:guide orient="horz" pos="2880"/>
        <p:guide orient="horz" pos="179"/>
        <p:guide pos="2160"/>
        <p:guide pos="204"/>
        <p:guide pos="411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latin typeface="+mn-lt"/>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8ED21EF-1646-431D-87E1-4372984CC9F4}" type="datetimeFigureOut">
              <a:rPr lang="en-US">
                <a:latin typeface="+mn-lt"/>
              </a:rPr>
              <a:pPr>
                <a:defRPr/>
              </a:pPr>
              <a:t>3/11/2014</a:t>
            </a:fld>
            <a:endParaRPr lang="en-US" dirty="0">
              <a:latin typeface="+mn-lt"/>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latin typeface="+mn-lt"/>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F812EFC-5DA8-4918-AF48-019594BE3609}" type="slidenum">
              <a:rPr lang="en-US">
                <a:latin typeface="+mn-lt"/>
              </a:rPr>
              <a:pPr>
                <a:defRPr/>
              </a:pPr>
              <a:t>‹#›</a:t>
            </a:fld>
            <a:endParaRPr lang="en-US" dirty="0">
              <a:latin typeface="+mn-lt"/>
            </a:endParaRPr>
          </a:p>
        </p:txBody>
      </p:sp>
    </p:spTree>
    <p:extLst>
      <p:ext uri="{BB962C8B-B14F-4D97-AF65-F5344CB8AC3E}">
        <p14:creationId xmlns:p14="http://schemas.microsoft.com/office/powerpoint/2010/main" val="1256343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9080" y="8534400"/>
            <a:ext cx="12065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Rectangle 5"/>
          <p:cNvSpPr>
            <a:spLocks noGrp="1" noChangeArrowheads="1"/>
          </p:cNvSpPr>
          <p:nvPr>
            <p:ph type="body" sz="quarter" idx="3"/>
          </p:nvPr>
        </p:nvSpPr>
        <p:spPr bwMode="auto">
          <a:xfrm>
            <a:off x="323851" y="3200401"/>
            <a:ext cx="6210299" cy="5231080"/>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46" name="Rectangle 6"/>
          <p:cNvSpPr>
            <a:spLocks noGrp="1" noChangeArrowheads="1"/>
          </p:cNvSpPr>
          <p:nvPr>
            <p:ph type="ftr" sz="quarter" idx="4"/>
          </p:nvPr>
        </p:nvSpPr>
        <p:spPr bwMode="auto">
          <a:xfrm>
            <a:off x="1001110" y="8590782"/>
            <a:ext cx="3535264" cy="27432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endParaRPr lang="en-US" dirty="0"/>
          </a:p>
        </p:txBody>
      </p:sp>
      <p:sp>
        <p:nvSpPr>
          <p:cNvPr id="10247" name="Rectangle 7"/>
          <p:cNvSpPr>
            <a:spLocks noGrp="1" noChangeArrowheads="1"/>
          </p:cNvSpPr>
          <p:nvPr>
            <p:ph type="sldNum" sz="quarter" idx="5"/>
          </p:nvPr>
        </p:nvSpPr>
        <p:spPr bwMode="auto">
          <a:xfrm>
            <a:off x="323850" y="8590782"/>
            <a:ext cx="527488" cy="2694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fld id="{CEA96130-80FE-450A-9D6E-2375B464A403}" type="slidenum">
              <a:rPr lang="en-US" smtClean="0"/>
              <a:pPr>
                <a:defRPr/>
              </a:pPr>
              <a:t>‹#›</a:t>
            </a:fld>
            <a:endParaRPr lang="en-US" dirty="0"/>
          </a:p>
        </p:txBody>
      </p:sp>
      <p:sp>
        <p:nvSpPr>
          <p:cNvPr id="8" name="Slide Image Placeholder 7"/>
          <p:cNvSpPr>
            <a:spLocks noGrp="1" noRot="1" noChangeAspect="1"/>
          </p:cNvSpPr>
          <p:nvPr>
            <p:ph type="sldImg" idx="2"/>
          </p:nvPr>
        </p:nvSpPr>
        <p:spPr>
          <a:xfrm>
            <a:off x="1558415" y="284163"/>
            <a:ext cx="3741171" cy="2805878"/>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05087679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20000"/>
      </a:spcBef>
      <a:spcAft>
        <a:spcPct val="20000"/>
      </a:spcAft>
      <a:defRPr sz="1200" kern="1200">
        <a:solidFill>
          <a:schemeClr val="tx1"/>
        </a:solidFill>
        <a:latin typeface="+mn-lt"/>
        <a:ea typeface="+mn-ea"/>
        <a:cs typeface="+mn-cs"/>
      </a:defRPr>
    </a:lvl1pPr>
    <a:lvl2pPr marL="457096" algn="l" rtl="0" eaLnBrk="0" fontAlgn="base" hangingPunct="0">
      <a:lnSpc>
        <a:spcPct val="90000"/>
      </a:lnSpc>
      <a:spcBef>
        <a:spcPct val="20000"/>
      </a:spcBef>
      <a:spcAft>
        <a:spcPct val="20000"/>
      </a:spcAft>
      <a:defRPr sz="1200" kern="1200">
        <a:solidFill>
          <a:schemeClr val="tx1"/>
        </a:solidFill>
        <a:latin typeface="+mn-lt"/>
        <a:ea typeface="+mn-ea"/>
        <a:cs typeface="+mn-cs"/>
      </a:defRPr>
    </a:lvl2pPr>
    <a:lvl3pPr marL="914192" algn="l" rtl="0" eaLnBrk="0" fontAlgn="base" hangingPunct="0">
      <a:lnSpc>
        <a:spcPct val="90000"/>
      </a:lnSpc>
      <a:spcBef>
        <a:spcPct val="20000"/>
      </a:spcBef>
      <a:spcAft>
        <a:spcPct val="20000"/>
      </a:spcAft>
      <a:defRPr sz="1200" kern="1200">
        <a:solidFill>
          <a:schemeClr val="tx1"/>
        </a:solidFill>
        <a:latin typeface="+mn-lt"/>
        <a:ea typeface="+mn-ea"/>
        <a:cs typeface="+mn-cs"/>
      </a:defRPr>
    </a:lvl3pPr>
    <a:lvl4pPr marL="1371288" algn="l" rtl="0" eaLnBrk="0" fontAlgn="base" hangingPunct="0">
      <a:lnSpc>
        <a:spcPct val="90000"/>
      </a:lnSpc>
      <a:spcBef>
        <a:spcPct val="20000"/>
      </a:spcBef>
      <a:spcAft>
        <a:spcPct val="20000"/>
      </a:spcAft>
      <a:defRPr sz="1200" kern="1200">
        <a:solidFill>
          <a:schemeClr val="tx1"/>
        </a:solidFill>
        <a:latin typeface="+mn-lt"/>
        <a:ea typeface="+mn-ea"/>
        <a:cs typeface="+mn-cs"/>
      </a:defRPr>
    </a:lvl4pPr>
    <a:lvl5pPr marL="1828385" algn="l" rtl="0" eaLnBrk="0" fontAlgn="base" hangingPunct="0">
      <a:lnSpc>
        <a:spcPct val="90000"/>
      </a:lnSpc>
      <a:spcBef>
        <a:spcPct val="20000"/>
      </a:spcBef>
      <a:spcAft>
        <a:spcPct val="20000"/>
      </a:spcAft>
      <a:defRPr sz="1200" kern="1200">
        <a:solidFill>
          <a:schemeClr val="tx1"/>
        </a:solidFill>
        <a:latin typeface="+mn-lt"/>
        <a:ea typeface="+mn-ea"/>
        <a:cs typeface="+mn-cs"/>
      </a:defRPr>
    </a:lvl5pPr>
    <a:lvl6pPr marL="2285480" algn="l" defTabSz="914192" rtl="0" eaLnBrk="1" latinLnBrk="0" hangingPunct="1">
      <a:defRPr sz="1200" kern="1200">
        <a:solidFill>
          <a:schemeClr val="tx1"/>
        </a:solidFill>
        <a:latin typeface="+mn-lt"/>
        <a:ea typeface="+mn-ea"/>
        <a:cs typeface="+mn-cs"/>
      </a:defRPr>
    </a:lvl6pPr>
    <a:lvl7pPr marL="2742577" algn="l" defTabSz="914192" rtl="0" eaLnBrk="1" latinLnBrk="0" hangingPunct="1">
      <a:defRPr sz="1200" kern="1200">
        <a:solidFill>
          <a:schemeClr val="tx1"/>
        </a:solidFill>
        <a:latin typeface="+mn-lt"/>
        <a:ea typeface="+mn-ea"/>
        <a:cs typeface="+mn-cs"/>
      </a:defRPr>
    </a:lvl7pPr>
    <a:lvl8pPr marL="3199673" algn="l" defTabSz="914192" rtl="0" eaLnBrk="1" latinLnBrk="0" hangingPunct="1">
      <a:defRPr sz="1200" kern="1200">
        <a:solidFill>
          <a:schemeClr val="tx1"/>
        </a:solidFill>
        <a:latin typeface="+mn-lt"/>
        <a:ea typeface="+mn-ea"/>
        <a:cs typeface="+mn-cs"/>
      </a:defRPr>
    </a:lvl8pPr>
    <a:lvl9pPr marL="3656769" algn="l" defTabSz="91419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2</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3</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4</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5</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6</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7</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fld id="{5C470F54-82BE-4359-B235-95B33FFE1977}" type="slidenum">
              <a:rPr lang="en-US" smtClean="0"/>
              <a:pPr/>
              <a:t>8</a:t>
            </a:fld>
            <a:endParaRPr lang="en-US" smtClean="0"/>
          </a:p>
        </p:txBody>
      </p:sp>
      <p:sp>
        <p:nvSpPr>
          <p:cNvPr id="6" name="Slide Image Placeholder 5"/>
          <p:cNvSpPr>
            <a:spLocks noGrp="1" noRot="1" noChangeAspect="1"/>
          </p:cNvSpPr>
          <p:nvPr>
            <p:ph type="sldImg"/>
          </p:nvPr>
        </p:nvSpPr>
        <p:spPr>
          <a:xfrm>
            <a:off x="1558925" y="284163"/>
            <a:ext cx="3740150" cy="2805112"/>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7" name="Group 16"/>
          <p:cNvGrpSpPr/>
          <p:nvPr/>
        </p:nvGrpSpPr>
        <p:grpSpPr>
          <a:xfrm>
            <a:off x="227015" y="6323678"/>
            <a:ext cx="8691371" cy="301752"/>
            <a:chOff x="227015" y="6323678"/>
            <a:chExt cx="8691371" cy="301752"/>
          </a:xfrm>
        </p:grpSpPr>
        <p:sp>
          <p:nvSpPr>
            <p:cNvPr id="18" name="Round Same Side Corner Rectangle 17"/>
            <p:cNvSpPr/>
            <p:nvPr/>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0" name="Round Same Side Corner Rectangle 19"/>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gr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p:ph type="ctrTitle" hasCustomPrompt="1"/>
          </p:nvPr>
        </p:nvSpPr>
        <p:spPr bwMode="gray">
          <a:xfrm>
            <a:off x="685800" y="3810000"/>
            <a:ext cx="7772400" cy="914400"/>
          </a:xfrm>
        </p:spPr>
        <p:txBody>
          <a:bodyPr/>
          <a:lstStyle>
            <a:lvl1pPr>
              <a:defRPr sz="3400">
                <a:solidFill>
                  <a:schemeClr val="tx1"/>
                </a:solidFill>
              </a:defRPr>
            </a:lvl1pPr>
          </a:lstStyle>
          <a:p>
            <a:r>
              <a:rPr lang="en-US" dirty="0" smtClean="0"/>
              <a:t>Click to add title</a:t>
            </a:r>
            <a:endParaRPr lang="en-US" dirty="0"/>
          </a:p>
        </p:txBody>
      </p:sp>
      <p:sp>
        <p:nvSpPr>
          <p:cNvPr id="3076" name="Rectangle 4"/>
          <p:cNvSpPr>
            <a:spLocks noGrp="1" noChangeArrowheads="1"/>
          </p:cNvSpPr>
          <p:nvPr>
            <p:ph type="subTitle" idx="1" hasCustomPrompt="1"/>
          </p:nvPr>
        </p:nvSpPr>
        <p:spPr bwMode="black">
          <a:xfrm>
            <a:off x="685800" y="5181600"/>
            <a:ext cx="6172200" cy="381000"/>
          </a:xfrm>
        </p:spPr>
        <p:txBody>
          <a:bodyPr anchor="t" anchorCtr="0"/>
          <a:lstStyle>
            <a:lvl1pPr marL="0" indent="0">
              <a:buFontTx/>
              <a:buNone/>
              <a:defRPr sz="2400" b="1" baseline="0"/>
            </a:lvl1pPr>
          </a:lstStyle>
          <a:p>
            <a:r>
              <a:rPr lang="en-US" dirty="0" smtClean="0"/>
              <a:t>Click to add presenter’s name</a:t>
            </a:r>
            <a:endParaRPr lang="en-US" dirty="0"/>
          </a:p>
        </p:txBody>
      </p:sp>
      <p:sp>
        <p:nvSpPr>
          <p:cNvPr id="19" name="Text Placeholder 18"/>
          <p:cNvSpPr>
            <a:spLocks noGrp="1"/>
          </p:cNvSpPr>
          <p:nvPr>
            <p:ph type="body" sz="quarter" idx="10" hasCustomPrompt="1"/>
          </p:nvPr>
        </p:nvSpPr>
        <p:spPr>
          <a:xfrm>
            <a:off x="685800" y="5600075"/>
            <a:ext cx="6172200" cy="381000"/>
          </a:xfrm>
          <a:noFill/>
          <a:ln w="9525">
            <a:noFill/>
            <a:miter lim="800000"/>
            <a:headEnd/>
            <a:tailEnd/>
          </a:ln>
        </p:spPr>
        <p:txBody>
          <a:bodyPr vert="horz" wrap="square" lIns="91419" tIns="45710" rIns="91419" bIns="45710" numCol="1" anchor="t" anchorCtr="0" compatLnSpc="1">
            <a:prstTxWarp prst="textNoShape">
              <a:avLst/>
            </a:prstTxWarp>
          </a:bodyPr>
          <a:lstStyle>
            <a:lvl1pPr marL="0" indent="0" algn="l" rtl="0" eaLnBrk="1" fontAlgn="base" hangingPunct="1">
              <a:lnSpc>
                <a:spcPct val="90000"/>
              </a:lnSpc>
              <a:spcBef>
                <a:spcPct val="0"/>
              </a:spcBef>
              <a:spcAft>
                <a:spcPts val="1200"/>
              </a:spcAft>
              <a:buClr>
                <a:schemeClr val="bg2">
                  <a:lumMod val="50000"/>
                </a:schemeClr>
              </a:buClr>
              <a:buFontTx/>
              <a:buNone/>
              <a:defRPr lang="en-US" sz="2000" b="0" baseline="0" dirty="0" smtClean="0">
                <a:solidFill>
                  <a:schemeClr val="bg2">
                    <a:lumMod val="50000"/>
                  </a:schemeClr>
                </a:solidFill>
                <a:latin typeface="+mn-lt"/>
                <a:ea typeface="+mn-ea"/>
                <a:cs typeface="+mn-cs"/>
              </a:defRPr>
            </a:lvl1pPr>
          </a:lstStyle>
          <a:p>
            <a:pPr lvl="0"/>
            <a:r>
              <a:rPr lang="en-US" dirty="0" smtClean="0"/>
              <a:t>Click to add presenter’s title</a:t>
            </a:r>
            <a:endParaRPr lang="en-US" dirty="0"/>
          </a:p>
        </p:txBody>
      </p:sp>
      <p:sp>
        <p:nvSpPr>
          <p:cNvPr id="22" name="Date Placeholder 3"/>
          <p:cNvSpPr>
            <a:spLocks noGrp="1"/>
          </p:cNvSpPr>
          <p:nvPr>
            <p:ph type="dt" sz="half" idx="2"/>
          </p:nvPr>
        </p:nvSpPr>
        <p:spPr>
          <a:xfrm>
            <a:off x="7224010" y="5181601"/>
            <a:ext cx="1219200" cy="3048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a:defRPr lang="en-US" sz="1600" b="0" baseline="0" smtClean="0">
                <a:solidFill>
                  <a:schemeClr val="bg2">
                    <a:lumMod val="50000"/>
                  </a:schemeClr>
                </a:solidFill>
                <a:latin typeface="+mn-lt"/>
                <a:ea typeface="+mn-ea"/>
                <a:cs typeface="+mn-cs"/>
              </a:defRPr>
            </a:lvl1pPr>
          </a:lstStyle>
          <a:p>
            <a:pPr>
              <a:lnSpc>
                <a:spcPct val="90000"/>
              </a:lnSpc>
              <a:spcAft>
                <a:spcPts val="1200"/>
              </a:spcAft>
              <a:buClr>
                <a:schemeClr val="bg2">
                  <a:lumMod val="50000"/>
                </a:schemeClr>
              </a:buClr>
            </a:pPr>
            <a:endParaRPr lang="en-US" dirty="0"/>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3" name="Text Placeholder 22"/>
          <p:cNvSpPr>
            <a:spLocks noGrp="1"/>
          </p:cNvSpPr>
          <p:nvPr>
            <p:ph type="body" sz="quarter" idx="14" hasCustomPrompt="1"/>
          </p:nvPr>
        </p:nvSpPr>
        <p:spPr>
          <a:xfrm>
            <a:off x="1037581" y="1130451"/>
            <a:ext cx="7058026" cy="3033903"/>
          </a:xfrm>
        </p:spPr>
        <p:txBody>
          <a:bodyPr/>
          <a:lstStyle>
            <a:lvl1pPr marL="0" indent="0">
              <a:lnSpc>
                <a:spcPct val="120000"/>
              </a:lnSpc>
              <a:spcAft>
                <a:spcPts val="0"/>
              </a:spcAft>
              <a:buNone/>
              <a:defRPr sz="3200" baseline="0"/>
            </a:lvl1pPr>
          </a:lstStyle>
          <a:p>
            <a:pPr lvl="0"/>
            <a:r>
              <a:rPr lang="en-US" dirty="0" smtClean="0"/>
              <a:t>This is a sample quote slide.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9" name="Text Placeholder 8"/>
          <p:cNvSpPr>
            <a:spLocks noGrp="1" noChangeAspect="1"/>
          </p:cNvSpPr>
          <p:nvPr>
            <p:ph type="body" sz="quarter" idx="16" hasCustomPrompt="1"/>
          </p:nvPr>
        </p:nvSpPr>
        <p:spPr>
          <a:xfrm>
            <a:off x="5410200" y="2957960"/>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503420" y="112130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
        <p:nvSpPr>
          <p:cNvPr id="25" name="Text Placeholder 24"/>
          <p:cNvSpPr>
            <a:spLocks noGrp="1"/>
          </p:cNvSpPr>
          <p:nvPr>
            <p:ph type="body" sz="quarter" idx="15" hasCustomPrompt="1"/>
          </p:nvPr>
        </p:nvSpPr>
        <p:spPr>
          <a:xfrm>
            <a:off x="4100060" y="4267200"/>
            <a:ext cx="3716592" cy="914400"/>
          </a:xfrm>
        </p:spPr>
        <p:txBody>
          <a:bodyPr/>
          <a:lstStyle>
            <a:lvl1pPr marL="0" indent="0">
              <a:buNone/>
              <a:defRPr sz="20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Photo">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381000" y="4191000"/>
            <a:ext cx="3221292" cy="914400"/>
          </a:xfrm>
        </p:spPr>
        <p:txBody>
          <a:bodyPr/>
          <a:lstStyle>
            <a:lvl1pPr marL="0" indent="0">
              <a:buNone/>
              <a:defRPr sz="18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
        <p:nvSpPr>
          <p:cNvPr id="23" name="Text Placeholder 22"/>
          <p:cNvSpPr>
            <a:spLocks noGrp="1"/>
          </p:cNvSpPr>
          <p:nvPr>
            <p:ph type="body" sz="quarter" idx="14" hasCustomPrompt="1"/>
          </p:nvPr>
        </p:nvSpPr>
        <p:spPr>
          <a:xfrm>
            <a:off x="4152900" y="1162050"/>
            <a:ext cx="4238625" cy="3886200"/>
          </a:xfrm>
        </p:spPr>
        <p:txBody>
          <a:bodyPr/>
          <a:lstStyle>
            <a:lvl1pPr marL="0" indent="0">
              <a:lnSpc>
                <a:spcPct val="120000"/>
              </a:lnSpc>
              <a:spcAft>
                <a:spcPts val="0"/>
              </a:spcAft>
              <a:buNone/>
              <a:defRPr sz="3000" baseline="0"/>
            </a:lvl1pPr>
          </a:lstStyle>
          <a:p>
            <a:pPr lvl="0"/>
            <a:r>
              <a:rPr lang="en-US" dirty="0" smtClean="0"/>
              <a:t>This is a sample quote slide with photo.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27" name="Picture Placeholder 26"/>
          <p:cNvSpPr>
            <a:spLocks noGrp="1"/>
          </p:cNvSpPr>
          <p:nvPr>
            <p:ph type="pic" sz="quarter" idx="16" hasCustomPrompt="1"/>
          </p:nvPr>
        </p:nvSpPr>
        <p:spPr>
          <a:xfrm>
            <a:off x="381000" y="1371600"/>
            <a:ext cx="2290482" cy="2667000"/>
          </a:xfrm>
          <a:prstGeom prst="roundRect">
            <a:avLst>
              <a:gd name="adj" fmla="val 6273"/>
            </a:avLst>
          </a:prstGeom>
          <a:ln w="12700">
            <a:solidFill>
              <a:schemeClr val="bg2"/>
            </a:solidFill>
          </a:ln>
        </p:spPr>
        <p:txBody>
          <a:bodyPr anchor="ctr" anchorCtr="0"/>
          <a:lstStyle>
            <a:lvl1pPr marL="0" indent="0" algn="ctr">
              <a:buNone/>
              <a:defRPr/>
            </a:lvl1pPr>
          </a:lstStyle>
          <a:p>
            <a:r>
              <a:rPr lang="en-US" dirty="0" smtClean="0"/>
              <a:t>Insert Photo Here</a:t>
            </a:r>
            <a:endParaRPr lang="en-US" dirty="0"/>
          </a:p>
        </p:txBody>
      </p:sp>
      <p:sp>
        <p:nvSpPr>
          <p:cNvPr id="9" name="Text Placeholder 8"/>
          <p:cNvSpPr>
            <a:spLocks noGrp="1" noChangeAspect="1"/>
          </p:cNvSpPr>
          <p:nvPr>
            <p:ph type="body" sz="quarter" idx="17" hasCustomPrompt="1"/>
          </p:nvPr>
        </p:nvSpPr>
        <p:spPr>
          <a:xfrm>
            <a:off x="5230368" y="4518285"/>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3675888" y="118414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hank You - External">
    <p:spTree>
      <p:nvGrpSpPr>
        <p:cNvPr id="1" name=""/>
        <p:cNvGrpSpPr/>
        <p:nvPr/>
      </p:nvGrpSpPr>
      <p:grpSpPr>
        <a:xfrm>
          <a:off x="0" y="0"/>
          <a:ext cx="0" cy="0"/>
          <a:chOff x="0" y="0"/>
          <a:chExt cx="0" cy="0"/>
        </a:xfrm>
      </p:grpSpPr>
      <p:sp>
        <p:nvSpPr>
          <p:cNvPr id="18" name="Round Same Side Corner Rectangle 17"/>
          <p:cNvSpPr/>
          <p:nvPr/>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p:nvSpPr>
        <p:spPr bwMode="auto">
          <a:xfrm>
            <a:off x="685800" y="5562600"/>
            <a:ext cx="7659688" cy="7157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Copyright © 2013 Symantec Corporation. All rights reserved. </a:t>
            </a:r>
            <a:r>
              <a:rPr lang="en-US" sz="800" dirty="0" smtClean="0">
                <a:latin typeface="Calibri" pitchFamily="34" charset="0"/>
              </a:rPr>
              <a:t>Symantec and the Symantec Logo are trademarks or registered trademarks of Symantec Corporation or its affiliates in the U.S. and other countries.  Other names may be trademarks of their respective owners.</a:t>
            </a:r>
          </a:p>
          <a:p>
            <a:pPr marL="0" indent="0" algn="l">
              <a:lnSpc>
                <a:spcPct val="90000"/>
              </a:lnSpc>
              <a:buNone/>
            </a:pPr>
            <a:endParaRPr lang="en-US" sz="800" dirty="0" smtClean="0">
              <a:latin typeface="Calibri" pitchFamily="34" charset="0"/>
            </a:endParaRPr>
          </a:p>
          <a:p>
            <a:pPr marL="0" indent="0" algn="l">
              <a:lnSpc>
                <a:spcPct val="90000"/>
              </a:lnSpc>
              <a:buNone/>
            </a:pPr>
            <a:r>
              <a:rPr lang="en-US" sz="800" dirty="0" smtClean="0">
                <a:latin typeface="Calibri" pitchFamily="34" charset="0"/>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hank You - Internal">
    <p:spTree>
      <p:nvGrpSpPr>
        <p:cNvPr id="1" name=""/>
        <p:cNvGrpSpPr/>
        <p:nvPr/>
      </p:nvGrpSpPr>
      <p:grpSpPr>
        <a:xfrm>
          <a:off x="0" y="0"/>
          <a:ext cx="0" cy="0"/>
          <a:chOff x="0" y="0"/>
          <a:chExt cx="0" cy="0"/>
        </a:xfrm>
      </p:grpSpPr>
      <p:sp>
        <p:nvSpPr>
          <p:cNvPr id="18" name="Round Same Side Corner Rectangle 17"/>
          <p:cNvSpPr/>
          <p:nvPr/>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p:nvSpPr>
        <p:spPr bwMode="auto">
          <a:xfrm>
            <a:off x="685800" y="5867400"/>
            <a:ext cx="7659688" cy="4109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SYMANTEC PROPRIETARY/CONFIDENTIAL – INTERNAL USE ONLY</a:t>
            </a:r>
            <a:br>
              <a:rPr lang="en-US" sz="800" b="1" dirty="0" smtClean="0">
                <a:latin typeface="Calibri" pitchFamily="34" charset="0"/>
              </a:rPr>
            </a:br>
            <a:r>
              <a:rPr lang="en-US" sz="800" b="0" dirty="0" smtClean="0">
                <a:latin typeface="Calibri" pitchFamily="34" charset="0"/>
              </a:rPr>
              <a:t>Copyright © 2013 Symantec Corporation. All rights reserved.</a:t>
            </a:r>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00200"/>
            <a:ext cx="8382000" cy="45720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2" hasCustomPrompt="1"/>
          </p:nvPr>
        </p:nvSpPr>
        <p:spPr>
          <a:xfrm>
            <a:off x="381000" y="1084944"/>
            <a:ext cx="8382000" cy="403485"/>
          </a:xfrm>
        </p:spPr>
        <p:txBody>
          <a:bodyPr/>
          <a:lstStyle>
            <a:lvl1pPr>
              <a:buNone/>
              <a:defRPr b="1">
                <a:solidFill>
                  <a:schemeClr val="bg2"/>
                </a:solidFill>
                <a:latin typeface="+mj-lt"/>
              </a:defRPr>
            </a:lvl1pPr>
            <a:lvl2pPr>
              <a:buNone/>
              <a:defRPr/>
            </a:lvl2pPr>
            <a:lvl3pPr>
              <a:buNone/>
              <a:defRPr/>
            </a:lvl3pPr>
            <a:lvl4pPr>
              <a:buNone/>
              <a:defRPr/>
            </a:lvl4pPr>
            <a:lvl5pPr>
              <a:buNone/>
              <a:defRPr/>
            </a:lvl5pPr>
          </a:lstStyle>
          <a:p>
            <a:pPr lvl="0"/>
            <a:r>
              <a:rPr lang="en-US" dirty="0" smtClean="0"/>
              <a:t>Click to add subtitle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76400"/>
            <a:ext cx="407670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Content Placeholder 2"/>
          <p:cNvSpPr>
            <a:spLocks noGrp="1"/>
          </p:cNvSpPr>
          <p:nvPr>
            <p:ph idx="12" hasCustomPrompt="1"/>
          </p:nvPr>
        </p:nvSpPr>
        <p:spPr>
          <a:xfrm>
            <a:off x="4701540" y="1676400"/>
            <a:ext cx="406146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3" hasCustomPrompt="1"/>
          </p:nvPr>
        </p:nvSpPr>
        <p:spPr>
          <a:xfrm>
            <a:off x="381000" y="1219200"/>
            <a:ext cx="4093564"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
        <p:nvSpPr>
          <p:cNvPr id="8" name="Text Placeholder 6"/>
          <p:cNvSpPr>
            <a:spLocks noGrp="1"/>
          </p:cNvSpPr>
          <p:nvPr>
            <p:ph type="body" sz="quarter" idx="14" hasCustomPrompt="1"/>
          </p:nvPr>
        </p:nvSpPr>
        <p:spPr>
          <a:xfrm>
            <a:off x="4701540" y="1219200"/>
            <a:ext cx="4061460"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ransition">
    <p:spTree>
      <p:nvGrpSpPr>
        <p:cNvPr id="1" name=""/>
        <p:cNvGrpSpPr/>
        <p:nvPr/>
      </p:nvGrpSpPr>
      <p:grpSpPr>
        <a:xfrm>
          <a:off x="0" y="0"/>
          <a:ext cx="0" cy="0"/>
          <a:chOff x="0" y="0"/>
          <a:chExt cx="0" cy="0"/>
        </a:xfrm>
      </p:grpSpPr>
      <p:sp>
        <p:nvSpPr>
          <p:cNvPr id="14" name="Round Same Side Corner Rectangle 13"/>
          <p:cNvSpPr/>
          <p:nvPr/>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7" name="Round Same Side Corner Rectangle 16"/>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p:ph type="ctrTitle" hasCustomPrompt="1"/>
          </p:nvPr>
        </p:nvSpPr>
        <p:spPr bwMode="gray">
          <a:xfrm>
            <a:off x="685800" y="3810000"/>
            <a:ext cx="7772400" cy="914400"/>
          </a:xfrm>
        </p:spPr>
        <p:txBody>
          <a:bodyPr/>
          <a:lstStyle>
            <a:lvl1pPr>
              <a:defRPr sz="3400" baseline="0">
                <a:solidFill>
                  <a:schemeClr val="tx1"/>
                </a:solidFill>
              </a:defRPr>
            </a:lvl1pPr>
          </a:lstStyle>
          <a:p>
            <a:r>
              <a:rPr lang="en-US" dirty="0" smtClean="0"/>
              <a:t>Click to add transition statement here</a:t>
            </a:r>
            <a:endParaRPr lang="en-US" dirty="0"/>
          </a:p>
        </p:txBody>
      </p:sp>
      <p:sp>
        <p:nvSpPr>
          <p:cNvPr id="12" name="Rectangle 4"/>
          <p:cNvSpPr>
            <a:spLocks noGrp="1" noChangeArrowheads="1"/>
          </p:cNvSpPr>
          <p:nvPr>
            <p:ph type="subTitle" idx="1" hasCustomPrompt="1"/>
          </p:nvPr>
        </p:nvSpPr>
        <p:spPr bwMode="black">
          <a:xfrm>
            <a:off x="685800" y="5029200"/>
            <a:ext cx="7772400" cy="381000"/>
          </a:xfrm>
        </p:spPr>
        <p:txBody>
          <a:bodyPr anchor="t" anchorCtr="0"/>
          <a:lstStyle>
            <a:lvl1pPr marL="0" indent="0">
              <a:buFontTx/>
              <a:buNone/>
              <a:defRPr sz="2400" b="1" baseline="0">
                <a:solidFill>
                  <a:schemeClr val="bg2"/>
                </a:solidFill>
              </a:defRPr>
            </a:lvl1pPr>
          </a:lstStyle>
          <a:p>
            <a:r>
              <a:rPr lang="en-US" dirty="0" smtClean="0"/>
              <a:t>Click to add subtitle here</a:t>
            </a:r>
            <a:endParaRPr lang="en-US" dirty="0"/>
          </a:p>
        </p:txBody>
      </p:sp>
      <p:pic>
        <p:nvPicPr>
          <p:cNvPr id="10" name="Picture 9" descr="SYM_Horiz_RGB.png"/>
          <p:cNvPicPr>
            <a:picLocks noChangeAspect="1"/>
          </p:cNvPicPr>
          <p:nvPr/>
        </p:nvPicPr>
        <p:blipFill>
          <a:blip r:embed="rId2" cstate="print"/>
          <a:stretch>
            <a:fillRect/>
          </a:stretch>
        </p:blipFill>
        <p:spPr>
          <a:xfrm>
            <a:off x="7016496" y="6311302"/>
            <a:ext cx="1207008" cy="3178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ransition with Background Pictu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98305" name="Picture 1"/>
          <p:cNvPicPr>
            <a:picLocks noChangeAspect="1" noChangeArrowheads="1"/>
          </p:cNvPicPr>
          <p:nvPr/>
        </p:nvPicPr>
        <p:blipFill>
          <a:blip r:embed="rId3" cstate="screen"/>
          <a:srcRect/>
          <a:stretch>
            <a:fillRect/>
          </a:stretch>
        </p:blipFill>
        <p:spPr bwMode="auto">
          <a:xfrm>
            <a:off x="0" y="5300662"/>
            <a:ext cx="9156700" cy="1566863"/>
          </a:xfrm>
          <a:prstGeom prst="rect">
            <a:avLst/>
          </a:prstGeom>
          <a:noFill/>
          <a:ln w="9525">
            <a:noFill/>
            <a:miter lim="800000"/>
            <a:headEnd/>
            <a:tailEnd/>
          </a:ln>
          <a:effectLst/>
        </p:spPr>
      </p:pic>
      <p:sp>
        <p:nvSpPr>
          <p:cNvPr id="11" name="Round Same Side Corner Rectangle 10"/>
          <p:cNvSpPr/>
          <p:nvPr/>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 name="Round Same Side Corner Rectangle 11"/>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 name="Title 1"/>
          <p:cNvSpPr>
            <a:spLocks noGrp="1"/>
          </p:cNvSpPr>
          <p:nvPr>
            <p:ph type="title" hasCustomPrompt="1"/>
          </p:nvPr>
        </p:nvSpPr>
        <p:spPr>
          <a:xfrm>
            <a:off x="381000" y="5334000"/>
            <a:ext cx="8382000" cy="838200"/>
          </a:xfrm>
        </p:spPr>
        <p:txBody>
          <a:bodyPr/>
          <a:lstStyle>
            <a:lvl1pPr>
              <a:defRPr sz="2400"/>
            </a:lvl1pPr>
          </a:lstStyle>
          <a:p>
            <a:r>
              <a:rPr lang="en-US" dirty="0" smtClean="0"/>
              <a:t>Click to add transition statement here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pic>
        <p:nvPicPr>
          <p:cNvPr id="13" name="Picture 12" descr="SYM_Horiz_RGB.png"/>
          <p:cNvPicPr>
            <a:picLocks noChangeAspect="1"/>
          </p:cNvPicPr>
          <p:nvPr/>
        </p:nvPicPr>
        <p:blipFill>
          <a:blip r:embed="rId4" cstate="print"/>
          <a:stretch>
            <a:fillRect/>
          </a:stretch>
        </p:blipFill>
        <p:spPr>
          <a:xfrm>
            <a:off x="7016496" y="6311302"/>
            <a:ext cx="1207008" cy="3178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219201"/>
            <a:ext cx="8382001" cy="4953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hart with Subtitle">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600200"/>
            <a:ext cx="8382001" cy="4572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p:txBody>
          <a:bodyPr/>
          <a:lstStyle/>
          <a:p>
            <a:r>
              <a:rPr lang="en-US" smtClean="0"/>
              <a:t>Click icon to add table</a:t>
            </a:r>
            <a:endParaRPr lang="en-US"/>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9" name="Round Same Side Corner Rectangle 8"/>
          <p:cNvSpPr/>
          <p:nvPr/>
        </p:nvSpPr>
        <p:spPr bwMode="auto">
          <a:xfrm rot="16200000">
            <a:off x="3389251" y="3161442"/>
            <a:ext cx="301752" cy="6626223"/>
          </a:xfrm>
          <a:prstGeom prst="round2SameRect">
            <a:avLst>
              <a:gd name="adj1" fmla="val 50000"/>
              <a:gd name="adj2" fmla="val 0"/>
            </a:avLst>
          </a:prstGeom>
          <a:solidFill>
            <a:srgbClr val="FDBB30"/>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ound Same Side Corner Rectangle 9"/>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293" name="Rectangle 2"/>
          <p:cNvSpPr>
            <a:spLocks noGrp="1" noChangeArrowheads="1"/>
          </p:cNvSpPr>
          <p:nvPr>
            <p:ph type="title"/>
          </p:nvPr>
        </p:nvSpPr>
        <p:spPr bwMode="black">
          <a:xfrm>
            <a:off x="381000" y="246744"/>
            <a:ext cx="8382000" cy="8382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p>
            <a:pPr lvl="0"/>
            <a:r>
              <a:rPr lang="en-US" dirty="0" smtClean="0"/>
              <a:t>Click to add title </a:t>
            </a:r>
            <a:br>
              <a:rPr lang="en-US" dirty="0" smtClean="0"/>
            </a:br>
            <a:r>
              <a:rPr lang="en-US" dirty="0" smtClean="0"/>
              <a:t>two-line title wraps upward</a:t>
            </a:r>
          </a:p>
        </p:txBody>
      </p:sp>
      <p:sp>
        <p:nvSpPr>
          <p:cNvPr id="12294" name="Rectangle 3"/>
          <p:cNvSpPr>
            <a:spLocks noGrp="1" noChangeArrowheads="1"/>
          </p:cNvSpPr>
          <p:nvPr>
            <p:ph type="body" idx="1"/>
          </p:nvPr>
        </p:nvSpPr>
        <p:spPr bwMode="auto">
          <a:xfrm>
            <a:off x="381000" y="1219200"/>
            <a:ext cx="8382000" cy="49530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030"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pic>
        <p:nvPicPr>
          <p:cNvPr id="11" name="Picture 10" descr="SYM_Horiz_RGB.png"/>
          <p:cNvPicPr>
            <a:picLocks noChangeAspect="1"/>
          </p:cNvPicPr>
          <p:nvPr/>
        </p:nvPicPr>
        <p:blipFill>
          <a:blip r:embed="rId17" cstate="print"/>
          <a:stretch>
            <a:fillRect/>
          </a:stretch>
        </p:blipFill>
        <p:spPr>
          <a:xfrm>
            <a:off x="7016496" y="6311302"/>
            <a:ext cx="1207008" cy="317873"/>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2800" b="1" baseline="0">
          <a:solidFill>
            <a:schemeClr val="tx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096" algn="l" rtl="0" eaLnBrk="1" fontAlgn="base" hangingPunct="1">
        <a:spcBef>
          <a:spcPct val="0"/>
        </a:spcBef>
        <a:spcAft>
          <a:spcPct val="0"/>
        </a:spcAft>
        <a:defRPr sz="2800" b="1">
          <a:solidFill>
            <a:schemeClr val="bg1"/>
          </a:solidFill>
          <a:latin typeface="Arial" charset="0"/>
        </a:defRPr>
      </a:lvl6pPr>
      <a:lvl7pPr marL="914192" algn="l" rtl="0" eaLnBrk="1" fontAlgn="base" hangingPunct="1">
        <a:spcBef>
          <a:spcPct val="0"/>
        </a:spcBef>
        <a:spcAft>
          <a:spcPct val="0"/>
        </a:spcAft>
        <a:defRPr sz="2800" b="1">
          <a:solidFill>
            <a:schemeClr val="bg1"/>
          </a:solidFill>
          <a:latin typeface="Arial" charset="0"/>
        </a:defRPr>
      </a:lvl7pPr>
      <a:lvl8pPr marL="1371288" algn="l" rtl="0" eaLnBrk="1" fontAlgn="base" hangingPunct="1">
        <a:spcBef>
          <a:spcPct val="0"/>
        </a:spcBef>
        <a:spcAft>
          <a:spcPct val="0"/>
        </a:spcAft>
        <a:defRPr sz="2800" b="1">
          <a:solidFill>
            <a:schemeClr val="bg1"/>
          </a:solidFill>
          <a:latin typeface="Arial" charset="0"/>
        </a:defRPr>
      </a:lvl8pPr>
      <a:lvl9pPr marL="1828385" algn="l" rtl="0" eaLnBrk="1" fontAlgn="base" hangingPunct="1">
        <a:spcBef>
          <a:spcPct val="0"/>
        </a:spcBef>
        <a:spcAft>
          <a:spcPct val="0"/>
        </a:spcAft>
        <a:defRPr sz="2800" b="1">
          <a:solidFill>
            <a:schemeClr val="bg1"/>
          </a:solidFill>
          <a:latin typeface="Arial" charset="0"/>
        </a:defRPr>
      </a:lvl9pPr>
    </p:titleStyle>
    <p:bodyStyle>
      <a:lvl1pPr marL="233310" indent="-233310" algn="l" rtl="0" eaLnBrk="1" fontAlgn="base" hangingPunct="1">
        <a:lnSpc>
          <a:spcPct val="90000"/>
        </a:lnSpc>
        <a:spcBef>
          <a:spcPct val="0"/>
        </a:spcBef>
        <a:spcAft>
          <a:spcPts val="1200"/>
        </a:spcAft>
        <a:buClr>
          <a:schemeClr val="bg2">
            <a:lumMod val="50000"/>
          </a:schemeClr>
        </a:buClr>
        <a:buChar char="•"/>
        <a:defRPr sz="2400">
          <a:solidFill>
            <a:schemeClr val="bg2">
              <a:lumMod val="50000"/>
            </a:schemeClr>
          </a:solidFill>
          <a:latin typeface="+mn-lt"/>
          <a:ea typeface="+mn-ea"/>
          <a:cs typeface="+mn-cs"/>
        </a:defRPr>
      </a:lvl1pPr>
      <a:lvl2pPr marL="517525" indent="-233363" algn="l" rtl="0" eaLnBrk="1" fontAlgn="base" hangingPunct="1">
        <a:lnSpc>
          <a:spcPct val="90000"/>
        </a:lnSpc>
        <a:spcBef>
          <a:spcPct val="0"/>
        </a:spcBef>
        <a:spcAft>
          <a:spcPts val="1000"/>
        </a:spcAft>
        <a:buClr>
          <a:schemeClr val="bg2">
            <a:lumMod val="50000"/>
          </a:schemeClr>
        </a:buClr>
        <a:buFont typeface="Arial" charset="0"/>
        <a:buChar char="–"/>
        <a:defRPr sz="2000">
          <a:solidFill>
            <a:schemeClr val="bg2">
              <a:lumMod val="50000"/>
            </a:schemeClr>
          </a:solidFill>
          <a:latin typeface="+mn-lt"/>
        </a:defRPr>
      </a:lvl2pPr>
      <a:lvl3pPr marL="688975" indent="-171450" algn="l" rtl="0" eaLnBrk="1" fontAlgn="base" hangingPunct="1">
        <a:lnSpc>
          <a:spcPct val="90000"/>
        </a:lnSpc>
        <a:spcBef>
          <a:spcPct val="0"/>
        </a:spcBef>
        <a:spcAft>
          <a:spcPts val="800"/>
        </a:spcAft>
        <a:buClr>
          <a:schemeClr val="bg2">
            <a:lumMod val="50000"/>
          </a:schemeClr>
        </a:buClr>
        <a:buChar char="•"/>
        <a:tabLst/>
        <a:defRPr sz="1600">
          <a:solidFill>
            <a:schemeClr val="bg2">
              <a:lumMod val="50000"/>
            </a:schemeClr>
          </a:solidFill>
          <a:latin typeface="+mn-lt"/>
        </a:defRPr>
      </a:lvl3pPr>
      <a:lvl4pPr marL="854075" indent="-165100" algn="l" rtl="0" eaLnBrk="1" fontAlgn="base" hangingPunct="1">
        <a:lnSpc>
          <a:spcPct val="90000"/>
        </a:lnSpc>
        <a:spcBef>
          <a:spcPct val="0"/>
        </a:spcBef>
        <a:spcAft>
          <a:spcPts val="600"/>
        </a:spcAft>
        <a:buClr>
          <a:schemeClr val="bg2">
            <a:lumMod val="50000"/>
          </a:schemeClr>
        </a:buClr>
        <a:buChar char="–"/>
        <a:defRPr sz="1400">
          <a:solidFill>
            <a:schemeClr val="bg2">
              <a:lumMod val="50000"/>
            </a:schemeClr>
          </a:solidFill>
          <a:latin typeface="+mn-lt"/>
        </a:defRPr>
      </a:lvl4pPr>
      <a:lvl5pPr marL="974725" indent="-120650" algn="l" rtl="0" eaLnBrk="1" fontAlgn="base" hangingPunct="1">
        <a:lnSpc>
          <a:spcPct val="90000"/>
        </a:lnSpc>
        <a:spcBef>
          <a:spcPct val="0"/>
        </a:spcBef>
        <a:spcAft>
          <a:spcPts val="600"/>
        </a:spcAft>
        <a:buClr>
          <a:schemeClr val="bg2">
            <a:lumMod val="50000"/>
          </a:schemeClr>
        </a:buClr>
        <a:buFont typeface="Arial" pitchFamily="34" charset="0"/>
        <a:buChar char="•"/>
        <a:defRPr sz="1200">
          <a:solidFill>
            <a:schemeClr val="bg2">
              <a:lumMod val="50000"/>
            </a:schemeClr>
          </a:solidFill>
          <a:latin typeface="+mn-lt"/>
        </a:defRPr>
      </a:lvl5pPr>
      <a:lvl6pPr marL="2118832"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6pPr>
      <a:lvl7pPr marL="2575927"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7pPr>
      <a:lvl8pPr marL="3033024"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8pPr>
      <a:lvl9pPr marL="3490120"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5"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7" algn="l" defTabSz="914192" rtl="0" eaLnBrk="1" latinLnBrk="0" hangingPunct="1">
        <a:defRPr sz="1800" kern="1200">
          <a:solidFill>
            <a:schemeClr val="tx1"/>
          </a:solidFill>
          <a:latin typeface="+mn-lt"/>
          <a:ea typeface="+mn-ea"/>
          <a:cs typeface="+mn-cs"/>
        </a:defRPr>
      </a:lvl7pPr>
      <a:lvl8pPr marL="3199673" algn="l" defTabSz="914192" rtl="0" eaLnBrk="1" latinLnBrk="0" hangingPunct="1">
        <a:defRPr sz="1800" kern="1200">
          <a:solidFill>
            <a:schemeClr val="tx1"/>
          </a:solidFill>
          <a:latin typeface="+mn-lt"/>
          <a:ea typeface="+mn-ea"/>
          <a:cs typeface="+mn-cs"/>
        </a:defRPr>
      </a:lvl8pPr>
      <a:lvl9pPr marL="3656769" algn="l" defTabSz="9141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rvernamehere/Altiris/ns/NSCap/bin/UNIX/Monitor/Linux/x86/aex-monitor.rp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a:xfrm>
            <a:off x="388620" y="6358518"/>
            <a:ext cx="4183380" cy="232782"/>
          </a:xfrm>
        </p:spPr>
        <p:txBody>
          <a:bodyPr/>
          <a:lstStyle/>
          <a:p>
            <a:pPr>
              <a:defRPr/>
            </a:pPr>
            <a:r>
              <a:rPr lang="en-US" dirty="0" smtClean="0"/>
              <a:t>How to manually install and test the Monitor Agent for Linux</a:t>
            </a:r>
            <a:endParaRPr lang="en-US" dirty="0"/>
          </a:p>
        </p:txBody>
      </p:sp>
      <p:sp>
        <p:nvSpPr>
          <p:cNvPr id="2" name="Slide Number Placeholder 1"/>
          <p:cNvSpPr>
            <a:spLocks noGrp="1"/>
          </p:cNvSpPr>
          <p:nvPr>
            <p:ph type="sldNum" sz="quarter" idx="4"/>
          </p:nvPr>
        </p:nvSpPr>
        <p:spPr/>
        <p:txBody>
          <a:bodyPr/>
          <a:lstStyle/>
          <a:p>
            <a:pPr>
              <a:defRPr/>
            </a:pPr>
            <a:fld id="{46082381-925A-4C25-AB18-0C99AD89CFC0}" type="slidenum">
              <a:rPr lang="en-US" smtClean="0"/>
              <a:pPr>
                <a:defRPr/>
              </a:pPr>
              <a:t>1</a:t>
            </a:fld>
            <a:endParaRPr lang="en-US" dirty="0"/>
          </a:p>
        </p:txBody>
      </p:sp>
      <p:sp>
        <p:nvSpPr>
          <p:cNvPr id="3" name="Title 2"/>
          <p:cNvSpPr>
            <a:spLocks noGrp="1"/>
          </p:cNvSpPr>
          <p:nvPr>
            <p:ph type="ctrTitle"/>
          </p:nvPr>
        </p:nvSpPr>
        <p:spPr>
          <a:xfrm>
            <a:off x="685800" y="3276600"/>
            <a:ext cx="7772400" cy="1447800"/>
          </a:xfrm>
        </p:spPr>
        <p:txBody>
          <a:bodyPr/>
          <a:lstStyle/>
          <a:p>
            <a:r>
              <a:rPr lang="en-US" sz="2800" dirty="0" smtClean="0"/>
              <a:t>How to Manually Install and Test the Monitor Agent for Linux</a:t>
            </a:r>
            <a:endParaRPr lang="en-US" sz="2800" dirty="0"/>
          </a:p>
        </p:txBody>
      </p:sp>
      <p:sp>
        <p:nvSpPr>
          <p:cNvPr id="4" name="Subtitle 3"/>
          <p:cNvSpPr>
            <a:spLocks noGrp="1"/>
          </p:cNvSpPr>
          <p:nvPr>
            <p:ph type="subTitle" idx="1"/>
          </p:nvPr>
        </p:nvSpPr>
        <p:spPr/>
        <p:txBody>
          <a:bodyPr/>
          <a:lstStyle/>
          <a:p>
            <a:r>
              <a:rPr lang="en-US" dirty="0" smtClean="0"/>
              <a:t>Morgan Neill	</a:t>
            </a:r>
            <a:endParaRPr lang="en-US" dirty="0"/>
          </a:p>
        </p:txBody>
      </p:sp>
      <p:sp>
        <p:nvSpPr>
          <p:cNvPr id="5" name="Text Placeholder 4"/>
          <p:cNvSpPr>
            <a:spLocks noGrp="1"/>
          </p:cNvSpPr>
          <p:nvPr>
            <p:ph type="body" sz="quarter" idx="10"/>
          </p:nvPr>
        </p:nvSpPr>
        <p:spPr/>
        <p:txBody>
          <a:bodyPr/>
          <a:lstStyle/>
          <a:p>
            <a:r>
              <a:rPr lang="en-US" dirty="0" smtClean="0"/>
              <a:t>Technical Support </a:t>
            </a:r>
            <a:r>
              <a:rPr lang="en-US" dirty="0" smtClean="0"/>
              <a:t>Engineer for </a:t>
            </a:r>
            <a:r>
              <a:rPr lang="en-US" dirty="0" smtClean="0"/>
              <a:t>Monitor Solution </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a:t>How to manually install the Symantec Monitor Agent on Linux</a:t>
            </a:r>
            <a:endParaRPr lang="en-US" dirty="0" smtClean="0"/>
          </a:p>
        </p:txBody>
      </p:sp>
      <p:sp>
        <p:nvSpPr>
          <p:cNvPr id="16388" name="Rectangle 3"/>
          <p:cNvSpPr>
            <a:spLocks noGrp="1" noChangeArrowheads="1"/>
          </p:cNvSpPr>
          <p:nvPr>
            <p:ph idx="1"/>
          </p:nvPr>
        </p:nvSpPr>
        <p:spPr/>
        <p:txBody>
          <a:bodyPr/>
          <a:lstStyle/>
          <a:p>
            <a:r>
              <a:rPr lang="en-US" sz="1800" dirty="0" smtClean="0">
                <a:solidFill>
                  <a:schemeClr val="tx1"/>
                </a:solidFill>
              </a:rPr>
              <a:t>Prerequisites:                                                                                                                          rpm </a:t>
            </a:r>
            <a:r>
              <a:rPr lang="en-US" sz="1800" dirty="0">
                <a:solidFill>
                  <a:schemeClr val="tx1"/>
                </a:solidFill>
              </a:rPr>
              <a:t>and </a:t>
            </a:r>
            <a:r>
              <a:rPr lang="en-US" sz="1800" dirty="0" err="1">
                <a:solidFill>
                  <a:schemeClr val="tx1"/>
                </a:solidFill>
              </a:rPr>
              <a:t>wget</a:t>
            </a:r>
            <a:r>
              <a:rPr lang="en-US" sz="1800" dirty="0">
                <a:solidFill>
                  <a:schemeClr val="tx1"/>
                </a:solidFill>
              </a:rPr>
              <a:t> must be installed on the Linux machine to have the Monitor Agent installed on it.  Other methods such as curl or alien will work, but this </a:t>
            </a:r>
            <a:r>
              <a:rPr lang="en-US" sz="1800" dirty="0" smtClean="0">
                <a:solidFill>
                  <a:schemeClr val="tx1"/>
                </a:solidFill>
              </a:rPr>
              <a:t>document only </a:t>
            </a:r>
            <a:r>
              <a:rPr lang="en-US" sz="1800" dirty="0">
                <a:solidFill>
                  <a:schemeClr val="tx1"/>
                </a:solidFill>
              </a:rPr>
              <a:t>covers rpm and </a:t>
            </a:r>
            <a:r>
              <a:rPr lang="en-US" sz="1800" dirty="0" err="1">
                <a:solidFill>
                  <a:schemeClr val="tx1"/>
                </a:solidFill>
              </a:rPr>
              <a:t>wget</a:t>
            </a:r>
            <a:r>
              <a:rPr lang="en-US" sz="1800" dirty="0" smtClean="0">
                <a:solidFill>
                  <a:schemeClr val="tx1"/>
                </a:solidFill>
              </a:rPr>
              <a:t>.</a:t>
            </a:r>
          </a:p>
          <a:p>
            <a:r>
              <a:rPr lang="en-US" sz="1800" dirty="0">
                <a:solidFill>
                  <a:schemeClr val="tx1"/>
                </a:solidFill>
              </a:rPr>
              <a:t>The first check that should be done is to first make sure that the Symantec Management Agent is installed prior to trying to install the Monitor Agent.</a:t>
            </a:r>
          </a:p>
          <a:p>
            <a:r>
              <a:rPr lang="en-US" sz="1800" dirty="0">
                <a:solidFill>
                  <a:schemeClr val="tx1"/>
                </a:solidFill>
              </a:rPr>
              <a:t>Run the following command: </a:t>
            </a:r>
            <a:endParaRPr lang="en-US" sz="1800" dirty="0" smtClean="0">
              <a:solidFill>
                <a:schemeClr val="tx1"/>
              </a:solidFill>
            </a:endParaRPr>
          </a:p>
          <a:p>
            <a:pPr lvl="1"/>
            <a:r>
              <a:rPr lang="en-US" sz="1400" dirty="0" err="1" smtClean="0">
                <a:solidFill>
                  <a:schemeClr val="tx1"/>
                </a:solidFill>
              </a:rPr>
              <a:t>ps</a:t>
            </a:r>
            <a:r>
              <a:rPr lang="en-US" sz="1400" dirty="0" smtClean="0">
                <a:solidFill>
                  <a:schemeClr val="tx1"/>
                </a:solidFill>
              </a:rPr>
              <a:t> </a:t>
            </a:r>
            <a:r>
              <a:rPr lang="en-US" sz="1400" dirty="0">
                <a:solidFill>
                  <a:schemeClr val="tx1"/>
                </a:solidFill>
              </a:rPr>
              <a:t>-</a:t>
            </a:r>
            <a:r>
              <a:rPr lang="en-US" sz="1400" dirty="0" err="1">
                <a:solidFill>
                  <a:schemeClr val="tx1"/>
                </a:solidFill>
              </a:rPr>
              <a:t>ef</a:t>
            </a:r>
            <a:r>
              <a:rPr lang="en-US" sz="1400" dirty="0">
                <a:solidFill>
                  <a:schemeClr val="tx1"/>
                </a:solidFill>
              </a:rPr>
              <a:t> | </a:t>
            </a:r>
            <a:r>
              <a:rPr lang="en-US" sz="1400" dirty="0" err="1">
                <a:solidFill>
                  <a:schemeClr val="tx1"/>
                </a:solidFill>
              </a:rPr>
              <a:t>grep</a:t>
            </a:r>
            <a:r>
              <a:rPr lang="en-US" sz="1400" dirty="0">
                <a:solidFill>
                  <a:schemeClr val="tx1"/>
                </a:solidFill>
              </a:rPr>
              <a:t> </a:t>
            </a:r>
            <a:r>
              <a:rPr lang="en-US" sz="1400" dirty="0" err="1">
                <a:solidFill>
                  <a:schemeClr val="tx1"/>
                </a:solidFill>
              </a:rPr>
              <a:t>aex</a:t>
            </a:r>
            <a:r>
              <a:rPr lang="en-US" sz="1400" dirty="0">
                <a:solidFill>
                  <a:schemeClr val="tx1"/>
                </a:solidFill>
              </a:rPr>
              <a:t> | </a:t>
            </a:r>
            <a:r>
              <a:rPr lang="en-US" sz="1400" dirty="0" err="1">
                <a:solidFill>
                  <a:schemeClr val="tx1"/>
                </a:solidFill>
              </a:rPr>
              <a:t>grep</a:t>
            </a:r>
            <a:r>
              <a:rPr lang="en-US" sz="1400" dirty="0">
                <a:solidFill>
                  <a:schemeClr val="tx1"/>
                </a:solidFill>
              </a:rPr>
              <a:t> -v </a:t>
            </a:r>
            <a:r>
              <a:rPr lang="en-US" sz="1400" dirty="0" err="1">
                <a:solidFill>
                  <a:schemeClr val="tx1"/>
                </a:solidFill>
              </a:rPr>
              <a:t>grep</a:t>
            </a:r>
            <a:endParaRPr lang="en-US" sz="1400" dirty="0">
              <a:solidFill>
                <a:schemeClr val="tx1"/>
              </a:solidFill>
            </a:endParaRPr>
          </a:p>
          <a:p>
            <a:r>
              <a:rPr lang="en-US" sz="1800" dirty="0">
                <a:solidFill>
                  <a:schemeClr val="tx1"/>
                </a:solidFill>
              </a:rPr>
              <a:t>This should return: </a:t>
            </a:r>
          </a:p>
          <a:p>
            <a:pPr lvl="1"/>
            <a:r>
              <a:rPr lang="en-US" sz="1400" dirty="0" err="1">
                <a:solidFill>
                  <a:schemeClr val="tx1"/>
                </a:solidFill>
              </a:rPr>
              <a:t>aex-pluginmanager.bin</a:t>
            </a:r>
            <a:r>
              <a:rPr lang="en-US" sz="1400" dirty="0">
                <a:solidFill>
                  <a:schemeClr val="tx1"/>
                </a:solidFill>
              </a:rPr>
              <a:t> -D</a:t>
            </a:r>
          </a:p>
          <a:p>
            <a:pPr lvl="1"/>
            <a:r>
              <a:rPr lang="en-US" sz="1400" dirty="0" err="1">
                <a:solidFill>
                  <a:schemeClr val="tx1"/>
                </a:solidFill>
              </a:rPr>
              <a:t>aex-pluginmanager</a:t>
            </a:r>
            <a:r>
              <a:rPr lang="en-US" sz="1400" dirty="0">
                <a:solidFill>
                  <a:schemeClr val="tx1"/>
                </a:solidFill>
              </a:rPr>
              <a:t> -F -nm </a:t>
            </a:r>
            <a:r>
              <a:rPr lang="en-US" sz="1400" dirty="0" smtClean="0">
                <a:solidFill>
                  <a:schemeClr val="tx1"/>
                </a:solidFill>
              </a:rPr>
              <a:t>–</a:t>
            </a:r>
            <a:r>
              <a:rPr lang="en-US" sz="1400" dirty="0" err="1" smtClean="0">
                <a:solidFill>
                  <a:schemeClr val="tx1"/>
                </a:solidFill>
              </a:rPr>
              <a:t>nc</a:t>
            </a:r>
            <a:endParaRPr lang="en-US" sz="1400" dirty="0" smtClean="0">
              <a:solidFill>
                <a:schemeClr val="tx1"/>
              </a:solidFill>
            </a:endParaRPr>
          </a:p>
          <a:p>
            <a:pPr lvl="1"/>
            <a:r>
              <a:rPr lang="en-US" sz="1400" dirty="0">
                <a:solidFill>
                  <a:schemeClr val="tx1"/>
                </a:solidFill>
              </a:rPr>
              <a:t>If the two processes above are listed then the Symantec Management Agent is installed. If the Symantec Management Agent is not installed, please see the </a:t>
            </a:r>
            <a:r>
              <a:rPr lang="en-US" sz="1400" dirty="0" smtClean="0">
                <a:solidFill>
                  <a:schemeClr val="tx1"/>
                </a:solidFill>
              </a:rPr>
              <a:t>following KB </a:t>
            </a:r>
            <a:r>
              <a:rPr lang="en-US" sz="1400" dirty="0">
                <a:solidFill>
                  <a:schemeClr val="tx1"/>
                </a:solidFill>
              </a:rPr>
              <a:t>for information on how to install it: </a:t>
            </a:r>
            <a:endParaRPr lang="en-US" sz="1400" dirty="0" smtClean="0">
              <a:solidFill>
                <a:schemeClr val="tx1"/>
              </a:solidFill>
            </a:endParaRPr>
          </a:p>
          <a:p>
            <a:pPr lvl="1"/>
            <a:r>
              <a:rPr lang="en-US" sz="1400" dirty="0" smtClean="0">
                <a:solidFill>
                  <a:schemeClr val="tx1"/>
                </a:solidFill>
              </a:rPr>
              <a:t>http</a:t>
            </a:r>
            <a:r>
              <a:rPr lang="en-US" sz="1400" dirty="0">
                <a:solidFill>
                  <a:schemeClr val="tx1"/>
                </a:solidFill>
              </a:rPr>
              <a:t>://www.symantec.com/business/support/index?page=content&amp;id=HOWTO45394</a:t>
            </a:r>
          </a:p>
        </p:txBody>
      </p:sp>
      <p:sp>
        <p:nvSpPr>
          <p:cNvPr id="8" name="Footer Placeholder 7"/>
          <p:cNvSpPr>
            <a:spLocks noGrp="1"/>
          </p:cNvSpPr>
          <p:nvPr>
            <p:ph type="ftr" sz="quarter" idx="10"/>
          </p:nvPr>
        </p:nvSpPr>
        <p:spPr/>
        <p:txBody>
          <a:bodyPr/>
          <a:lstStyle/>
          <a:p>
            <a:pPr>
              <a:defRPr/>
            </a:pPr>
            <a:r>
              <a:rPr lang="en-US" dirty="0"/>
              <a:t>How to manually install and test the Monitor Agent for Linux</a:t>
            </a:r>
          </a:p>
          <a:p>
            <a:pPr>
              <a:defRPr/>
            </a:pP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2</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a:t>How to manually install the Symantec Monitor Agent on Linux</a:t>
            </a:r>
            <a:endParaRPr lang="en-US" dirty="0" smtClean="0"/>
          </a:p>
        </p:txBody>
      </p:sp>
      <p:sp>
        <p:nvSpPr>
          <p:cNvPr id="16388" name="Rectangle 3"/>
          <p:cNvSpPr>
            <a:spLocks noGrp="1" noChangeArrowheads="1"/>
          </p:cNvSpPr>
          <p:nvPr>
            <p:ph idx="1"/>
          </p:nvPr>
        </p:nvSpPr>
        <p:spPr/>
        <p:txBody>
          <a:bodyPr>
            <a:noAutofit/>
          </a:bodyPr>
          <a:lstStyle/>
          <a:p>
            <a:r>
              <a:rPr lang="en-US" sz="1800" dirty="0">
                <a:solidFill>
                  <a:schemeClr val="tx1"/>
                </a:solidFill>
              </a:rPr>
              <a:t>Download the package to the client machine.  This can be done by logging into the client machine with super user (root) credentials and entering the following </a:t>
            </a:r>
            <a:r>
              <a:rPr lang="en-US" sz="1800" dirty="0" smtClean="0">
                <a:solidFill>
                  <a:schemeClr val="tx1"/>
                </a:solidFill>
              </a:rPr>
              <a:t>command:</a:t>
            </a:r>
          </a:p>
          <a:p>
            <a:pPr lvl="1"/>
            <a:r>
              <a:rPr lang="en-US" sz="1400" dirty="0" err="1" smtClean="0">
                <a:solidFill>
                  <a:schemeClr val="tx1"/>
                </a:solidFill>
              </a:rPr>
              <a:t>wget</a:t>
            </a:r>
            <a:r>
              <a:rPr lang="en-US" sz="1400" dirty="0" smtClean="0">
                <a:solidFill>
                  <a:schemeClr val="tx1"/>
                </a:solidFill>
              </a:rPr>
              <a:t> </a:t>
            </a:r>
            <a:r>
              <a:rPr lang="en-US" sz="1400" dirty="0" smtClean="0">
                <a:solidFill>
                  <a:schemeClr val="tx1"/>
                </a:solidFill>
                <a:hlinkClick r:id="rId3"/>
              </a:rPr>
              <a:t>http</a:t>
            </a:r>
            <a:r>
              <a:rPr lang="en-US" sz="1400" dirty="0">
                <a:solidFill>
                  <a:schemeClr val="tx1"/>
                </a:solidFill>
                <a:hlinkClick r:id="rId3"/>
              </a:rPr>
              <a:t>://</a:t>
            </a:r>
            <a:r>
              <a:rPr lang="en-US" sz="1400" dirty="0" smtClean="0">
                <a:solidFill>
                  <a:schemeClr val="tx1"/>
                </a:solidFill>
                <a:hlinkClick r:id="rId3"/>
              </a:rPr>
              <a:t>ServerNameHere/Altiris/ns/NSCap/bin/UNIX/Monitor/Linux/x86/aex-monitor.rpm</a:t>
            </a:r>
            <a:r>
              <a:rPr lang="en-US" sz="1400" dirty="0" smtClean="0">
                <a:solidFill>
                  <a:schemeClr val="tx1"/>
                </a:solidFill>
              </a:rPr>
              <a:t>                                                    </a:t>
            </a:r>
            <a:r>
              <a:rPr lang="en-US" sz="1400" dirty="0" err="1" smtClean="0">
                <a:solidFill>
                  <a:schemeClr val="tx1"/>
                </a:solidFill>
              </a:rPr>
              <a:t>wget</a:t>
            </a:r>
            <a:r>
              <a:rPr lang="en-US" sz="1400" dirty="0" smtClean="0">
                <a:solidFill>
                  <a:schemeClr val="tx1"/>
                </a:solidFill>
              </a:rPr>
              <a:t> http</a:t>
            </a:r>
            <a:r>
              <a:rPr lang="en-US" sz="1400" dirty="0">
                <a:solidFill>
                  <a:schemeClr val="tx1"/>
                </a:solidFill>
              </a:rPr>
              <a:t>://</a:t>
            </a:r>
            <a:r>
              <a:rPr lang="en-US" sz="1400" dirty="0" smtClean="0">
                <a:solidFill>
                  <a:schemeClr val="tx1"/>
                </a:solidFill>
              </a:rPr>
              <a:t>ServerNameHere/Altiris/ns/NSCap/bin/UNIX/Monitor/Linux/x86/aex-ms-setup</a:t>
            </a:r>
            <a:endParaRPr lang="en-US" sz="1400" dirty="0">
              <a:solidFill>
                <a:schemeClr val="tx1"/>
              </a:solidFill>
            </a:endParaRPr>
          </a:p>
          <a:p>
            <a:r>
              <a:rPr lang="en-US" sz="1800" dirty="0">
                <a:solidFill>
                  <a:schemeClr val="tx1"/>
                </a:solidFill>
              </a:rPr>
              <a:t>Next change the permissions of the folder the installer files were downloaded to with the following </a:t>
            </a:r>
            <a:r>
              <a:rPr lang="en-US" sz="1800" dirty="0" smtClean="0">
                <a:solidFill>
                  <a:schemeClr val="tx1"/>
                </a:solidFill>
              </a:rPr>
              <a:t>command:</a:t>
            </a:r>
          </a:p>
          <a:p>
            <a:pPr lvl="1"/>
            <a:r>
              <a:rPr lang="en-US" sz="1400" dirty="0" err="1" smtClean="0">
                <a:solidFill>
                  <a:schemeClr val="tx1"/>
                </a:solidFill>
              </a:rPr>
              <a:t>chmod</a:t>
            </a:r>
            <a:r>
              <a:rPr lang="en-US" sz="1400" dirty="0" smtClean="0">
                <a:solidFill>
                  <a:schemeClr val="tx1"/>
                </a:solidFill>
              </a:rPr>
              <a:t> </a:t>
            </a:r>
            <a:r>
              <a:rPr lang="en-US" sz="1400" dirty="0">
                <a:solidFill>
                  <a:schemeClr val="tx1"/>
                </a:solidFill>
              </a:rPr>
              <a:t>-R 777 </a:t>
            </a:r>
            <a:r>
              <a:rPr lang="en-US" sz="1400" dirty="0" smtClean="0">
                <a:solidFill>
                  <a:schemeClr val="tx1"/>
                </a:solidFill>
              </a:rPr>
              <a:t>.</a:t>
            </a:r>
          </a:p>
          <a:p>
            <a:pPr lvl="1"/>
            <a:r>
              <a:rPr lang="en-US" sz="1400" dirty="0" smtClean="0">
                <a:solidFill>
                  <a:schemeClr val="tx1"/>
                </a:solidFill>
              </a:rPr>
              <a:t>Note</a:t>
            </a:r>
            <a:r>
              <a:rPr lang="en-US" sz="1400" dirty="0">
                <a:solidFill>
                  <a:schemeClr val="tx1"/>
                </a:solidFill>
              </a:rPr>
              <a:t>: the above command will only work if the current working directory is the directory that the install files were downloaded to.  </a:t>
            </a:r>
          </a:p>
          <a:p>
            <a:r>
              <a:rPr lang="en-US" sz="1800" dirty="0">
                <a:solidFill>
                  <a:schemeClr val="tx1"/>
                </a:solidFill>
              </a:rPr>
              <a:t>To see what the current working directory is use the command: </a:t>
            </a:r>
            <a:r>
              <a:rPr lang="en-US" sz="1800" dirty="0" err="1">
                <a:solidFill>
                  <a:schemeClr val="tx1"/>
                </a:solidFill>
              </a:rPr>
              <a:t>pwd</a:t>
            </a:r>
            <a:r>
              <a:rPr lang="en-US" sz="1800" dirty="0" smtClean="0">
                <a:solidFill>
                  <a:schemeClr val="tx1"/>
                </a:solidFill>
              </a:rPr>
              <a:t>.</a:t>
            </a:r>
            <a:endParaRPr lang="en-US" sz="1200" dirty="0">
              <a:solidFill>
                <a:schemeClr val="tx1"/>
              </a:solidFill>
            </a:endParaRPr>
          </a:p>
          <a:p>
            <a:r>
              <a:rPr lang="en-US" sz="1800" dirty="0">
                <a:solidFill>
                  <a:schemeClr val="tx1"/>
                </a:solidFill>
              </a:rPr>
              <a:t>Either of the following commands will install the Monitor Agent.  Either can be used.  Note if you use RPM it is not necessary to change the permissions of the </a:t>
            </a:r>
            <a:r>
              <a:rPr lang="en-US" sz="1800" dirty="0" smtClean="0">
                <a:solidFill>
                  <a:schemeClr val="tx1"/>
                </a:solidFill>
              </a:rPr>
              <a:t>directory </a:t>
            </a:r>
            <a:r>
              <a:rPr lang="en-US" sz="1800" dirty="0">
                <a:solidFill>
                  <a:schemeClr val="tx1"/>
                </a:solidFill>
              </a:rPr>
              <a:t>that the files were downloaded </a:t>
            </a:r>
            <a:r>
              <a:rPr lang="en-US" sz="1800" dirty="0" smtClean="0">
                <a:solidFill>
                  <a:schemeClr val="tx1"/>
                </a:solidFill>
              </a:rPr>
              <a:t>to.</a:t>
            </a:r>
          </a:p>
          <a:p>
            <a:pPr lvl="1"/>
            <a:r>
              <a:rPr lang="en-US" sz="1400" dirty="0" smtClean="0">
                <a:solidFill>
                  <a:schemeClr val="tx1"/>
                </a:solidFill>
              </a:rPr>
              <a:t>rpm </a:t>
            </a:r>
            <a:r>
              <a:rPr lang="en-US" sz="1400" dirty="0">
                <a:solidFill>
                  <a:schemeClr val="tx1"/>
                </a:solidFill>
              </a:rPr>
              <a:t>-</a:t>
            </a:r>
            <a:r>
              <a:rPr lang="en-US" sz="1400" dirty="0" err="1">
                <a:solidFill>
                  <a:schemeClr val="tx1"/>
                </a:solidFill>
              </a:rPr>
              <a:t>i</a:t>
            </a:r>
            <a:r>
              <a:rPr lang="en-US" sz="1400" dirty="0">
                <a:solidFill>
                  <a:schemeClr val="tx1"/>
                </a:solidFill>
              </a:rPr>
              <a:t> </a:t>
            </a:r>
            <a:r>
              <a:rPr lang="en-US" sz="1400" dirty="0" err="1" smtClean="0">
                <a:solidFill>
                  <a:schemeClr val="tx1"/>
                </a:solidFill>
              </a:rPr>
              <a:t>aex-monitor.rpm</a:t>
            </a:r>
            <a:r>
              <a:rPr lang="en-US" sz="1400" dirty="0" smtClean="0">
                <a:solidFill>
                  <a:schemeClr val="tx1"/>
                </a:solidFill>
              </a:rPr>
              <a:t> </a:t>
            </a:r>
          </a:p>
          <a:p>
            <a:pPr lvl="1"/>
            <a:r>
              <a:rPr lang="en-US" sz="1400" dirty="0" smtClean="0">
                <a:solidFill>
                  <a:schemeClr val="tx1"/>
                </a:solidFill>
              </a:rPr>
              <a:t>./</a:t>
            </a:r>
            <a:r>
              <a:rPr lang="en-US" sz="1400" dirty="0" err="1" smtClean="0">
                <a:solidFill>
                  <a:schemeClr val="tx1"/>
                </a:solidFill>
              </a:rPr>
              <a:t>aex</a:t>
            </a:r>
            <a:r>
              <a:rPr lang="en-US" sz="1400" dirty="0" smtClean="0">
                <a:solidFill>
                  <a:schemeClr val="tx1"/>
                </a:solidFill>
              </a:rPr>
              <a:t>-</a:t>
            </a:r>
            <a:r>
              <a:rPr lang="en-US" sz="1400" dirty="0" err="1" smtClean="0">
                <a:solidFill>
                  <a:schemeClr val="tx1"/>
                </a:solidFill>
              </a:rPr>
              <a:t>ms</a:t>
            </a:r>
            <a:r>
              <a:rPr lang="en-US" sz="1400" dirty="0" smtClean="0">
                <a:solidFill>
                  <a:schemeClr val="tx1"/>
                </a:solidFill>
              </a:rPr>
              <a:t>-setup</a:t>
            </a:r>
            <a:endParaRPr lang="en-US" sz="1400" dirty="0">
              <a:solidFill>
                <a:schemeClr val="tx1"/>
              </a:solidFill>
            </a:endParaRPr>
          </a:p>
        </p:txBody>
      </p:sp>
      <p:sp>
        <p:nvSpPr>
          <p:cNvPr id="8" name="Footer Placeholder 7"/>
          <p:cNvSpPr>
            <a:spLocks noGrp="1"/>
          </p:cNvSpPr>
          <p:nvPr>
            <p:ph type="ftr" sz="quarter" idx="10"/>
          </p:nvPr>
        </p:nvSpPr>
        <p:spPr/>
        <p:txBody>
          <a:bodyPr/>
          <a:lstStyle/>
          <a:p>
            <a:pPr>
              <a:defRPr/>
            </a:pPr>
            <a:r>
              <a:rPr lang="en-US" dirty="0"/>
              <a:t>How to manually install and test the Monitor Agent for Linux</a:t>
            </a:r>
          </a:p>
          <a:p>
            <a:pPr>
              <a:defRPr/>
            </a:pP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3</a:t>
            </a:fld>
            <a:endParaRPr lang="en-US" dirty="0"/>
          </a:p>
        </p:txBody>
      </p:sp>
    </p:spTree>
    <p:extLst>
      <p:ext uri="{BB962C8B-B14F-4D97-AF65-F5344CB8AC3E}">
        <p14:creationId xmlns:p14="http://schemas.microsoft.com/office/powerpoint/2010/main" val="2438570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a:t>How to manually install the Symantec Monitor Agent on Linux</a:t>
            </a:r>
            <a:endParaRPr lang="en-US" dirty="0" smtClean="0"/>
          </a:p>
        </p:txBody>
      </p:sp>
      <p:sp>
        <p:nvSpPr>
          <p:cNvPr id="16388" name="Rectangle 3"/>
          <p:cNvSpPr>
            <a:spLocks noGrp="1" noChangeArrowheads="1"/>
          </p:cNvSpPr>
          <p:nvPr>
            <p:ph idx="1"/>
          </p:nvPr>
        </p:nvSpPr>
        <p:spPr/>
        <p:txBody>
          <a:bodyPr>
            <a:noAutofit/>
          </a:bodyPr>
          <a:lstStyle/>
          <a:p>
            <a:r>
              <a:rPr lang="en-US" sz="1800" dirty="0">
                <a:solidFill>
                  <a:schemeClr val="tx1"/>
                </a:solidFill>
              </a:rPr>
              <a:t>Once the install has run, check to make sure that the monitor agent is installed by running the same command from </a:t>
            </a:r>
            <a:r>
              <a:rPr lang="en-US" sz="1800" dirty="0" smtClean="0">
                <a:solidFill>
                  <a:schemeClr val="tx1"/>
                </a:solidFill>
              </a:rPr>
              <a:t>above:</a:t>
            </a:r>
          </a:p>
          <a:p>
            <a:pPr lvl="1"/>
            <a:r>
              <a:rPr lang="en-US" sz="1400" dirty="0" err="1" smtClean="0">
                <a:solidFill>
                  <a:schemeClr val="tx1"/>
                </a:solidFill>
              </a:rPr>
              <a:t>ps</a:t>
            </a:r>
            <a:r>
              <a:rPr lang="en-US" sz="1400" dirty="0" smtClean="0">
                <a:solidFill>
                  <a:schemeClr val="tx1"/>
                </a:solidFill>
              </a:rPr>
              <a:t> </a:t>
            </a:r>
            <a:r>
              <a:rPr lang="en-US" sz="1400" dirty="0">
                <a:solidFill>
                  <a:schemeClr val="tx1"/>
                </a:solidFill>
              </a:rPr>
              <a:t>-</a:t>
            </a:r>
            <a:r>
              <a:rPr lang="en-US" sz="1400" dirty="0" err="1">
                <a:solidFill>
                  <a:schemeClr val="tx1"/>
                </a:solidFill>
              </a:rPr>
              <a:t>ef</a:t>
            </a:r>
            <a:r>
              <a:rPr lang="en-US" sz="1400" dirty="0">
                <a:solidFill>
                  <a:schemeClr val="tx1"/>
                </a:solidFill>
              </a:rPr>
              <a:t> | </a:t>
            </a:r>
            <a:r>
              <a:rPr lang="en-US" sz="1400" dirty="0" err="1">
                <a:solidFill>
                  <a:schemeClr val="tx1"/>
                </a:solidFill>
              </a:rPr>
              <a:t>grep</a:t>
            </a:r>
            <a:r>
              <a:rPr lang="en-US" sz="1400" dirty="0">
                <a:solidFill>
                  <a:schemeClr val="tx1"/>
                </a:solidFill>
              </a:rPr>
              <a:t> </a:t>
            </a:r>
            <a:r>
              <a:rPr lang="en-US" sz="1400" dirty="0" err="1">
                <a:solidFill>
                  <a:schemeClr val="tx1"/>
                </a:solidFill>
              </a:rPr>
              <a:t>aex</a:t>
            </a:r>
            <a:r>
              <a:rPr lang="en-US" sz="1400" dirty="0">
                <a:solidFill>
                  <a:schemeClr val="tx1"/>
                </a:solidFill>
              </a:rPr>
              <a:t> | </a:t>
            </a:r>
            <a:r>
              <a:rPr lang="en-US" sz="1400" dirty="0" err="1">
                <a:solidFill>
                  <a:schemeClr val="tx1"/>
                </a:solidFill>
              </a:rPr>
              <a:t>grep</a:t>
            </a:r>
            <a:r>
              <a:rPr lang="en-US" sz="1400" dirty="0">
                <a:solidFill>
                  <a:schemeClr val="tx1"/>
                </a:solidFill>
              </a:rPr>
              <a:t> -v </a:t>
            </a:r>
            <a:r>
              <a:rPr lang="en-US" sz="1400" dirty="0" err="1">
                <a:solidFill>
                  <a:schemeClr val="tx1"/>
                </a:solidFill>
              </a:rPr>
              <a:t>grep</a:t>
            </a:r>
            <a:endParaRPr lang="en-US" sz="1400" dirty="0">
              <a:solidFill>
                <a:schemeClr val="tx1"/>
              </a:solidFill>
            </a:endParaRPr>
          </a:p>
          <a:p>
            <a:endParaRPr lang="en-US" sz="1400" dirty="0">
              <a:solidFill>
                <a:schemeClr val="tx1"/>
              </a:solidFill>
            </a:endParaRPr>
          </a:p>
          <a:p>
            <a:r>
              <a:rPr lang="en-US" sz="1800" dirty="0">
                <a:solidFill>
                  <a:schemeClr val="tx1"/>
                </a:solidFill>
              </a:rPr>
              <a:t>The following should be seen</a:t>
            </a:r>
          </a:p>
          <a:p>
            <a:pPr lvl="1"/>
            <a:r>
              <a:rPr lang="en-US" sz="1400" dirty="0" err="1">
                <a:solidFill>
                  <a:schemeClr val="tx1"/>
                </a:solidFill>
              </a:rPr>
              <a:t>aex-pluginmanager.bin</a:t>
            </a:r>
            <a:r>
              <a:rPr lang="en-US" sz="1400" dirty="0">
                <a:solidFill>
                  <a:schemeClr val="tx1"/>
                </a:solidFill>
              </a:rPr>
              <a:t> -D</a:t>
            </a:r>
          </a:p>
          <a:p>
            <a:pPr lvl="1"/>
            <a:r>
              <a:rPr lang="en-US" sz="1400" dirty="0" err="1">
                <a:solidFill>
                  <a:schemeClr val="tx1"/>
                </a:solidFill>
              </a:rPr>
              <a:t>aex-pluginmanager</a:t>
            </a:r>
            <a:r>
              <a:rPr lang="en-US" sz="1400" dirty="0">
                <a:solidFill>
                  <a:schemeClr val="tx1"/>
                </a:solidFill>
              </a:rPr>
              <a:t> -F -nm -</a:t>
            </a:r>
            <a:r>
              <a:rPr lang="en-US" sz="1400" dirty="0" err="1">
                <a:solidFill>
                  <a:schemeClr val="tx1"/>
                </a:solidFill>
              </a:rPr>
              <a:t>nc</a:t>
            </a:r>
            <a:endParaRPr lang="en-US" sz="1400" dirty="0">
              <a:solidFill>
                <a:schemeClr val="tx1"/>
              </a:solidFill>
            </a:endParaRPr>
          </a:p>
          <a:p>
            <a:pPr lvl="1"/>
            <a:r>
              <a:rPr lang="en-US" sz="1400" dirty="0" err="1" smtClean="0">
                <a:solidFill>
                  <a:schemeClr val="tx1"/>
                </a:solidFill>
              </a:rPr>
              <a:t>aex-metricprovider.bin</a:t>
            </a:r>
            <a:endParaRPr lang="en-US" sz="1400" dirty="0" smtClean="0">
              <a:solidFill>
                <a:schemeClr val="tx1"/>
              </a:solidFill>
            </a:endParaRPr>
          </a:p>
          <a:p>
            <a:pPr lvl="1"/>
            <a:endParaRPr lang="en-US" sz="1400" dirty="0">
              <a:solidFill>
                <a:schemeClr val="tx1"/>
              </a:solidFill>
            </a:endParaRPr>
          </a:p>
          <a:p>
            <a:pPr marL="284162" lvl="1" indent="0">
              <a:buNone/>
            </a:pPr>
            <a:endParaRPr lang="en-US" sz="1400" dirty="0" smtClean="0">
              <a:solidFill>
                <a:schemeClr val="tx1"/>
              </a:solidFill>
            </a:endParaRPr>
          </a:p>
        </p:txBody>
      </p:sp>
      <p:sp>
        <p:nvSpPr>
          <p:cNvPr id="8" name="Footer Placeholder 7"/>
          <p:cNvSpPr>
            <a:spLocks noGrp="1"/>
          </p:cNvSpPr>
          <p:nvPr>
            <p:ph type="ftr" sz="quarter" idx="10"/>
          </p:nvPr>
        </p:nvSpPr>
        <p:spPr/>
        <p:txBody>
          <a:bodyPr/>
          <a:lstStyle/>
          <a:p>
            <a:pPr>
              <a:defRPr/>
            </a:pPr>
            <a:r>
              <a:rPr lang="en-US" dirty="0" smtClean="0"/>
              <a:t>How To Manually Install the Symantec Monitor Agent on Linux</a:t>
            </a: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4</a:t>
            </a:fld>
            <a:endParaRPr lang="en-US" dirty="0"/>
          </a:p>
        </p:txBody>
      </p:sp>
    </p:spTree>
    <p:extLst>
      <p:ext uri="{BB962C8B-B14F-4D97-AF65-F5344CB8AC3E}">
        <p14:creationId xmlns:p14="http://schemas.microsoft.com/office/powerpoint/2010/main" val="1386313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Create a Policy and Test the Agent</a:t>
            </a:r>
          </a:p>
        </p:txBody>
      </p:sp>
      <p:sp>
        <p:nvSpPr>
          <p:cNvPr id="16388" name="Rectangle 3"/>
          <p:cNvSpPr>
            <a:spLocks noGrp="1" noChangeArrowheads="1"/>
          </p:cNvSpPr>
          <p:nvPr>
            <p:ph idx="1"/>
          </p:nvPr>
        </p:nvSpPr>
        <p:spPr/>
        <p:txBody>
          <a:bodyPr>
            <a:noAutofit/>
          </a:bodyPr>
          <a:lstStyle/>
          <a:p>
            <a:r>
              <a:rPr lang="en-US" sz="1800" dirty="0" smtClean="0">
                <a:solidFill>
                  <a:schemeClr val="tx1"/>
                </a:solidFill>
              </a:rPr>
              <a:t>To test the newly installed agent, create an agent based policy and target the Linux machine. For this example, we will create a command metric.  To create the command metric follow the steps below.</a:t>
            </a:r>
          </a:p>
          <a:p>
            <a:r>
              <a:rPr lang="en-US" sz="1800" dirty="0" smtClean="0">
                <a:solidFill>
                  <a:schemeClr val="tx1"/>
                </a:solidFill>
              </a:rPr>
              <a:t>Navigate to </a:t>
            </a:r>
            <a:r>
              <a:rPr lang="en-US" sz="1800" b="1" dirty="0" smtClean="0">
                <a:solidFill>
                  <a:schemeClr val="tx1"/>
                </a:solidFill>
              </a:rPr>
              <a:t>Home &gt; Monitoring and Alerting &gt; Monitor &gt; Policies &gt; Monitor Policies</a:t>
            </a:r>
            <a:r>
              <a:rPr lang="en-US" sz="1800" dirty="0" smtClean="0">
                <a:solidFill>
                  <a:schemeClr val="tx1"/>
                </a:solidFill>
              </a:rPr>
              <a:t>. </a:t>
            </a:r>
            <a:endParaRPr lang="en-US" sz="1800" dirty="0">
              <a:solidFill>
                <a:schemeClr val="tx1"/>
              </a:solidFill>
            </a:endParaRPr>
          </a:p>
          <a:p>
            <a:r>
              <a:rPr lang="en-US" sz="1800" dirty="0" smtClean="0">
                <a:solidFill>
                  <a:schemeClr val="tx1"/>
                </a:solidFill>
              </a:rPr>
              <a:t>Right click Monitor Policies and select </a:t>
            </a:r>
            <a:r>
              <a:rPr lang="en-US" sz="1800" b="1" dirty="0" smtClean="0">
                <a:solidFill>
                  <a:schemeClr val="tx1"/>
                </a:solidFill>
              </a:rPr>
              <a:t>New &gt; Monitor Policy Agent-Based</a:t>
            </a:r>
            <a:r>
              <a:rPr lang="en-US" sz="1800" dirty="0" smtClean="0">
                <a:solidFill>
                  <a:schemeClr val="tx1"/>
                </a:solidFill>
              </a:rPr>
              <a:t>.</a:t>
            </a:r>
          </a:p>
          <a:p>
            <a:r>
              <a:rPr lang="en-US" sz="1800" dirty="0" smtClean="0">
                <a:solidFill>
                  <a:schemeClr val="tx1"/>
                </a:solidFill>
              </a:rPr>
              <a:t>Give the policy a name such as </a:t>
            </a:r>
            <a:r>
              <a:rPr lang="en-US" sz="1800" dirty="0" err="1" smtClean="0">
                <a:solidFill>
                  <a:schemeClr val="tx1"/>
                </a:solidFill>
              </a:rPr>
              <a:t>LinuxCommandPolicy</a:t>
            </a:r>
            <a:r>
              <a:rPr lang="en-US" sz="1800" dirty="0" smtClean="0">
                <a:solidFill>
                  <a:schemeClr val="tx1"/>
                </a:solidFill>
              </a:rPr>
              <a:t> and click </a:t>
            </a:r>
            <a:r>
              <a:rPr lang="en-US" sz="1800" b="1" dirty="0" smtClean="0">
                <a:solidFill>
                  <a:schemeClr val="tx1"/>
                </a:solidFill>
              </a:rPr>
              <a:t>Save Changes</a:t>
            </a:r>
            <a:r>
              <a:rPr lang="en-US" sz="1800" dirty="0" smtClean="0">
                <a:solidFill>
                  <a:schemeClr val="tx1"/>
                </a:solidFill>
              </a:rPr>
              <a:t>. </a:t>
            </a:r>
          </a:p>
          <a:p>
            <a:r>
              <a:rPr lang="en-US" sz="1800" dirty="0" smtClean="0">
                <a:solidFill>
                  <a:schemeClr val="tx1"/>
                </a:solidFill>
              </a:rPr>
              <a:t>Under the Rules tab, click the </a:t>
            </a:r>
            <a:r>
              <a:rPr lang="en-US" sz="1800" b="1" dirty="0" smtClean="0">
                <a:solidFill>
                  <a:schemeClr val="tx1"/>
                </a:solidFill>
              </a:rPr>
              <a:t>blue + button </a:t>
            </a:r>
            <a:r>
              <a:rPr lang="en-US" sz="1800" dirty="0" smtClean="0">
                <a:solidFill>
                  <a:schemeClr val="tx1"/>
                </a:solidFill>
              </a:rPr>
              <a:t>to add a new rule.</a:t>
            </a:r>
          </a:p>
          <a:p>
            <a:r>
              <a:rPr lang="en-US" sz="1800" dirty="0" smtClean="0">
                <a:solidFill>
                  <a:schemeClr val="tx1"/>
                </a:solidFill>
              </a:rPr>
              <a:t>Click the </a:t>
            </a:r>
            <a:r>
              <a:rPr lang="en-US" sz="1800" b="1" dirty="0" smtClean="0">
                <a:solidFill>
                  <a:schemeClr val="tx1"/>
                </a:solidFill>
              </a:rPr>
              <a:t>yellow * New button </a:t>
            </a:r>
            <a:r>
              <a:rPr lang="en-US" sz="1800" dirty="0" smtClean="0">
                <a:solidFill>
                  <a:schemeClr val="tx1"/>
                </a:solidFill>
              </a:rPr>
              <a:t>and select </a:t>
            </a:r>
            <a:r>
              <a:rPr lang="en-US" sz="1800" b="1" dirty="0" smtClean="0">
                <a:solidFill>
                  <a:schemeClr val="tx1"/>
                </a:solidFill>
              </a:rPr>
              <a:t>Metric</a:t>
            </a:r>
            <a:r>
              <a:rPr lang="en-US" sz="1800" dirty="0" smtClean="0">
                <a:solidFill>
                  <a:schemeClr val="tx1"/>
                </a:solidFill>
              </a:rPr>
              <a:t>.</a:t>
            </a:r>
          </a:p>
          <a:p>
            <a:r>
              <a:rPr lang="en-US" sz="1800" dirty="0" smtClean="0">
                <a:solidFill>
                  <a:schemeClr val="tx1"/>
                </a:solidFill>
              </a:rPr>
              <a:t>Give the Metric Rule a Name such as </a:t>
            </a:r>
            <a:r>
              <a:rPr lang="en-US" sz="1800" dirty="0" err="1" smtClean="0">
                <a:solidFill>
                  <a:schemeClr val="tx1"/>
                </a:solidFill>
              </a:rPr>
              <a:t>LinuxCommandRule</a:t>
            </a:r>
            <a:r>
              <a:rPr lang="en-US" sz="1800" dirty="0" smtClean="0">
                <a:solidFill>
                  <a:schemeClr val="tx1"/>
                </a:solidFill>
              </a:rPr>
              <a:t> and a Category.</a:t>
            </a:r>
          </a:p>
          <a:p>
            <a:r>
              <a:rPr lang="en-US" sz="1800" dirty="0" smtClean="0">
                <a:solidFill>
                  <a:schemeClr val="tx1"/>
                </a:solidFill>
              </a:rPr>
              <a:t>Click </a:t>
            </a:r>
            <a:r>
              <a:rPr lang="en-US" sz="1800" b="1" dirty="0" smtClean="0">
                <a:solidFill>
                  <a:schemeClr val="tx1"/>
                </a:solidFill>
              </a:rPr>
              <a:t>the yellow * button</a:t>
            </a:r>
            <a:r>
              <a:rPr lang="en-US" sz="1800" dirty="0" smtClean="0">
                <a:solidFill>
                  <a:schemeClr val="tx1"/>
                </a:solidFill>
              </a:rPr>
              <a:t>.  Click Select Metric.</a:t>
            </a:r>
          </a:p>
          <a:p>
            <a:r>
              <a:rPr lang="en-US" sz="1800" dirty="0" smtClean="0">
                <a:solidFill>
                  <a:schemeClr val="tx1"/>
                </a:solidFill>
              </a:rPr>
              <a:t>Click the </a:t>
            </a:r>
            <a:r>
              <a:rPr lang="en-US" sz="1800" b="1" dirty="0" smtClean="0">
                <a:solidFill>
                  <a:schemeClr val="tx1"/>
                </a:solidFill>
              </a:rPr>
              <a:t>yellow * New button </a:t>
            </a:r>
            <a:r>
              <a:rPr lang="en-US" sz="1800" dirty="0" smtClean="0">
                <a:solidFill>
                  <a:schemeClr val="tx1"/>
                </a:solidFill>
              </a:rPr>
              <a:t>and select Command.</a:t>
            </a:r>
          </a:p>
          <a:p>
            <a:r>
              <a:rPr lang="en-US" sz="1800" dirty="0" smtClean="0">
                <a:solidFill>
                  <a:schemeClr val="tx1"/>
                </a:solidFill>
              </a:rPr>
              <a:t>Give the Command Metric a name such as </a:t>
            </a:r>
            <a:r>
              <a:rPr lang="en-US" sz="1800" dirty="0" err="1" smtClean="0">
                <a:solidFill>
                  <a:schemeClr val="tx1"/>
                </a:solidFill>
              </a:rPr>
              <a:t>LinuxCommandMetric</a:t>
            </a:r>
            <a:r>
              <a:rPr lang="en-US" sz="1800" dirty="0" smtClean="0">
                <a:solidFill>
                  <a:schemeClr val="tx1"/>
                </a:solidFill>
              </a:rPr>
              <a:t>.</a:t>
            </a:r>
          </a:p>
          <a:p>
            <a:r>
              <a:rPr lang="en-US" sz="1800" dirty="0" smtClean="0">
                <a:solidFill>
                  <a:schemeClr val="tx1"/>
                </a:solidFill>
              </a:rPr>
              <a:t>Set the polling interval 10 seconds so that we get the alert quickly.</a:t>
            </a:r>
          </a:p>
          <a:p>
            <a:endParaRPr lang="en-US" sz="1400" dirty="0">
              <a:solidFill>
                <a:schemeClr val="tx1"/>
              </a:solidFill>
            </a:endParaRPr>
          </a:p>
          <a:p>
            <a:pPr marL="284162" lvl="1" indent="0">
              <a:buNone/>
            </a:pPr>
            <a:endParaRPr lang="en-US" sz="1400" dirty="0" smtClean="0">
              <a:solidFill>
                <a:schemeClr val="tx1"/>
              </a:solidFill>
            </a:endParaRPr>
          </a:p>
        </p:txBody>
      </p:sp>
      <p:sp>
        <p:nvSpPr>
          <p:cNvPr id="8" name="Footer Placeholder 7"/>
          <p:cNvSpPr>
            <a:spLocks noGrp="1"/>
          </p:cNvSpPr>
          <p:nvPr>
            <p:ph type="ftr" sz="quarter" idx="10"/>
          </p:nvPr>
        </p:nvSpPr>
        <p:spPr/>
        <p:txBody>
          <a:bodyPr/>
          <a:lstStyle/>
          <a:p>
            <a:pPr>
              <a:defRPr/>
            </a:pPr>
            <a:r>
              <a:rPr lang="en-US" dirty="0" smtClean="0"/>
              <a:t>How To Manually Install the Symantec Monitor Agent on Linux</a:t>
            </a: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5</a:t>
            </a:fld>
            <a:endParaRPr lang="en-US" dirty="0"/>
          </a:p>
        </p:txBody>
      </p:sp>
    </p:spTree>
    <p:extLst>
      <p:ext uri="{BB962C8B-B14F-4D97-AF65-F5344CB8AC3E}">
        <p14:creationId xmlns:p14="http://schemas.microsoft.com/office/powerpoint/2010/main" val="3166318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Create a Policy and Test the Agent</a:t>
            </a:r>
          </a:p>
        </p:txBody>
      </p:sp>
      <p:sp>
        <p:nvSpPr>
          <p:cNvPr id="16388" name="Rectangle 3"/>
          <p:cNvSpPr>
            <a:spLocks noGrp="1" noChangeArrowheads="1"/>
          </p:cNvSpPr>
          <p:nvPr>
            <p:ph idx="1"/>
          </p:nvPr>
        </p:nvSpPr>
        <p:spPr/>
        <p:txBody>
          <a:bodyPr>
            <a:noAutofit/>
          </a:bodyPr>
          <a:lstStyle/>
          <a:p>
            <a:r>
              <a:rPr lang="en-US" sz="1800" dirty="0" smtClean="0">
                <a:solidFill>
                  <a:schemeClr val="tx1"/>
                </a:solidFill>
              </a:rPr>
              <a:t>Keep the </a:t>
            </a:r>
            <a:r>
              <a:rPr lang="en-US" sz="1800" dirty="0" err="1" smtClean="0">
                <a:solidFill>
                  <a:schemeClr val="tx1"/>
                </a:solidFill>
              </a:rPr>
              <a:t>datatype</a:t>
            </a:r>
            <a:r>
              <a:rPr lang="en-US" sz="1800" dirty="0" smtClean="0">
                <a:solidFill>
                  <a:schemeClr val="tx1"/>
                </a:solidFill>
              </a:rPr>
              <a:t> set to the default of Numeric.  The results that will be returned are numeric in this example.</a:t>
            </a:r>
          </a:p>
          <a:p>
            <a:r>
              <a:rPr lang="en-US" sz="1800" dirty="0" smtClean="0">
                <a:solidFill>
                  <a:schemeClr val="tx1"/>
                </a:solidFill>
              </a:rPr>
              <a:t>Toggle the radio button to the Command Line setting and enter the </a:t>
            </a:r>
            <a:r>
              <a:rPr lang="en-US" sz="1800" dirty="0">
                <a:solidFill>
                  <a:schemeClr val="tx1"/>
                </a:solidFill>
              </a:rPr>
              <a:t>following command: </a:t>
            </a:r>
            <a:r>
              <a:rPr lang="en-US" sz="1800" dirty="0" err="1">
                <a:solidFill>
                  <a:schemeClr val="tx1"/>
                </a:solidFill>
              </a:rPr>
              <a:t>ps</a:t>
            </a:r>
            <a:r>
              <a:rPr lang="en-US" sz="1800" dirty="0">
                <a:solidFill>
                  <a:schemeClr val="tx1"/>
                </a:solidFill>
              </a:rPr>
              <a:t> -</a:t>
            </a:r>
            <a:r>
              <a:rPr lang="en-US" sz="1800" dirty="0" err="1">
                <a:solidFill>
                  <a:schemeClr val="tx1"/>
                </a:solidFill>
              </a:rPr>
              <a:t>ef</a:t>
            </a:r>
            <a:r>
              <a:rPr lang="en-US" sz="1800" dirty="0">
                <a:solidFill>
                  <a:schemeClr val="tx1"/>
                </a:solidFill>
              </a:rPr>
              <a:t> | </a:t>
            </a:r>
            <a:r>
              <a:rPr lang="en-US" sz="1800" dirty="0" err="1">
                <a:solidFill>
                  <a:schemeClr val="tx1"/>
                </a:solidFill>
              </a:rPr>
              <a:t>wc</a:t>
            </a:r>
            <a:r>
              <a:rPr lang="en-US" sz="1800" dirty="0">
                <a:solidFill>
                  <a:schemeClr val="tx1"/>
                </a:solidFill>
              </a:rPr>
              <a:t> </a:t>
            </a:r>
            <a:r>
              <a:rPr lang="en-US" sz="1800" dirty="0" smtClean="0">
                <a:solidFill>
                  <a:schemeClr val="tx1"/>
                </a:solidFill>
              </a:rPr>
              <a:t>–l</a:t>
            </a:r>
          </a:p>
          <a:p>
            <a:r>
              <a:rPr lang="en-US" sz="1800" dirty="0" smtClean="0">
                <a:solidFill>
                  <a:schemeClr val="tx1"/>
                </a:solidFill>
              </a:rPr>
              <a:t>PS is a command for listing processes in </a:t>
            </a:r>
            <a:r>
              <a:rPr lang="en-US" sz="1800" dirty="0" err="1" smtClean="0">
                <a:solidFill>
                  <a:schemeClr val="tx1"/>
                </a:solidFill>
              </a:rPr>
              <a:t>linux</a:t>
            </a:r>
            <a:r>
              <a:rPr lang="en-US" sz="1800" dirty="0" smtClean="0">
                <a:solidFill>
                  <a:schemeClr val="tx1"/>
                </a:solidFill>
              </a:rPr>
              <a:t>.  The e flag shows all running processes.  The f flag give the full format style listing.  The | (pipe) takes the output of one command and uses it as an input for another.  WC (word count) is a command that will count individual words.  The l flag tells </a:t>
            </a:r>
            <a:r>
              <a:rPr lang="en-US" sz="1800" dirty="0" err="1" smtClean="0">
                <a:solidFill>
                  <a:schemeClr val="tx1"/>
                </a:solidFill>
              </a:rPr>
              <a:t>wc</a:t>
            </a:r>
            <a:r>
              <a:rPr lang="en-US" sz="1800" dirty="0" smtClean="0">
                <a:solidFill>
                  <a:schemeClr val="tx1"/>
                </a:solidFill>
              </a:rPr>
              <a:t> to count the number of lines.  Since in this command each process is on a different line essentially we are counting the number of processes running. Run this command at the terminal on the Linux box itself and write down the number it gives.  This will be important in the next steps.</a:t>
            </a:r>
          </a:p>
          <a:p>
            <a:r>
              <a:rPr lang="en-US" sz="1800" dirty="0" smtClean="0">
                <a:solidFill>
                  <a:schemeClr val="tx1"/>
                </a:solidFill>
              </a:rPr>
              <a:t>Set the Return value Column to 0.  There is only one number being returned so it would be in the zero position.  Click </a:t>
            </a:r>
            <a:r>
              <a:rPr lang="en-US" sz="1800" b="1" dirty="0" smtClean="0">
                <a:solidFill>
                  <a:schemeClr val="tx1"/>
                </a:solidFill>
              </a:rPr>
              <a:t>OK</a:t>
            </a:r>
            <a:r>
              <a:rPr lang="en-US" sz="1800" dirty="0" smtClean="0">
                <a:solidFill>
                  <a:schemeClr val="tx1"/>
                </a:solidFill>
              </a:rPr>
              <a:t>.</a:t>
            </a:r>
          </a:p>
          <a:p>
            <a:r>
              <a:rPr lang="en-US" sz="1800" dirty="0" smtClean="0">
                <a:solidFill>
                  <a:schemeClr val="tx1"/>
                </a:solidFill>
              </a:rPr>
              <a:t>Make sure </a:t>
            </a:r>
            <a:r>
              <a:rPr lang="en-US" sz="1800" dirty="0" err="1" smtClean="0">
                <a:solidFill>
                  <a:schemeClr val="tx1"/>
                </a:solidFill>
              </a:rPr>
              <a:t>LinuxCommandMetric</a:t>
            </a:r>
            <a:r>
              <a:rPr lang="en-US" sz="1800" dirty="0" smtClean="0">
                <a:solidFill>
                  <a:schemeClr val="tx1"/>
                </a:solidFill>
              </a:rPr>
              <a:t> is selected and click </a:t>
            </a:r>
            <a:r>
              <a:rPr lang="en-US" sz="1800" b="1" dirty="0" smtClean="0">
                <a:solidFill>
                  <a:schemeClr val="tx1"/>
                </a:solidFill>
              </a:rPr>
              <a:t>OK</a:t>
            </a:r>
            <a:r>
              <a:rPr lang="en-US" sz="1800" dirty="0" smtClean="0">
                <a:solidFill>
                  <a:schemeClr val="tx1"/>
                </a:solidFill>
              </a:rPr>
              <a:t>.</a:t>
            </a:r>
          </a:p>
          <a:p>
            <a:endParaRPr lang="en-US" sz="1800" dirty="0" smtClean="0">
              <a:solidFill>
                <a:schemeClr val="tx1"/>
              </a:solidFill>
            </a:endParaRPr>
          </a:p>
          <a:p>
            <a:endParaRPr lang="en-US" sz="1400" dirty="0">
              <a:solidFill>
                <a:schemeClr val="tx1"/>
              </a:solidFill>
            </a:endParaRPr>
          </a:p>
          <a:p>
            <a:pPr marL="284162" lvl="1" indent="0">
              <a:buNone/>
            </a:pPr>
            <a:endParaRPr lang="en-US" sz="1400" dirty="0" smtClean="0">
              <a:solidFill>
                <a:schemeClr val="tx1"/>
              </a:solidFill>
            </a:endParaRPr>
          </a:p>
        </p:txBody>
      </p:sp>
      <p:sp>
        <p:nvSpPr>
          <p:cNvPr id="8" name="Footer Placeholder 7"/>
          <p:cNvSpPr>
            <a:spLocks noGrp="1"/>
          </p:cNvSpPr>
          <p:nvPr>
            <p:ph type="ftr" sz="quarter" idx="10"/>
          </p:nvPr>
        </p:nvSpPr>
        <p:spPr/>
        <p:txBody>
          <a:bodyPr/>
          <a:lstStyle/>
          <a:p>
            <a:pPr>
              <a:defRPr/>
            </a:pPr>
            <a:r>
              <a:rPr lang="en-US" dirty="0" smtClean="0"/>
              <a:t>How To Manually Install the Symantec Monitor Agent on Linux</a:t>
            </a: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6</a:t>
            </a:fld>
            <a:endParaRPr lang="en-US" dirty="0"/>
          </a:p>
        </p:txBody>
      </p:sp>
    </p:spTree>
    <p:extLst>
      <p:ext uri="{BB962C8B-B14F-4D97-AF65-F5344CB8AC3E}">
        <p14:creationId xmlns:p14="http://schemas.microsoft.com/office/powerpoint/2010/main" val="2157560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Create a Policy and Test the Agent</a:t>
            </a:r>
          </a:p>
        </p:txBody>
      </p:sp>
      <p:sp>
        <p:nvSpPr>
          <p:cNvPr id="16388" name="Rectangle 3"/>
          <p:cNvSpPr>
            <a:spLocks noGrp="1" noChangeArrowheads="1"/>
          </p:cNvSpPr>
          <p:nvPr>
            <p:ph idx="1"/>
          </p:nvPr>
        </p:nvSpPr>
        <p:spPr/>
        <p:txBody>
          <a:bodyPr>
            <a:noAutofit/>
          </a:bodyPr>
          <a:lstStyle/>
          <a:p>
            <a:r>
              <a:rPr lang="en-US" sz="1800" dirty="0">
                <a:solidFill>
                  <a:schemeClr val="tx1"/>
                </a:solidFill>
              </a:rPr>
              <a:t>On the New Metric Evaluation page set the Condition field to Greater than or Equal to and set the Value field to something less then what was returned by the </a:t>
            </a:r>
            <a:r>
              <a:rPr lang="en-US" sz="1800" dirty="0" err="1">
                <a:solidFill>
                  <a:schemeClr val="tx1"/>
                </a:solidFill>
              </a:rPr>
              <a:t>ps</a:t>
            </a:r>
            <a:r>
              <a:rPr lang="en-US" sz="1800" dirty="0">
                <a:solidFill>
                  <a:schemeClr val="tx1"/>
                </a:solidFill>
              </a:rPr>
              <a:t> command at the terminal of the Linux machine. We want this to trigger an </a:t>
            </a:r>
            <a:r>
              <a:rPr lang="en-US" sz="1800" dirty="0" smtClean="0">
                <a:solidFill>
                  <a:schemeClr val="tx1"/>
                </a:solidFill>
              </a:rPr>
              <a:t>Alert. For </a:t>
            </a:r>
            <a:r>
              <a:rPr lang="en-US" sz="1800" dirty="0" err="1" smtClean="0">
                <a:solidFill>
                  <a:schemeClr val="tx1"/>
                </a:solidFill>
              </a:rPr>
              <a:t>instace</a:t>
            </a:r>
            <a:r>
              <a:rPr lang="en-US" sz="1800" dirty="0" smtClean="0">
                <a:solidFill>
                  <a:schemeClr val="tx1"/>
                </a:solidFill>
              </a:rPr>
              <a:t> the number of processes running on my Red Hat machine is 98 so I set my Value field to 40.</a:t>
            </a:r>
          </a:p>
          <a:p>
            <a:r>
              <a:rPr lang="en-US" sz="1800" dirty="0" smtClean="0">
                <a:solidFill>
                  <a:schemeClr val="tx1"/>
                </a:solidFill>
              </a:rPr>
              <a:t>Click </a:t>
            </a:r>
            <a:r>
              <a:rPr lang="en-US" sz="1800" b="1" dirty="0" smtClean="0">
                <a:solidFill>
                  <a:schemeClr val="tx1"/>
                </a:solidFill>
              </a:rPr>
              <a:t>OK</a:t>
            </a:r>
            <a:r>
              <a:rPr lang="en-US" sz="1800" dirty="0" smtClean="0">
                <a:solidFill>
                  <a:schemeClr val="tx1"/>
                </a:solidFill>
              </a:rPr>
              <a:t>.</a:t>
            </a:r>
          </a:p>
          <a:p>
            <a:r>
              <a:rPr lang="en-US" sz="1800" dirty="0" smtClean="0">
                <a:solidFill>
                  <a:schemeClr val="tx1"/>
                </a:solidFill>
              </a:rPr>
              <a:t>Set the severity to Critical so we know what alert severity to look for.</a:t>
            </a:r>
          </a:p>
          <a:p>
            <a:r>
              <a:rPr lang="en-US" sz="1800" dirty="0">
                <a:solidFill>
                  <a:schemeClr val="tx1"/>
                </a:solidFill>
              </a:rPr>
              <a:t>Click </a:t>
            </a:r>
            <a:r>
              <a:rPr lang="en-US" sz="1800" b="1" dirty="0">
                <a:solidFill>
                  <a:schemeClr val="tx1"/>
                </a:solidFill>
              </a:rPr>
              <a:t>OK</a:t>
            </a:r>
            <a:r>
              <a:rPr lang="en-US" sz="1800" dirty="0">
                <a:solidFill>
                  <a:schemeClr val="tx1"/>
                </a:solidFill>
              </a:rPr>
              <a:t>.</a:t>
            </a:r>
          </a:p>
          <a:p>
            <a:r>
              <a:rPr lang="en-US" sz="1800" dirty="0" smtClean="0">
                <a:solidFill>
                  <a:schemeClr val="tx1"/>
                </a:solidFill>
              </a:rPr>
              <a:t>Make sure the </a:t>
            </a:r>
            <a:r>
              <a:rPr lang="en-US" sz="1800" dirty="0" err="1" smtClean="0">
                <a:solidFill>
                  <a:schemeClr val="tx1"/>
                </a:solidFill>
              </a:rPr>
              <a:t>LinuxCommandRule</a:t>
            </a:r>
            <a:r>
              <a:rPr lang="en-US" sz="1800" dirty="0" smtClean="0">
                <a:solidFill>
                  <a:schemeClr val="tx1"/>
                </a:solidFill>
              </a:rPr>
              <a:t> is selected and click </a:t>
            </a:r>
            <a:r>
              <a:rPr lang="en-US" sz="1800" b="1" dirty="0" smtClean="0">
                <a:solidFill>
                  <a:schemeClr val="tx1"/>
                </a:solidFill>
              </a:rPr>
              <a:t>OK</a:t>
            </a:r>
            <a:r>
              <a:rPr lang="en-US" sz="1800" dirty="0" smtClean="0">
                <a:solidFill>
                  <a:schemeClr val="tx1"/>
                </a:solidFill>
              </a:rPr>
              <a:t>.</a:t>
            </a:r>
          </a:p>
          <a:p>
            <a:r>
              <a:rPr lang="en-US" sz="1800" dirty="0" smtClean="0">
                <a:solidFill>
                  <a:schemeClr val="tx1"/>
                </a:solidFill>
              </a:rPr>
              <a:t>Under the Applies To tab click </a:t>
            </a:r>
            <a:r>
              <a:rPr lang="en-US" sz="1800" b="1" dirty="0" smtClean="0">
                <a:solidFill>
                  <a:schemeClr val="tx1"/>
                </a:solidFill>
              </a:rPr>
              <a:t>Apply to &gt; Computers</a:t>
            </a:r>
            <a:r>
              <a:rPr lang="en-US" sz="1800" dirty="0" smtClean="0">
                <a:solidFill>
                  <a:schemeClr val="tx1"/>
                </a:solidFill>
              </a:rPr>
              <a:t>.</a:t>
            </a:r>
          </a:p>
          <a:p>
            <a:r>
              <a:rPr lang="en-US" sz="1800" dirty="0" smtClean="0">
                <a:solidFill>
                  <a:schemeClr val="tx1"/>
                </a:solidFill>
              </a:rPr>
              <a:t>Add a rule and set it to computers not in; computer list; then the name of the Linux machine you want to target.</a:t>
            </a:r>
          </a:p>
          <a:p>
            <a:r>
              <a:rPr lang="en-US" sz="1800" dirty="0" smtClean="0">
                <a:solidFill>
                  <a:schemeClr val="tx1"/>
                </a:solidFill>
              </a:rPr>
              <a:t>Click Save Changes.</a:t>
            </a:r>
          </a:p>
          <a:p>
            <a:r>
              <a:rPr lang="en-US" sz="1800" dirty="0" smtClean="0">
                <a:solidFill>
                  <a:schemeClr val="tx1"/>
                </a:solidFill>
              </a:rPr>
              <a:t>Login to the Terminal on the Linux machine and run the following command: </a:t>
            </a:r>
            <a:r>
              <a:rPr lang="en-US" sz="1800" dirty="0" err="1" smtClean="0">
                <a:solidFill>
                  <a:schemeClr val="tx1"/>
                </a:solidFill>
              </a:rPr>
              <a:t>aex-refreshpolicies</a:t>
            </a:r>
            <a:r>
              <a:rPr lang="en-US" sz="1800" dirty="0" smtClean="0">
                <a:solidFill>
                  <a:schemeClr val="tx1"/>
                </a:solidFill>
              </a:rPr>
              <a:t>.  This will update the agent with the new policy.</a:t>
            </a:r>
          </a:p>
          <a:p>
            <a:endParaRPr lang="en-US" sz="1800" dirty="0" smtClean="0">
              <a:solidFill>
                <a:schemeClr val="tx1"/>
              </a:solidFill>
            </a:endParaRPr>
          </a:p>
          <a:p>
            <a:endParaRPr lang="en-US" sz="1800" dirty="0">
              <a:solidFill>
                <a:schemeClr val="tx1"/>
              </a:solidFill>
            </a:endParaRPr>
          </a:p>
          <a:p>
            <a:pPr marL="284162" lvl="1" indent="0">
              <a:buNone/>
            </a:pPr>
            <a:endParaRPr lang="en-US" sz="1400" dirty="0" smtClean="0">
              <a:solidFill>
                <a:schemeClr val="tx1"/>
              </a:solidFill>
            </a:endParaRPr>
          </a:p>
        </p:txBody>
      </p:sp>
      <p:sp>
        <p:nvSpPr>
          <p:cNvPr id="8" name="Footer Placeholder 7"/>
          <p:cNvSpPr>
            <a:spLocks noGrp="1"/>
          </p:cNvSpPr>
          <p:nvPr>
            <p:ph type="ftr" sz="quarter" idx="10"/>
          </p:nvPr>
        </p:nvSpPr>
        <p:spPr/>
        <p:txBody>
          <a:bodyPr/>
          <a:lstStyle/>
          <a:p>
            <a:pPr>
              <a:defRPr/>
            </a:pPr>
            <a:r>
              <a:rPr lang="en-US" dirty="0" smtClean="0"/>
              <a:t>How To Manually Install the Symantec Monitor Agent on Linux</a:t>
            </a: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7</a:t>
            </a:fld>
            <a:endParaRPr lang="en-US" dirty="0"/>
          </a:p>
        </p:txBody>
      </p:sp>
    </p:spTree>
    <p:extLst>
      <p:ext uri="{BB962C8B-B14F-4D97-AF65-F5344CB8AC3E}">
        <p14:creationId xmlns:p14="http://schemas.microsoft.com/office/powerpoint/2010/main" val="2662623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smtClean="0"/>
              <a:t>Create a Policy and Test the Agent</a:t>
            </a:r>
          </a:p>
        </p:txBody>
      </p:sp>
      <p:sp>
        <p:nvSpPr>
          <p:cNvPr id="16388" name="Rectangle 3"/>
          <p:cNvSpPr>
            <a:spLocks noGrp="1" noChangeArrowheads="1"/>
          </p:cNvSpPr>
          <p:nvPr>
            <p:ph idx="1"/>
          </p:nvPr>
        </p:nvSpPr>
        <p:spPr/>
        <p:txBody>
          <a:bodyPr>
            <a:noAutofit/>
          </a:bodyPr>
          <a:lstStyle/>
          <a:p>
            <a:r>
              <a:rPr lang="en-US" sz="1800" dirty="0" smtClean="0">
                <a:solidFill>
                  <a:schemeClr val="tx1"/>
                </a:solidFill>
              </a:rPr>
              <a:t>Navigate to </a:t>
            </a:r>
            <a:r>
              <a:rPr lang="en-US" sz="1800" b="1" dirty="0" smtClean="0">
                <a:solidFill>
                  <a:schemeClr val="tx1"/>
                </a:solidFill>
              </a:rPr>
              <a:t>Manage &gt; Events and Alerts </a:t>
            </a:r>
            <a:r>
              <a:rPr lang="en-US" sz="1800" dirty="0" smtClean="0">
                <a:solidFill>
                  <a:schemeClr val="tx1"/>
                </a:solidFill>
              </a:rPr>
              <a:t>to open the event console.  Set the filter to Critical Alerts Only and watch for the alert to come in.</a:t>
            </a:r>
          </a:p>
          <a:p>
            <a:endParaRPr lang="en-US" sz="1800" dirty="0">
              <a:solidFill>
                <a:schemeClr val="tx1"/>
              </a:solidFill>
            </a:endParaRPr>
          </a:p>
          <a:p>
            <a:pPr marL="284162" lvl="1" indent="0">
              <a:buNone/>
            </a:pPr>
            <a:endParaRPr lang="en-US" sz="1400" dirty="0" smtClean="0">
              <a:solidFill>
                <a:schemeClr val="tx1"/>
              </a:solidFill>
            </a:endParaRPr>
          </a:p>
        </p:txBody>
      </p:sp>
      <p:sp>
        <p:nvSpPr>
          <p:cNvPr id="8" name="Footer Placeholder 7"/>
          <p:cNvSpPr>
            <a:spLocks noGrp="1"/>
          </p:cNvSpPr>
          <p:nvPr>
            <p:ph type="ftr" sz="quarter" idx="10"/>
          </p:nvPr>
        </p:nvSpPr>
        <p:spPr/>
        <p:txBody>
          <a:bodyPr/>
          <a:lstStyle/>
          <a:p>
            <a:pPr>
              <a:defRPr/>
            </a:pPr>
            <a:r>
              <a:rPr lang="en-US" dirty="0" smtClean="0"/>
              <a:t>How To Manually Install the Symantec Monitor Agent on Linux</a:t>
            </a:r>
            <a:endParaRPr lang="en-US" dirty="0"/>
          </a:p>
        </p:txBody>
      </p:sp>
      <p:sp>
        <p:nvSpPr>
          <p:cNvPr id="7" name="Slide Number Placeholder 6"/>
          <p:cNvSpPr>
            <a:spLocks noGrp="1"/>
          </p:cNvSpPr>
          <p:nvPr>
            <p:ph type="sldNum" sz="quarter" idx="11"/>
          </p:nvPr>
        </p:nvSpPr>
        <p:spPr/>
        <p:txBody>
          <a:bodyPr/>
          <a:lstStyle/>
          <a:p>
            <a:pPr>
              <a:defRPr/>
            </a:pPr>
            <a:fld id="{446C9BED-6FD4-4BA4-B6B0-4A26058AC9EF}" type="slidenum">
              <a:rPr lang="en-US" smtClean="0"/>
              <a:pPr>
                <a:defRPr/>
              </a:pPr>
              <a:t>8</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05001"/>
            <a:ext cx="9144000" cy="2590799"/>
          </a:xfrm>
          <a:prstGeom prst="rect">
            <a:avLst/>
          </a:prstGeom>
        </p:spPr>
      </p:pic>
    </p:spTree>
    <p:extLst>
      <p:ext uri="{BB962C8B-B14F-4D97-AF65-F5344CB8AC3E}">
        <p14:creationId xmlns:p14="http://schemas.microsoft.com/office/powerpoint/2010/main" val="296030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How to Manually install the Monitor Agent on Linux</a:t>
            </a:r>
            <a:endParaRPr lang="en-US" dirty="0"/>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9</a:t>
            </a:fld>
            <a:endParaRPr lang="en-US" dirty="0"/>
          </a:p>
        </p:txBody>
      </p:sp>
      <p:sp>
        <p:nvSpPr>
          <p:cNvPr id="4" name="Subtitle 3"/>
          <p:cNvSpPr>
            <a:spLocks noGrp="1"/>
          </p:cNvSpPr>
          <p:nvPr>
            <p:ph type="subTitle" idx="1"/>
          </p:nvPr>
        </p:nvSpPr>
        <p:spPr/>
        <p:txBody>
          <a:bodyPr/>
          <a:lstStyle/>
          <a:p>
            <a:r>
              <a:rPr lang="en-US" dirty="0" smtClean="0"/>
              <a:t>Morgan Neill</a:t>
            </a:r>
          </a:p>
          <a:p>
            <a:r>
              <a:rPr lang="en-US" dirty="0" smtClean="0"/>
              <a:t>Morgan_Neill@Symantec.com</a:t>
            </a:r>
          </a:p>
          <a:p>
            <a:r>
              <a:rPr lang="en-US" dirty="0" smtClean="0"/>
              <a:t>541-335-3508</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ymantec_Corp_PPT_Template_White_Background_v6">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sz="2400" i="0" u="none" strike="noStrike" cap="none" normalizeH="0" baseline="0" dirty="0" err="1" smtClean="0">
            <a:ln>
              <a:noFill/>
            </a:ln>
            <a:solidFill>
              <a:schemeClr val="bg1"/>
            </a:solidFill>
            <a:effectLst/>
            <a:latin typeface="+mn-lt"/>
          </a:defRPr>
        </a:defPPr>
      </a:lstStyle>
    </a:spDef>
    <a:lnDef>
      <a:spPr bwMode="auto">
        <a:solidFill>
          <a:schemeClr val="accent1"/>
        </a:solidFill>
        <a:ln w="19050" cap="flat" cmpd="sng" algn="ctr">
          <a:solidFill>
            <a:schemeClr val="bg2"/>
          </a:solidFill>
          <a:prstDash val="solid"/>
          <a:round/>
          <a:headEnd type="none" w="med" len="med"/>
          <a:tailEnd type="none" w="med" len="med"/>
        </a:ln>
        <a:effectLst/>
      </a:spPr>
      <a:bodyPr/>
      <a:lstStyle/>
    </a:lnDef>
    <a:txDef>
      <a:spPr bwMode="ltGray">
        <a:noFill/>
        <a:ln w="9525">
          <a:noFill/>
          <a:miter lim="800000"/>
          <a:headEnd/>
          <a:tailEnd/>
        </a:ln>
      </a:spPr>
      <a:bodyPr wrap="square" lIns="91419" tIns="45710" rIns="91419" bIns="45710" rtlCol="0" anchor="t" anchorCtr="0">
        <a:noAutofit/>
      </a:bodyPr>
      <a:lstStyle>
        <a:defPPr>
          <a:lnSpc>
            <a:spcPct val="90000"/>
          </a:lnSpc>
          <a:spcBef>
            <a:spcPts val="0"/>
          </a:spcBef>
          <a:spcAft>
            <a:spcPts val="800"/>
          </a:spcAft>
          <a:defRPr sz="2000" dirty="0" err="1" smtClean="0">
            <a:solidFill>
              <a:schemeClr val="bg2">
                <a:lumMod val="50000"/>
              </a:schemeClr>
            </a:solidFill>
            <a:latin typeface="Calibri" pitchFamily="34" charset="0"/>
          </a:defRPr>
        </a:defPPr>
      </a:lstStyle>
    </a:txDef>
  </a:objectDefaults>
  <a:extraClrSchemeLst>
    <a:extraClrScheme>
      <a:clrScheme name="Symantec Color Scheme">
        <a:dk1>
          <a:srgbClr val="000000"/>
        </a:dk1>
        <a:lt1>
          <a:srgbClr val="FFFFFF"/>
        </a:lt1>
        <a:dk2>
          <a:srgbClr val="000000"/>
        </a:dk2>
        <a:lt2>
          <a:srgbClr val="8C919A"/>
        </a:lt2>
        <a:accent1>
          <a:srgbClr val="848561"/>
        </a:accent1>
        <a:accent2>
          <a:srgbClr val="E6BA00"/>
        </a:accent2>
        <a:accent3>
          <a:srgbClr val="4D6883"/>
        </a:accent3>
        <a:accent4>
          <a:srgbClr val="F27F1A"/>
        </a:accent4>
        <a:accent5>
          <a:srgbClr val="A30609"/>
        </a:accent5>
        <a:accent6>
          <a:srgbClr val="7F6377"/>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custClrLst>
    <a:custClr name="Red">
      <a:srgbClr val="B32317"/>
    </a:custClr>
    <a:custClr name="Blue">
      <a:srgbClr val="3B3B69"/>
    </a:custClr>
    <a:custClr name="Yellow">
      <a:srgbClr val="E0991A"/>
    </a:custClr>
    <a:custClr name="Taupe">
      <a:srgbClr val="867C50"/>
    </a:custClr>
    <a:custClr name="Teal">
      <a:srgbClr val="31565D"/>
    </a:custClr>
  </a:custClrLst>
</a:theme>
</file>

<file path=ppt/theme/theme2.xml><?xml version="1.0" encoding="utf-8"?>
<a:theme xmlns:a="http://schemas.openxmlformats.org/drawingml/2006/main" name="Office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Symantec_Corp_PPT_Template_White_Background_v6</Template>
  <TotalTime>0</TotalTime>
  <Words>1088</Words>
  <Application>Microsoft Office PowerPoint</Application>
  <PresentationFormat>On-screen Show (4:3)</PresentationFormat>
  <Paragraphs>93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Symantec_Corp_PPT_Template_White_Background_v6</vt:lpstr>
      <vt:lpstr>How to Manually Install and Test the Monitor Agent for Linux</vt:lpstr>
      <vt:lpstr>How to manually install the Symantec Monitor Agent on Linux</vt:lpstr>
      <vt:lpstr>How to manually install the Symantec Monitor Agent on Linux</vt:lpstr>
      <vt:lpstr>How to manually install the Symantec Monitor Agent on Linux</vt:lpstr>
      <vt:lpstr>Create a Policy and Test the Agent</vt:lpstr>
      <vt:lpstr>Create a Policy and Test the Agent</vt:lpstr>
      <vt:lpstr>Create a Policy and Test the Agent</vt:lpstr>
      <vt:lpstr>Create a Policy and Test the Agent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2013-07-30T16:58:59Z</dcterms:created>
  <dcterms:modified xsi:type="dcterms:W3CDTF">2014-03-11T17:47:49Z</dcterms:modified>
</cp:coreProperties>
</file>