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Lst>
  <p:notesMasterIdLst>
    <p:notesMasterId r:id="rId5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Lst>
  <p:sldSz cx="9144000" cy="6858000" type="screen4x3"/>
  <p:notesSz cx="6858000" cy="9144000"/>
  <p:embeddedFontLst>
    <p:embeddedFont>
      <p:font typeface="Book Antiqua" panose="02040602050305030304" pitchFamily="18" charset="0"/>
      <p:regular r:id="rId54"/>
      <p:bold r:id="rId55"/>
      <p:italic r:id="rId56"/>
      <p:boldItalic r:id="rId57"/>
    </p:embeddedFont>
    <p:embeddedFont>
      <p:font typeface="Trebuchet MS" panose="020B0603020202020204" pitchFamily="34" charset="0"/>
      <p:regular r:id="rId58"/>
      <p:bold r:id="rId59"/>
      <p:italic r:id="rId60"/>
      <p:boldItalic r:id="rId6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9F93D69-C619-411F-9CFC-CF42DAD24687}">
  <a:tblStyle styleId="{A9F93D69-C619-411F-9CFC-CF42DAD2468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167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2.fntdata"/><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font" Target="fonts/font5.fntdata"/><Relationship Id="rId5" Type="http://schemas.openxmlformats.org/officeDocument/2006/relationships/slide" Target="slides/slide4.xml"/><Relationship Id="rId61" Type="http://schemas.openxmlformats.org/officeDocument/2006/relationships/font" Target="fonts/font8.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3.fntdata"/><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4.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7.fntdata"/><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noAutofit/>
          </a:bodyPr>
          <a:lstStyle>
            <a:lvl1pPr marL="0" marR="0" lvl="0" indent="-88900" algn="l" rtl="0">
              <a:spcBef>
                <a:spcPts val="0"/>
              </a:spcBef>
              <a:spcAft>
                <a:spcPts val="0"/>
              </a:spcAft>
              <a:buSzPts val="1400"/>
              <a:buChar char="●"/>
              <a:defRPr sz="1200" b="0" i="0" u="none" strike="noStrike" cap="none"/>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noAutofit/>
          </a:bodyPr>
          <a:lstStyle>
            <a:lvl1pPr marL="0" marR="0" lvl="0" indent="-88900" algn="r" rtl="0">
              <a:spcBef>
                <a:spcPts val="0"/>
              </a:spcBef>
              <a:spcAft>
                <a:spcPts val="0"/>
              </a:spcAft>
              <a:buSzPts val="1400"/>
              <a:buChar char="●"/>
              <a:defRPr sz="1200" b="0" i="0" u="none" strike="noStrike" cap="none"/>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noAutofit/>
          </a:bodyPr>
          <a:lstStyle>
            <a:lvl1pPr marL="0" marR="0" lvl="0" indent="-88900" algn="l" rtl="0">
              <a:spcBef>
                <a:spcPts val="0"/>
              </a:spcBef>
              <a:spcAft>
                <a:spcPts val="0"/>
              </a:spcAft>
              <a:buSzPts val="1400"/>
              <a:buChar char="●"/>
              <a:defRPr sz="1200" b="0" i="0" u="none" strike="noStrike" cap="none"/>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b" anchorCtr="0">
            <a:noAutofit/>
          </a:bodyPr>
          <a:lstStyle/>
          <a:p>
            <a:pPr marL="0" marR="0" lvl="0" indent="-88900" algn="r" rtl="0">
              <a:spcBef>
                <a:spcPts val="0"/>
              </a:spcBef>
              <a:spcAft>
                <a:spcPts val="0"/>
              </a:spcAft>
              <a:buSzPts val="1400"/>
              <a:buChar char="●"/>
            </a:pPr>
            <a:endParaRPr sz="1200" b="0" i="0" u="none" strike="noStrike" cap="none"/>
          </a:p>
          <a:p>
            <a:pPr marL="0" marR="0" lvl="1" indent="-88900" algn="l" rtl="0">
              <a:spcBef>
                <a:spcPts val="0"/>
              </a:spcBef>
              <a:spcAft>
                <a:spcPts val="0"/>
              </a:spcAft>
              <a:buSzPts val="1400"/>
              <a:buChar char="○"/>
            </a:pPr>
            <a:endParaRPr/>
          </a:p>
          <a:p>
            <a:pPr marL="0" marR="0" lvl="2" indent="-88900" algn="l" rtl="0">
              <a:spcBef>
                <a:spcPts val="0"/>
              </a:spcBef>
              <a:spcAft>
                <a:spcPts val="0"/>
              </a:spcAft>
              <a:buSzPts val="1400"/>
              <a:buChar char="■"/>
            </a:pPr>
            <a:endParaRPr/>
          </a:p>
          <a:p>
            <a:pPr marL="0" marR="0" lvl="3" indent="-88900" algn="l" rtl="0">
              <a:spcBef>
                <a:spcPts val="0"/>
              </a:spcBef>
              <a:spcAft>
                <a:spcPts val="0"/>
              </a:spcAft>
              <a:buSzPts val="1400"/>
              <a:buChar char="●"/>
            </a:pPr>
            <a:endParaRPr/>
          </a:p>
          <a:p>
            <a:pPr marL="0" marR="0" lvl="4" indent="-88900" algn="l" rtl="0">
              <a:spcBef>
                <a:spcPts val="0"/>
              </a:spcBef>
              <a:spcAft>
                <a:spcPts val="0"/>
              </a:spcAft>
              <a:buSzPts val="1400"/>
              <a:buChar char="○"/>
            </a:pPr>
            <a:endParaRPr/>
          </a:p>
          <a:p>
            <a:pPr marL="0" marR="0" lvl="5" indent="-88900" algn="l" rtl="0">
              <a:spcBef>
                <a:spcPts val="0"/>
              </a:spcBef>
              <a:spcAft>
                <a:spcPts val="0"/>
              </a:spcAft>
              <a:buSzPts val="1400"/>
              <a:buChar char="■"/>
            </a:pPr>
            <a:endParaRPr/>
          </a:p>
          <a:p>
            <a:pPr marL="0" marR="0" lvl="6" indent="-88900" algn="l" rtl="0">
              <a:spcBef>
                <a:spcPts val="0"/>
              </a:spcBef>
              <a:spcAft>
                <a:spcPts val="0"/>
              </a:spcAft>
              <a:buSzPts val="1400"/>
              <a:buChar char="●"/>
            </a:pPr>
            <a:endParaRPr/>
          </a:p>
          <a:p>
            <a:pPr marL="0" marR="0" lvl="7" indent="-88900" algn="l" rtl="0">
              <a:spcBef>
                <a:spcPts val="0"/>
              </a:spcBef>
              <a:spcAft>
                <a:spcPts val="0"/>
              </a:spcAft>
              <a:buSzPts val="1400"/>
              <a:buChar char="○"/>
            </a:pPr>
            <a:endParaRPr/>
          </a:p>
          <a:p>
            <a:pPr marL="0" marR="0" lvl="8" indent="-88900" algn="l" rtl="0">
              <a:spcBef>
                <a:spcPts val="0"/>
              </a:spcBef>
              <a:spcAft>
                <a:spcPts val="0"/>
              </a:spcAft>
              <a:buSzPts val="1400"/>
              <a:buChar char="■"/>
            </a:pPr>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Google Shape;39;g2388ba0e_2_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 name="Google Shape;40;g2388ba0e_2_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endParaRPr sz="11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4c389140be_0_8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4c389140be_0_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endParaRPr sz="1100">
              <a:latin typeface="Trebuchet MS"/>
              <a:ea typeface="Trebuchet MS"/>
              <a:cs typeface="Trebuchet MS"/>
              <a:sym typeface="Trebuchet M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4c389140be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4c389140be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endParaRPr sz="1100">
              <a:latin typeface="Trebuchet MS"/>
              <a:ea typeface="Trebuchet MS"/>
              <a:cs typeface="Trebuchet MS"/>
              <a:sym typeface="Trebuchet M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33e6f00684_0_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33e6f00684_0_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endParaRPr sz="1100">
              <a:latin typeface="Trebuchet MS"/>
              <a:ea typeface="Trebuchet MS"/>
              <a:cs typeface="Trebuchet MS"/>
              <a:sym typeface="Trebuchet M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5e8d534e3f_0_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5e8d534e3f_0_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endParaRPr sz="1100">
              <a:latin typeface="Trebuchet MS"/>
              <a:ea typeface="Trebuchet MS"/>
              <a:cs typeface="Trebuchet MS"/>
              <a:sym typeface="Trebuchet M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4c389140be_1_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4c389140be_1_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endParaRPr sz="1100">
              <a:latin typeface="Trebuchet MS"/>
              <a:ea typeface="Trebuchet MS"/>
              <a:cs typeface="Trebuchet MS"/>
              <a:sym typeface="Trebuchet M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33e6f00684_0_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33e6f00684_0_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endParaRPr sz="1100">
              <a:latin typeface="Trebuchet MS"/>
              <a:ea typeface="Trebuchet MS"/>
              <a:cs typeface="Trebuchet MS"/>
              <a:sym typeface="Trebuchet M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33e6f00684_0_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33e6f00684_0_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endParaRPr sz="1100">
              <a:latin typeface="Trebuchet MS"/>
              <a:ea typeface="Trebuchet MS"/>
              <a:cs typeface="Trebuchet MS"/>
              <a:sym typeface="Trebuchet M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33e6f00684_0_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33e6f00684_0_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endParaRPr sz="1100">
              <a:latin typeface="Trebuchet MS"/>
              <a:ea typeface="Trebuchet MS"/>
              <a:cs typeface="Trebuchet MS"/>
              <a:sym typeface="Trebuchet M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5e8d534e3f_0_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5e8d534e3f_0_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endParaRPr sz="1100">
              <a:latin typeface="Trebuchet MS"/>
              <a:ea typeface="Trebuchet MS"/>
              <a:cs typeface="Trebuchet MS"/>
              <a:sym typeface="Trebuchet M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4c389140be_1_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4c389140be_1_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endParaRPr sz="11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g55702559f0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 name="Google Shape;49;g55702559f0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endParaRPr sz="1100">
              <a:latin typeface="Trebuchet MS"/>
              <a:ea typeface="Trebuchet MS"/>
              <a:cs typeface="Trebuchet MS"/>
              <a:sym typeface="Trebuchet M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4c389140be_1_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4c389140be_1_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endParaRPr sz="1100">
              <a:latin typeface="Trebuchet MS"/>
              <a:ea typeface="Trebuchet MS"/>
              <a:cs typeface="Trebuchet MS"/>
              <a:sym typeface="Trebuchet M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4c389140be_1_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4c389140be_1_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endParaRPr sz="1100">
              <a:latin typeface="Trebuchet MS"/>
              <a:ea typeface="Trebuchet MS"/>
              <a:cs typeface="Trebuchet MS"/>
              <a:sym typeface="Trebuchet M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4c389140be_1_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4c389140be_1_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endParaRPr sz="1100">
              <a:latin typeface="Trebuchet MS"/>
              <a:ea typeface="Trebuchet MS"/>
              <a:cs typeface="Trebuchet MS"/>
              <a:sym typeface="Trebuchet M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4c389140be_1_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4c389140be_1_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endParaRPr sz="1100">
              <a:latin typeface="Trebuchet MS"/>
              <a:ea typeface="Trebuchet MS"/>
              <a:cs typeface="Trebuchet MS"/>
              <a:sym typeface="Trebuchet M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4c389140be_1_7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4c389140be_1_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endParaRPr sz="11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4c389140be_1_8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4c389140be_1_8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endParaRPr sz="1100">
              <a:latin typeface="Trebuchet MS"/>
              <a:ea typeface="Trebuchet MS"/>
              <a:cs typeface="Trebuchet MS"/>
              <a:sym typeface="Trebuchet M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4c389140be_1_9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4c389140be_1_9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endParaRPr sz="1100">
              <a:latin typeface="Trebuchet MS"/>
              <a:ea typeface="Trebuchet MS"/>
              <a:cs typeface="Trebuchet MS"/>
              <a:sym typeface="Trebuchet M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4c389140be_1_1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4c389140be_1_1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endParaRPr sz="11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4c389140be_1_1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4c389140be_1_1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endParaRPr sz="1100">
              <a:latin typeface="Trebuchet MS"/>
              <a:ea typeface="Trebuchet MS"/>
              <a:cs typeface="Trebuchet MS"/>
              <a:sym typeface="Trebuchet M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4c389140be_1_1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4c389140be_1_1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endParaRPr sz="1100">
              <a:latin typeface="Trebuchet MS"/>
              <a:ea typeface="Trebuchet MS"/>
              <a:cs typeface="Trebuchet MS"/>
              <a:sym typeface="Trebuchet M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4c389140be_0_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4c389140be_0_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endParaRPr sz="1100">
              <a:latin typeface="Trebuchet MS"/>
              <a:ea typeface="Trebuchet MS"/>
              <a:cs typeface="Trebuchet MS"/>
              <a:sym typeface="Trebuchet M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5faefc56d7_0_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5faefc56d7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endParaRPr sz="1100">
              <a:latin typeface="Trebuchet MS"/>
              <a:ea typeface="Trebuchet MS"/>
              <a:cs typeface="Trebuchet MS"/>
              <a:sym typeface="Trebuchet M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5e8d534e3f_0_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5e8d534e3f_0_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endParaRPr sz="1100">
              <a:latin typeface="Trebuchet MS"/>
              <a:ea typeface="Trebuchet MS"/>
              <a:cs typeface="Trebuchet MS"/>
              <a:sym typeface="Trebuchet M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5faefc56d7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 name="Google Shape;358;g5faefc56d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endParaRPr sz="1100">
              <a:latin typeface="Trebuchet MS"/>
              <a:ea typeface="Trebuchet MS"/>
              <a:cs typeface="Trebuchet MS"/>
              <a:sym typeface="Trebuchet M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5e8d534e3f_0_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5e8d534e3f_0_6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endParaRPr sz="1100">
              <a:latin typeface="Trebuchet MS"/>
              <a:ea typeface="Trebuchet MS"/>
              <a:cs typeface="Trebuchet MS"/>
              <a:sym typeface="Trebuchet M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4c389140be_1_1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4c389140be_1_1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endParaRPr sz="1100">
              <a:latin typeface="Trebuchet MS"/>
              <a:ea typeface="Trebuchet MS"/>
              <a:cs typeface="Trebuchet MS"/>
              <a:sym typeface="Trebuchet M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5fb0349eee_0_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5fb0349eee_0_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endParaRPr sz="1100">
              <a:latin typeface="Trebuchet MS"/>
              <a:ea typeface="Trebuchet MS"/>
              <a:cs typeface="Trebuchet MS"/>
              <a:sym typeface="Trebuchet M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4c389140be_1_1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7" name="Google Shape;407;g4c389140be_1_1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endParaRPr sz="1100">
              <a:latin typeface="Trebuchet MS"/>
              <a:ea typeface="Trebuchet MS"/>
              <a:cs typeface="Trebuchet MS"/>
              <a:sym typeface="Trebuchet M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4c389140be_1_17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 name="Google Shape;419;g4c389140be_1_17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endParaRPr sz="1100">
              <a:latin typeface="Trebuchet MS"/>
              <a:ea typeface="Trebuchet MS"/>
              <a:cs typeface="Trebuchet MS"/>
              <a:sym typeface="Trebuchet M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4c389140be_1_18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3" name="Google Shape;433;g4c389140be_1_18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endParaRPr sz="1100">
              <a:latin typeface="Trebuchet MS"/>
              <a:ea typeface="Trebuchet MS"/>
              <a:cs typeface="Trebuchet MS"/>
              <a:sym typeface="Trebuchet M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33e6f00684_0_6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6" name="Google Shape;446;g33e6f00684_0_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endParaRPr sz="1100">
              <a:latin typeface="Trebuchet MS"/>
              <a:ea typeface="Trebuchet MS"/>
              <a:cs typeface="Trebuchet MS"/>
              <a:sym typeface="Trebuchet M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2388ba0e_1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2388ba0e_1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US" sz="1100">
                <a:latin typeface="Trebuchet MS"/>
                <a:ea typeface="Trebuchet MS"/>
                <a:cs typeface="Trebuchet MS"/>
                <a:sym typeface="Trebuchet MS"/>
              </a:rPr>
              <a:t>peer to peer? agent to agent?</a:t>
            </a:r>
            <a:endParaRPr sz="1100">
              <a:latin typeface="Trebuchet MS"/>
              <a:ea typeface="Trebuchet MS"/>
              <a:cs typeface="Trebuchet MS"/>
              <a:sym typeface="Trebuchet MS"/>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g5540e79a06_0_10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7" name="Google Shape;457;g5540e79a06_0_10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endParaRPr sz="1100">
              <a:latin typeface="Trebuchet MS"/>
              <a:ea typeface="Trebuchet MS"/>
              <a:cs typeface="Trebuchet MS"/>
              <a:sym typeface="Trebuchet MS"/>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5faefc56d7_0_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6" name="Google Shape;466;g5faefc56d7_0_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endParaRPr sz="1100">
              <a:latin typeface="Trebuchet MS"/>
              <a:ea typeface="Trebuchet MS"/>
              <a:cs typeface="Trebuchet MS"/>
              <a:sym typeface="Trebuchet MS"/>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5540e79a06_0_1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5" name="Google Shape;475;g5540e79a06_0_1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endParaRPr sz="1100">
              <a:latin typeface="Trebuchet MS"/>
              <a:ea typeface="Trebuchet MS"/>
              <a:cs typeface="Trebuchet MS"/>
              <a:sym typeface="Trebuchet MS"/>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5faefc56d7_0_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 name="Google Shape;488;g5faefc56d7_0_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endParaRPr sz="1100">
              <a:latin typeface="Trebuchet MS"/>
              <a:ea typeface="Trebuchet MS"/>
              <a:cs typeface="Trebuchet MS"/>
              <a:sym typeface="Trebuchet MS"/>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g5faefc56d7_0_8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7" name="Google Shape;497;g5faefc56d7_0_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endParaRPr sz="1100">
              <a:latin typeface="Trebuchet MS"/>
              <a:ea typeface="Trebuchet MS"/>
              <a:cs typeface="Trebuchet MS"/>
              <a:sym typeface="Trebuchet MS"/>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g5faefc56d7_0_1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8" name="Google Shape;508;g5faefc56d7_0_1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endParaRPr sz="1100">
              <a:latin typeface="Trebuchet MS"/>
              <a:ea typeface="Trebuchet MS"/>
              <a:cs typeface="Trebuchet MS"/>
              <a:sym typeface="Trebuchet MS"/>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g612fd93020_0_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0" name="Google Shape;520;g612fd93020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g612fd93020_0_21:notes"/>
          <p:cNvSpPr txBox="1">
            <a:spLocks noGrp="1"/>
          </p:cNvSpPr>
          <p:nvPr>
            <p:ph type="sldNum" idx="12"/>
          </p:nvPr>
        </p:nvSpPr>
        <p:spPr>
          <a:xfrm>
            <a:off x="3884613" y="8685213"/>
            <a:ext cx="2971800" cy="4572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Clr>
                <a:srgbClr val="000000"/>
              </a:buClr>
              <a:buSzPts val="1400"/>
              <a:buFont typeface="Arial"/>
              <a:buNone/>
            </a:pPr>
            <a:endParaRPr/>
          </a:p>
          <a:p>
            <a:pPr marL="0" lvl="1" indent="0" algn="l" rtl="0">
              <a:spcBef>
                <a:spcPts val="0"/>
              </a:spcBef>
              <a:spcAft>
                <a:spcPts val="0"/>
              </a:spcAft>
              <a:buClr>
                <a:srgbClr val="000000"/>
              </a:buClr>
              <a:buSzPts val="1400"/>
              <a:buFont typeface="Arial"/>
              <a:buNone/>
            </a:pPr>
            <a:endParaRPr/>
          </a:p>
          <a:p>
            <a:pPr marL="0" lvl="2" indent="0" algn="l" rtl="0">
              <a:spcBef>
                <a:spcPts val="0"/>
              </a:spcBef>
              <a:spcAft>
                <a:spcPts val="0"/>
              </a:spcAft>
              <a:buClr>
                <a:srgbClr val="000000"/>
              </a:buClr>
              <a:buSzPts val="1400"/>
              <a:buFont typeface="Arial"/>
              <a:buNone/>
            </a:pPr>
            <a:endParaRPr/>
          </a:p>
          <a:p>
            <a:pPr marL="0" lvl="3" indent="0" algn="l" rtl="0">
              <a:spcBef>
                <a:spcPts val="0"/>
              </a:spcBef>
              <a:spcAft>
                <a:spcPts val="0"/>
              </a:spcAft>
              <a:buClr>
                <a:srgbClr val="000000"/>
              </a:buClr>
              <a:buSzPts val="1400"/>
              <a:buFont typeface="Arial"/>
              <a:buNone/>
            </a:pPr>
            <a:endParaRPr/>
          </a:p>
          <a:p>
            <a:pPr marL="0" lvl="4" indent="0" algn="l" rtl="0">
              <a:spcBef>
                <a:spcPts val="0"/>
              </a:spcBef>
              <a:spcAft>
                <a:spcPts val="0"/>
              </a:spcAft>
              <a:buClr>
                <a:srgbClr val="000000"/>
              </a:buClr>
              <a:buSzPts val="1400"/>
              <a:buFont typeface="Arial"/>
              <a:buNone/>
            </a:pPr>
            <a:endParaRPr/>
          </a:p>
          <a:p>
            <a:pPr marL="0" lvl="5" indent="0" algn="l" rtl="0">
              <a:spcBef>
                <a:spcPts val="0"/>
              </a:spcBef>
              <a:spcAft>
                <a:spcPts val="0"/>
              </a:spcAft>
              <a:buClr>
                <a:srgbClr val="000000"/>
              </a:buClr>
              <a:buSzPts val="1400"/>
              <a:buFont typeface="Arial"/>
              <a:buNone/>
            </a:pPr>
            <a:endParaRPr/>
          </a:p>
          <a:p>
            <a:pPr marL="0" lvl="6" indent="0" algn="l" rtl="0">
              <a:spcBef>
                <a:spcPts val="0"/>
              </a:spcBef>
              <a:spcAft>
                <a:spcPts val="0"/>
              </a:spcAft>
              <a:buClr>
                <a:srgbClr val="000000"/>
              </a:buClr>
              <a:buSzPts val="1400"/>
              <a:buFont typeface="Arial"/>
              <a:buNone/>
            </a:pPr>
            <a:endParaRPr/>
          </a:p>
          <a:p>
            <a:pPr marL="0" lvl="7" indent="0" algn="l" rtl="0">
              <a:spcBef>
                <a:spcPts val="0"/>
              </a:spcBef>
              <a:spcAft>
                <a:spcPts val="0"/>
              </a:spcAft>
              <a:buClr>
                <a:srgbClr val="000000"/>
              </a:buClr>
              <a:buSzPts val="1400"/>
              <a:buFont typeface="Arial"/>
              <a:buNone/>
            </a:pPr>
            <a:endParaRPr/>
          </a:p>
          <a:p>
            <a:pPr marL="0" lvl="8" indent="0" algn="l" rtl="0">
              <a:spcBef>
                <a:spcPts val="0"/>
              </a:spcBef>
              <a:spcAft>
                <a:spcPts val="0"/>
              </a:spcAft>
              <a:buClr>
                <a:srgbClr val="000000"/>
              </a:buClr>
              <a:buSzPts val="1400"/>
              <a:buFont typeface="Arial"/>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g5faefc56d7_0_1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0" name="Google Shape;530;g5faefc56d7_0_1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endParaRPr sz="1100">
              <a:latin typeface="Trebuchet MS"/>
              <a:ea typeface="Trebuchet MS"/>
              <a:cs typeface="Trebuchet MS"/>
              <a:sym typeface="Trebuchet MS"/>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g62b5624ce5_0_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9" name="Google Shape;539;g62b5624ce5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endParaRPr sz="1100">
              <a:latin typeface="Trebuchet MS"/>
              <a:ea typeface="Trebuchet MS"/>
              <a:cs typeface="Trebuchet MS"/>
              <a:sym typeface="Trebuchet MS"/>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g55702559f0_0_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8" name="Google Shape;548;g55702559f0_0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endParaRPr sz="1100">
              <a:latin typeface="Trebuchet MS"/>
              <a:ea typeface="Trebuchet MS"/>
              <a:cs typeface="Trebuchet MS"/>
              <a:sym typeface="Trebuchet M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4c389140be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4c389140be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endParaRPr sz="110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g612fd93020_0_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7" name="Google Shape;557;g612fd93020_0_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endParaRPr sz="1100">
              <a:latin typeface="Trebuchet MS"/>
              <a:ea typeface="Trebuchet MS"/>
              <a:cs typeface="Trebuchet MS"/>
              <a:sym typeface="Trebuchet MS"/>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g612fd93020_0_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8" name="Google Shape;568;g612fd93020_0_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endParaRPr sz="1100">
              <a:latin typeface="Trebuchet MS"/>
              <a:ea typeface="Trebuchet MS"/>
              <a:cs typeface="Trebuchet MS"/>
              <a:sym typeface="Trebuchet M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4c389140be_0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4c389140be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endParaRPr sz="1100">
              <a:latin typeface="Trebuchet MS"/>
              <a:ea typeface="Trebuchet MS"/>
              <a:cs typeface="Trebuchet MS"/>
              <a:sym typeface="Trebuchet M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4c389140be_0_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4c389140be_0_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endParaRPr sz="1100">
              <a:latin typeface="Trebuchet MS"/>
              <a:ea typeface="Trebuchet MS"/>
              <a:cs typeface="Trebuchet MS"/>
              <a:sym typeface="Trebuchet M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4c389140be_0_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4c389140be_0_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endParaRPr sz="1100">
              <a:latin typeface="Trebuchet MS"/>
              <a:ea typeface="Trebuchet MS"/>
              <a:cs typeface="Trebuchet MS"/>
              <a:sym typeface="Trebuchet M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4c389140be_0_7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4c389140be_0_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endParaRPr sz="1100">
              <a:latin typeface="Trebuchet MS"/>
              <a:ea typeface="Trebuchet MS"/>
              <a:cs typeface="Trebuchet MS"/>
              <a:sym typeface="Trebuchet M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822960" y="2743200"/>
            <a:ext cx="7498200" cy="1097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3600"/>
            </a:lvl1pPr>
          </a:lstStyle>
          <a:p>
            <a:endParaRPr/>
          </a:p>
        </p:txBody>
      </p:sp>
      <p:sp>
        <p:nvSpPr>
          <p:cNvPr id="13" name="Google Shape;13;p3"/>
          <p:cNvSpPr txBox="1">
            <a:spLocks noGrp="1"/>
          </p:cNvSpPr>
          <p:nvPr>
            <p:ph type="subTitle" idx="1"/>
          </p:nvPr>
        </p:nvSpPr>
        <p:spPr>
          <a:xfrm>
            <a:off x="1645920" y="4114800"/>
            <a:ext cx="5852100" cy="8229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2400"/>
            </a:lvl1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4"/>
        <p:cNvGrpSpPr/>
        <p:nvPr/>
      </p:nvGrpSpPr>
      <p:grpSpPr>
        <a:xfrm>
          <a:off x="0" y="0"/>
          <a:ext cx="0" cy="0"/>
          <a:chOff x="0" y="0"/>
          <a:chExt cx="0" cy="0"/>
        </a:xfrm>
      </p:grpSpPr>
      <p:sp>
        <p:nvSpPr>
          <p:cNvPr id="15" name="Google Shape;15;p4"/>
          <p:cNvSpPr txBox="1">
            <a:spLocks noGrp="1"/>
          </p:cNvSpPr>
          <p:nvPr>
            <p:ph type="title"/>
          </p:nvPr>
        </p:nvSpPr>
        <p:spPr>
          <a:xfrm>
            <a:off x="274320" y="274320"/>
            <a:ext cx="8595300" cy="8229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3200"/>
            </a:lvl1pPr>
          </a:lstStyle>
          <a:p>
            <a:endParaRPr/>
          </a:p>
        </p:txBody>
      </p:sp>
      <p:sp>
        <p:nvSpPr>
          <p:cNvPr id="16" name="Google Shape;16;p4"/>
          <p:cNvSpPr txBox="1">
            <a:spLocks noGrp="1"/>
          </p:cNvSpPr>
          <p:nvPr>
            <p:ph type="body" idx="1"/>
          </p:nvPr>
        </p:nvSpPr>
        <p:spPr>
          <a:xfrm>
            <a:off x="274320" y="1645920"/>
            <a:ext cx="8595300" cy="49377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2000"/>
            </a:lvl1pPr>
            <a:lvl2pPr marL="914400" lvl="1" indent="-317500" rtl="0">
              <a:spcBef>
                <a:spcPts val="0"/>
              </a:spcBef>
              <a:spcAft>
                <a:spcPts val="0"/>
              </a:spcAft>
              <a:buSzPts val="1400"/>
              <a:buChar char="○"/>
              <a:defRPr sz="2000"/>
            </a:lvl2pPr>
            <a:lvl3pPr marL="1371600" lvl="2" indent="-317500" rtl="0">
              <a:spcBef>
                <a:spcPts val="0"/>
              </a:spcBef>
              <a:spcAft>
                <a:spcPts val="0"/>
              </a:spcAft>
              <a:buSzPts val="1400"/>
              <a:buChar char="■"/>
              <a:defRPr sz="2000"/>
            </a:lvl3pPr>
            <a:lvl4pPr marL="1828800" lvl="3" indent="-317500" rtl="0">
              <a:spcBef>
                <a:spcPts val="0"/>
              </a:spcBef>
              <a:spcAft>
                <a:spcPts val="0"/>
              </a:spcAft>
              <a:buSzPts val="1400"/>
              <a:buChar char="●"/>
              <a:defRPr sz="2000"/>
            </a:lvl4pPr>
            <a:lvl5pPr marL="2286000" lvl="4" indent="-317500" rtl="0">
              <a:spcBef>
                <a:spcPts val="0"/>
              </a:spcBef>
              <a:spcAft>
                <a:spcPts val="0"/>
              </a:spcAft>
              <a:buSzPts val="1400"/>
              <a:buChar char="○"/>
              <a:defRPr sz="2000"/>
            </a:lvl5pPr>
            <a:lvl6pPr marL="2743200" lvl="5" indent="-317500" rtl="0">
              <a:spcBef>
                <a:spcPts val="0"/>
              </a:spcBef>
              <a:spcAft>
                <a:spcPts val="0"/>
              </a:spcAft>
              <a:buSzPts val="1400"/>
              <a:buChar char="■"/>
              <a:defRPr sz="2000"/>
            </a:lvl6pPr>
            <a:lvl7pPr marL="3200400" lvl="6" indent="-317500" rtl="0">
              <a:spcBef>
                <a:spcPts val="0"/>
              </a:spcBef>
              <a:spcAft>
                <a:spcPts val="0"/>
              </a:spcAft>
              <a:buSzPts val="1400"/>
              <a:buChar char="●"/>
              <a:defRPr sz="2000"/>
            </a:lvl7pPr>
            <a:lvl8pPr marL="3657600" lvl="7" indent="-317500" rtl="0">
              <a:spcBef>
                <a:spcPts val="0"/>
              </a:spcBef>
              <a:spcAft>
                <a:spcPts val="0"/>
              </a:spcAft>
              <a:buSzPts val="1400"/>
              <a:buChar char="○"/>
              <a:defRPr sz="2000"/>
            </a:lvl8pPr>
            <a:lvl9pPr marL="4114800" lvl="8" indent="-317500" rtl="0">
              <a:spcBef>
                <a:spcPts val="0"/>
              </a:spcBef>
              <a:spcAft>
                <a:spcPts val="0"/>
              </a:spcAft>
              <a:buSzPts val="1400"/>
              <a:buChar char="■"/>
              <a:defRPr sz="20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7"/>
        <p:cNvGrpSpPr/>
        <p:nvPr/>
      </p:nvGrpSpPr>
      <p:grpSpPr>
        <a:xfrm>
          <a:off x="0" y="0"/>
          <a:ext cx="0" cy="0"/>
          <a:chOff x="0" y="0"/>
          <a:chExt cx="0" cy="0"/>
        </a:xfrm>
      </p:grpSpPr>
      <p:sp>
        <p:nvSpPr>
          <p:cNvPr id="18" name="Google Shape;18;p5"/>
          <p:cNvSpPr txBox="1">
            <a:spLocks noGrp="1"/>
          </p:cNvSpPr>
          <p:nvPr>
            <p:ph type="title"/>
          </p:nvPr>
        </p:nvSpPr>
        <p:spPr>
          <a:xfrm>
            <a:off x="274320" y="274320"/>
            <a:ext cx="8595300" cy="8229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3200"/>
            </a:lvl1pPr>
          </a:lstStyle>
          <a:p>
            <a:endParaRPr/>
          </a:p>
        </p:txBody>
      </p:sp>
      <p:sp>
        <p:nvSpPr>
          <p:cNvPr id="19" name="Google Shape;19;p5"/>
          <p:cNvSpPr txBox="1">
            <a:spLocks noGrp="1"/>
          </p:cNvSpPr>
          <p:nvPr>
            <p:ph type="body" idx="1"/>
          </p:nvPr>
        </p:nvSpPr>
        <p:spPr>
          <a:xfrm>
            <a:off x="274320" y="1645920"/>
            <a:ext cx="4023300" cy="49377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2000"/>
            </a:lvl1pPr>
            <a:lvl2pPr marL="914400" lvl="1" indent="-317500" rtl="0">
              <a:spcBef>
                <a:spcPts val="0"/>
              </a:spcBef>
              <a:spcAft>
                <a:spcPts val="0"/>
              </a:spcAft>
              <a:buSzPts val="1400"/>
              <a:buChar char="○"/>
              <a:defRPr sz="2000"/>
            </a:lvl2pPr>
            <a:lvl3pPr marL="1371600" lvl="2" indent="-317500" rtl="0">
              <a:spcBef>
                <a:spcPts val="0"/>
              </a:spcBef>
              <a:spcAft>
                <a:spcPts val="0"/>
              </a:spcAft>
              <a:buSzPts val="1400"/>
              <a:buChar char="■"/>
              <a:defRPr sz="2000"/>
            </a:lvl3pPr>
            <a:lvl4pPr marL="1828800" lvl="3" indent="-317500" rtl="0">
              <a:spcBef>
                <a:spcPts val="0"/>
              </a:spcBef>
              <a:spcAft>
                <a:spcPts val="0"/>
              </a:spcAft>
              <a:buSzPts val="1400"/>
              <a:buChar char="●"/>
              <a:defRPr sz="2000"/>
            </a:lvl4pPr>
            <a:lvl5pPr marL="2286000" lvl="4" indent="-317500" rtl="0">
              <a:spcBef>
                <a:spcPts val="0"/>
              </a:spcBef>
              <a:spcAft>
                <a:spcPts val="0"/>
              </a:spcAft>
              <a:buSzPts val="1400"/>
              <a:buChar char="○"/>
              <a:defRPr sz="2000"/>
            </a:lvl5pPr>
            <a:lvl6pPr marL="2743200" lvl="5" indent="-317500" rtl="0">
              <a:spcBef>
                <a:spcPts val="0"/>
              </a:spcBef>
              <a:spcAft>
                <a:spcPts val="0"/>
              </a:spcAft>
              <a:buSzPts val="1400"/>
              <a:buChar char="■"/>
              <a:defRPr sz="2000"/>
            </a:lvl6pPr>
            <a:lvl7pPr marL="3200400" lvl="6" indent="-317500" rtl="0">
              <a:spcBef>
                <a:spcPts val="0"/>
              </a:spcBef>
              <a:spcAft>
                <a:spcPts val="0"/>
              </a:spcAft>
              <a:buSzPts val="1400"/>
              <a:buChar char="●"/>
              <a:defRPr sz="2000"/>
            </a:lvl7pPr>
            <a:lvl8pPr marL="3657600" lvl="7" indent="-317500" rtl="0">
              <a:spcBef>
                <a:spcPts val="0"/>
              </a:spcBef>
              <a:spcAft>
                <a:spcPts val="0"/>
              </a:spcAft>
              <a:buSzPts val="1400"/>
              <a:buChar char="○"/>
              <a:defRPr sz="2000"/>
            </a:lvl8pPr>
            <a:lvl9pPr marL="4114800" lvl="8" indent="-317500" rtl="0">
              <a:spcBef>
                <a:spcPts val="0"/>
              </a:spcBef>
              <a:spcAft>
                <a:spcPts val="0"/>
              </a:spcAft>
              <a:buSzPts val="1400"/>
              <a:buChar char="■"/>
              <a:defRPr sz="2000"/>
            </a:lvl9pPr>
          </a:lstStyle>
          <a:p>
            <a:endParaRPr/>
          </a:p>
        </p:txBody>
      </p:sp>
      <p:sp>
        <p:nvSpPr>
          <p:cNvPr id="20" name="Google Shape;20;p5"/>
          <p:cNvSpPr txBox="1">
            <a:spLocks noGrp="1"/>
          </p:cNvSpPr>
          <p:nvPr>
            <p:ph type="body" idx="2"/>
          </p:nvPr>
        </p:nvSpPr>
        <p:spPr>
          <a:xfrm>
            <a:off x="4846320" y="1645920"/>
            <a:ext cx="4023300" cy="49377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2000"/>
            </a:lvl1pPr>
            <a:lvl2pPr marL="914400" lvl="1" indent="-317500" rtl="0">
              <a:spcBef>
                <a:spcPts val="0"/>
              </a:spcBef>
              <a:spcAft>
                <a:spcPts val="0"/>
              </a:spcAft>
              <a:buSzPts val="1400"/>
              <a:buChar char="○"/>
              <a:defRPr sz="2000"/>
            </a:lvl2pPr>
            <a:lvl3pPr marL="1371600" lvl="2" indent="-317500" rtl="0">
              <a:spcBef>
                <a:spcPts val="0"/>
              </a:spcBef>
              <a:spcAft>
                <a:spcPts val="0"/>
              </a:spcAft>
              <a:buSzPts val="1400"/>
              <a:buChar char="■"/>
              <a:defRPr sz="2000"/>
            </a:lvl3pPr>
            <a:lvl4pPr marL="1828800" lvl="3" indent="-317500" rtl="0">
              <a:spcBef>
                <a:spcPts val="0"/>
              </a:spcBef>
              <a:spcAft>
                <a:spcPts val="0"/>
              </a:spcAft>
              <a:buSzPts val="1400"/>
              <a:buChar char="●"/>
              <a:defRPr sz="2000"/>
            </a:lvl4pPr>
            <a:lvl5pPr marL="2286000" lvl="4" indent="-317500" rtl="0">
              <a:spcBef>
                <a:spcPts val="0"/>
              </a:spcBef>
              <a:spcAft>
                <a:spcPts val="0"/>
              </a:spcAft>
              <a:buSzPts val="1400"/>
              <a:buChar char="○"/>
              <a:defRPr sz="2000"/>
            </a:lvl5pPr>
            <a:lvl6pPr marL="2743200" lvl="5" indent="-317500" rtl="0">
              <a:spcBef>
                <a:spcPts val="0"/>
              </a:spcBef>
              <a:spcAft>
                <a:spcPts val="0"/>
              </a:spcAft>
              <a:buSzPts val="1400"/>
              <a:buChar char="■"/>
              <a:defRPr sz="2000"/>
            </a:lvl6pPr>
            <a:lvl7pPr marL="3200400" lvl="6" indent="-317500" rtl="0">
              <a:spcBef>
                <a:spcPts val="0"/>
              </a:spcBef>
              <a:spcAft>
                <a:spcPts val="0"/>
              </a:spcAft>
              <a:buSzPts val="1400"/>
              <a:buChar char="●"/>
              <a:defRPr sz="2000"/>
            </a:lvl7pPr>
            <a:lvl8pPr marL="3657600" lvl="7" indent="-317500" rtl="0">
              <a:spcBef>
                <a:spcPts val="0"/>
              </a:spcBef>
              <a:spcAft>
                <a:spcPts val="0"/>
              </a:spcAft>
              <a:buSzPts val="1400"/>
              <a:buChar char="○"/>
              <a:defRPr sz="2000"/>
            </a:lvl8pPr>
            <a:lvl9pPr marL="4114800" lvl="8" indent="-317500" rtl="0">
              <a:spcBef>
                <a:spcPts val="0"/>
              </a:spcBef>
              <a:spcAft>
                <a:spcPts val="0"/>
              </a:spcAft>
              <a:buSzPts val="1400"/>
              <a:buChar char="■"/>
              <a:defRPr sz="20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1"/>
        <p:cNvGrpSpPr/>
        <p:nvPr/>
      </p:nvGrpSpPr>
      <p:grpSpPr>
        <a:xfrm>
          <a:off x="0" y="0"/>
          <a:ext cx="0" cy="0"/>
          <a:chOff x="0" y="0"/>
          <a:chExt cx="0" cy="0"/>
        </a:xfrm>
      </p:grpSpPr>
      <p:sp>
        <p:nvSpPr>
          <p:cNvPr id="22" name="Google Shape;22;p6"/>
          <p:cNvSpPr txBox="1">
            <a:spLocks noGrp="1"/>
          </p:cNvSpPr>
          <p:nvPr>
            <p:ph type="body" idx="1"/>
          </p:nvPr>
        </p:nvSpPr>
        <p:spPr>
          <a:xfrm>
            <a:off x="274320" y="6035040"/>
            <a:ext cx="8595300" cy="548700"/>
          </a:xfrm>
          <a:prstGeom prst="rect">
            <a:avLst/>
          </a:prstGeom>
          <a:noFill/>
          <a:ln>
            <a:noFill/>
          </a:ln>
        </p:spPr>
        <p:txBody>
          <a:bodyPr spcFirstLastPara="1" wrap="square" lIns="91425" tIns="91425" rIns="91425" bIns="91425" anchor="t" anchorCtr="0">
            <a:noAutofit/>
          </a:bodyPr>
          <a:lstStyle>
            <a:lvl1pPr marL="457200" lvl="0" indent="-317500" algn="ctr" rtl="0">
              <a:spcBef>
                <a:spcPts val="0"/>
              </a:spcBef>
              <a:spcAft>
                <a:spcPts val="0"/>
              </a:spcAft>
              <a:buSzPts val="1400"/>
              <a:buChar char="●"/>
              <a:defRPr sz="2400"/>
            </a:lvl1pPr>
            <a:lvl2pPr marL="914400" lvl="1" indent="-317500" algn="ctr" rtl="0">
              <a:spcBef>
                <a:spcPts val="0"/>
              </a:spcBef>
              <a:spcAft>
                <a:spcPts val="0"/>
              </a:spcAft>
              <a:buSzPts val="1400"/>
              <a:buChar char="○"/>
              <a:defRPr sz="2400"/>
            </a:lvl2pPr>
            <a:lvl3pPr marL="1371600" lvl="2" indent="-317500" algn="ctr" rtl="0">
              <a:spcBef>
                <a:spcPts val="0"/>
              </a:spcBef>
              <a:spcAft>
                <a:spcPts val="0"/>
              </a:spcAft>
              <a:buSzPts val="1400"/>
              <a:buChar char="■"/>
              <a:defRPr sz="2400"/>
            </a:lvl3pPr>
            <a:lvl4pPr marL="1828800" lvl="3" indent="-317500" algn="ctr" rtl="0">
              <a:spcBef>
                <a:spcPts val="0"/>
              </a:spcBef>
              <a:spcAft>
                <a:spcPts val="0"/>
              </a:spcAft>
              <a:buSzPts val="1400"/>
              <a:buChar char="●"/>
              <a:defRPr sz="2400"/>
            </a:lvl4pPr>
            <a:lvl5pPr marL="2286000" lvl="4" indent="-317500" algn="ctr" rtl="0">
              <a:spcBef>
                <a:spcPts val="0"/>
              </a:spcBef>
              <a:spcAft>
                <a:spcPts val="0"/>
              </a:spcAft>
              <a:buSzPts val="1400"/>
              <a:buChar char="○"/>
              <a:defRPr sz="2400"/>
            </a:lvl5pPr>
            <a:lvl6pPr marL="2743200" lvl="5" indent="-317500" algn="ctr" rtl="0">
              <a:spcBef>
                <a:spcPts val="0"/>
              </a:spcBef>
              <a:spcAft>
                <a:spcPts val="0"/>
              </a:spcAft>
              <a:buSzPts val="1400"/>
              <a:buChar char="■"/>
              <a:defRPr sz="2400"/>
            </a:lvl6pPr>
            <a:lvl7pPr marL="3200400" lvl="6" indent="-317500" algn="ctr" rtl="0">
              <a:spcBef>
                <a:spcPts val="0"/>
              </a:spcBef>
              <a:spcAft>
                <a:spcPts val="0"/>
              </a:spcAft>
              <a:buSzPts val="1400"/>
              <a:buChar char="●"/>
              <a:defRPr sz="2400"/>
            </a:lvl7pPr>
            <a:lvl8pPr marL="3657600" lvl="7" indent="-317500" algn="ctr" rtl="0">
              <a:spcBef>
                <a:spcPts val="0"/>
              </a:spcBef>
              <a:spcAft>
                <a:spcPts val="0"/>
              </a:spcAft>
              <a:buSzPts val="1400"/>
              <a:buChar char="○"/>
              <a:defRPr sz="2400"/>
            </a:lvl8pPr>
            <a:lvl9pPr marL="4114800" lvl="8" indent="-317500" algn="ctr" rtl="0">
              <a:spcBef>
                <a:spcPts val="0"/>
              </a:spcBef>
              <a:spcAft>
                <a:spcPts val="0"/>
              </a:spcAft>
              <a:buSzPts val="1400"/>
              <a:buChar char="■"/>
              <a:defRPr sz="24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sic text slide (full page w/2 col.)">
  <p:cSld name="Basic text slide (full page w/2 col.)">
    <p:spTree>
      <p:nvGrpSpPr>
        <p:cNvPr id="1" name="Shape 23"/>
        <p:cNvGrpSpPr/>
        <p:nvPr/>
      </p:nvGrpSpPr>
      <p:grpSpPr>
        <a:xfrm>
          <a:off x="0" y="0"/>
          <a:ext cx="0" cy="0"/>
          <a:chOff x="0" y="0"/>
          <a:chExt cx="0" cy="0"/>
        </a:xfrm>
      </p:grpSpPr>
      <p:sp>
        <p:nvSpPr>
          <p:cNvPr id="24" name="Google Shape;24;p7"/>
          <p:cNvSpPr txBox="1">
            <a:spLocks noGrp="1"/>
          </p:cNvSpPr>
          <p:nvPr>
            <p:ph type="body" idx="1"/>
          </p:nvPr>
        </p:nvSpPr>
        <p:spPr>
          <a:xfrm>
            <a:off x="362102" y="1036930"/>
            <a:ext cx="7505400" cy="4625100"/>
          </a:xfrm>
          <a:prstGeom prst="rect">
            <a:avLst/>
          </a:prstGeom>
          <a:noFill/>
          <a:ln>
            <a:noFill/>
          </a:ln>
        </p:spPr>
        <p:txBody>
          <a:bodyPr spcFirstLastPara="1" wrap="square" lIns="91425" tIns="91425" rIns="91425" bIns="91425" anchor="t" anchorCtr="0">
            <a:noAutofit/>
          </a:bodyPr>
          <a:lstStyle>
            <a:lvl1pPr marL="457200" lvl="0" indent="-228600" rtl="0">
              <a:spcBef>
                <a:spcPts val="0"/>
              </a:spcBef>
              <a:spcAft>
                <a:spcPts val="0"/>
              </a:spcAft>
              <a:buSzPts val="1400"/>
              <a:buFont typeface="Arial"/>
              <a:buNone/>
              <a:defRPr sz="2400" b="0">
                <a:latin typeface="Arial"/>
                <a:ea typeface="Arial"/>
                <a:cs typeface="Arial"/>
                <a:sym typeface="Arial"/>
              </a:defRPr>
            </a:lvl1pPr>
            <a:lvl2pPr marL="914400" lvl="1" indent="-228600" rtl="0">
              <a:spcBef>
                <a:spcPts val="0"/>
              </a:spcBef>
              <a:spcAft>
                <a:spcPts val="0"/>
              </a:spcAft>
              <a:buSzPts val="1400"/>
              <a:buFont typeface="Arial"/>
              <a:buNone/>
              <a:defRPr sz="2000" b="1"/>
            </a:lvl2pPr>
            <a:lvl3pPr marL="1371600" lvl="2" indent="-228600" rtl="0">
              <a:spcBef>
                <a:spcPts val="0"/>
              </a:spcBef>
              <a:spcAft>
                <a:spcPts val="0"/>
              </a:spcAft>
              <a:buSzPts val="1400"/>
              <a:buFont typeface="Arial"/>
              <a:buNone/>
              <a:defRPr sz="1800" b="1"/>
            </a:lvl3pPr>
            <a:lvl4pPr marL="1828800" lvl="3" indent="-228600" rtl="0">
              <a:spcBef>
                <a:spcPts val="0"/>
              </a:spcBef>
              <a:spcAft>
                <a:spcPts val="0"/>
              </a:spcAft>
              <a:buSzPts val="1400"/>
              <a:buFont typeface="Arial"/>
              <a:buNone/>
              <a:defRPr sz="1600" b="1"/>
            </a:lvl4pPr>
            <a:lvl5pPr marL="2286000" lvl="4" indent="-228600" rtl="0">
              <a:spcBef>
                <a:spcPts val="0"/>
              </a:spcBef>
              <a:spcAft>
                <a:spcPts val="0"/>
              </a:spcAft>
              <a:buSzPts val="1400"/>
              <a:buFont typeface="Arial"/>
              <a:buNone/>
              <a:defRPr sz="1600" b="1"/>
            </a:lvl5pPr>
            <a:lvl6pPr marL="2743200" lvl="5" indent="-228600" rtl="0">
              <a:spcBef>
                <a:spcPts val="0"/>
              </a:spcBef>
              <a:spcAft>
                <a:spcPts val="0"/>
              </a:spcAft>
              <a:buSzPts val="1400"/>
              <a:buFont typeface="Arial"/>
              <a:buNone/>
              <a:defRPr sz="1600" b="1"/>
            </a:lvl6pPr>
            <a:lvl7pPr marL="3200400" lvl="6" indent="-228600" rtl="0">
              <a:spcBef>
                <a:spcPts val="0"/>
              </a:spcBef>
              <a:spcAft>
                <a:spcPts val="0"/>
              </a:spcAft>
              <a:buSzPts val="1400"/>
              <a:buFont typeface="Arial"/>
              <a:buNone/>
              <a:defRPr sz="1600" b="1"/>
            </a:lvl7pPr>
            <a:lvl8pPr marL="3657600" lvl="7" indent="-228600" rtl="0">
              <a:spcBef>
                <a:spcPts val="0"/>
              </a:spcBef>
              <a:spcAft>
                <a:spcPts val="0"/>
              </a:spcAft>
              <a:buSzPts val="1400"/>
              <a:buFont typeface="Arial"/>
              <a:buNone/>
              <a:defRPr sz="1600" b="1"/>
            </a:lvl8pPr>
            <a:lvl9pPr marL="4114800" lvl="8" indent="-228600" rtl="0">
              <a:spcBef>
                <a:spcPts val="0"/>
              </a:spcBef>
              <a:spcAft>
                <a:spcPts val="0"/>
              </a:spcAft>
              <a:buSzPts val="1400"/>
              <a:buFont typeface="Arial"/>
              <a:buNone/>
              <a:defRPr sz="1600" b="1"/>
            </a:lvl9pPr>
          </a:lstStyle>
          <a:p>
            <a:endParaRPr/>
          </a:p>
        </p:txBody>
      </p:sp>
      <p:sp>
        <p:nvSpPr>
          <p:cNvPr id="25" name="Google Shape;25;p7"/>
          <p:cNvSpPr txBox="1">
            <a:spLocks noGrp="1"/>
          </p:cNvSpPr>
          <p:nvPr>
            <p:ph type="body" idx="2"/>
          </p:nvPr>
        </p:nvSpPr>
        <p:spPr>
          <a:xfrm>
            <a:off x="362102" y="1966874"/>
            <a:ext cx="3604500" cy="36951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2400">
                <a:latin typeface="Arial"/>
                <a:ea typeface="Arial"/>
                <a:cs typeface="Arial"/>
                <a:sym typeface="Arial"/>
              </a:defRPr>
            </a:lvl1pPr>
            <a:lvl2pPr marL="914400" lvl="1" indent="-317500" rtl="0">
              <a:spcBef>
                <a:spcPts val="0"/>
              </a:spcBef>
              <a:spcAft>
                <a:spcPts val="0"/>
              </a:spcAft>
              <a:buSzPts val="1400"/>
              <a:buChar char="○"/>
              <a:defRPr sz="2400">
                <a:latin typeface="Arial"/>
                <a:ea typeface="Arial"/>
                <a:cs typeface="Arial"/>
                <a:sym typeface="Arial"/>
              </a:defRPr>
            </a:lvl2pPr>
            <a:lvl3pPr marL="1371600" lvl="2" indent="-317500" rtl="0">
              <a:spcBef>
                <a:spcPts val="0"/>
              </a:spcBef>
              <a:spcAft>
                <a:spcPts val="0"/>
              </a:spcAft>
              <a:buSzPts val="1400"/>
              <a:buChar char="■"/>
              <a:defRPr sz="2000">
                <a:latin typeface="Arial"/>
                <a:ea typeface="Arial"/>
                <a:cs typeface="Arial"/>
                <a:sym typeface="Arial"/>
              </a:defRPr>
            </a:lvl3pPr>
            <a:lvl4pPr marL="1828800" lvl="3" indent="-317500" rtl="0">
              <a:spcBef>
                <a:spcPts val="0"/>
              </a:spcBef>
              <a:spcAft>
                <a:spcPts val="0"/>
              </a:spcAft>
              <a:buSzPts val="1400"/>
              <a:buChar char="●"/>
              <a:defRPr sz="2000">
                <a:latin typeface="Arial"/>
                <a:ea typeface="Arial"/>
                <a:cs typeface="Arial"/>
                <a:sym typeface="Arial"/>
              </a:defRPr>
            </a:lvl4pPr>
            <a:lvl5pPr marL="2286000" lvl="4" indent="-317500" rtl="0">
              <a:spcBef>
                <a:spcPts val="0"/>
              </a:spcBef>
              <a:spcAft>
                <a:spcPts val="0"/>
              </a:spcAft>
              <a:buSzPts val="1400"/>
              <a:buChar char="○"/>
              <a:defRPr sz="1600">
                <a:latin typeface="Arial"/>
                <a:ea typeface="Arial"/>
                <a:cs typeface="Arial"/>
                <a:sym typeface="Arial"/>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26" name="Google Shape;26;p7"/>
          <p:cNvSpPr txBox="1">
            <a:spLocks noGrp="1"/>
          </p:cNvSpPr>
          <p:nvPr>
            <p:ph type="title"/>
          </p:nvPr>
        </p:nvSpPr>
        <p:spPr>
          <a:xfrm>
            <a:off x="362102" y="370332"/>
            <a:ext cx="7505400" cy="3291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27" name="Google Shape;27;p7"/>
          <p:cNvSpPr txBox="1">
            <a:spLocks noGrp="1"/>
          </p:cNvSpPr>
          <p:nvPr>
            <p:ph type="body" idx="3"/>
          </p:nvPr>
        </p:nvSpPr>
        <p:spPr>
          <a:xfrm>
            <a:off x="4261962" y="1968475"/>
            <a:ext cx="3604500" cy="36951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2400">
                <a:latin typeface="Arial"/>
                <a:ea typeface="Arial"/>
                <a:cs typeface="Arial"/>
                <a:sym typeface="Arial"/>
              </a:defRPr>
            </a:lvl1pPr>
            <a:lvl2pPr marL="914400" lvl="1" indent="-317500" rtl="0">
              <a:spcBef>
                <a:spcPts val="0"/>
              </a:spcBef>
              <a:spcAft>
                <a:spcPts val="0"/>
              </a:spcAft>
              <a:buSzPts val="1400"/>
              <a:buChar char="○"/>
              <a:defRPr sz="2400">
                <a:latin typeface="Arial"/>
                <a:ea typeface="Arial"/>
                <a:cs typeface="Arial"/>
                <a:sym typeface="Arial"/>
              </a:defRPr>
            </a:lvl2pPr>
            <a:lvl3pPr marL="1371600" lvl="2" indent="-317500" rtl="0">
              <a:spcBef>
                <a:spcPts val="0"/>
              </a:spcBef>
              <a:spcAft>
                <a:spcPts val="0"/>
              </a:spcAft>
              <a:buSzPts val="1400"/>
              <a:buChar char="■"/>
              <a:defRPr sz="2000">
                <a:latin typeface="Arial"/>
                <a:ea typeface="Arial"/>
                <a:cs typeface="Arial"/>
                <a:sym typeface="Arial"/>
              </a:defRPr>
            </a:lvl3pPr>
            <a:lvl4pPr marL="1828800" lvl="3" indent="-317500" rtl="0">
              <a:spcBef>
                <a:spcPts val="0"/>
              </a:spcBef>
              <a:spcAft>
                <a:spcPts val="0"/>
              </a:spcAft>
              <a:buSzPts val="1400"/>
              <a:buChar char="●"/>
              <a:defRPr sz="2000">
                <a:latin typeface="Arial"/>
                <a:ea typeface="Arial"/>
                <a:cs typeface="Arial"/>
                <a:sym typeface="Arial"/>
              </a:defRPr>
            </a:lvl4pPr>
            <a:lvl5pPr marL="2286000" lvl="4" indent="-317500" rtl="0">
              <a:spcBef>
                <a:spcPts val="0"/>
              </a:spcBef>
              <a:spcAft>
                <a:spcPts val="0"/>
              </a:spcAft>
              <a:buSzPts val="1400"/>
              <a:buChar char="○"/>
              <a:defRPr sz="1600">
                <a:latin typeface="Arial"/>
                <a:ea typeface="Arial"/>
                <a:cs typeface="Arial"/>
                <a:sym typeface="Arial"/>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8"/>
          <p:cNvSpPr txBox="1">
            <a:spLocks noGrp="1"/>
          </p:cNvSpPr>
          <p:nvPr>
            <p:ph type="title"/>
          </p:nvPr>
        </p:nvSpPr>
        <p:spPr>
          <a:xfrm>
            <a:off x="360045" y="367189"/>
            <a:ext cx="7503900" cy="328500"/>
          </a:xfrm>
          <a:prstGeom prst="rect">
            <a:avLst/>
          </a:prstGeom>
          <a:noFill/>
          <a:ln>
            <a:noFill/>
          </a:ln>
        </p:spPr>
        <p:txBody>
          <a:bodyPr spcFirstLastPara="1" wrap="square" lIns="91425" tIns="91425" rIns="91425" bIns="91425" anchor="b" anchorCtr="0">
            <a:noAutofit/>
          </a:bodyPr>
          <a:lstStyle>
            <a:lvl1pPr lvl="0" algn="l" rtl="0">
              <a:spcBef>
                <a:spcPts val="0"/>
              </a:spcBef>
              <a:spcAft>
                <a:spcPts val="0"/>
              </a:spcAft>
              <a:buSzPts val="1400"/>
              <a:buChar char="●"/>
              <a:defRPr sz="3200" b="1">
                <a:solidFill>
                  <a:schemeClr val="dk1"/>
                </a:solidFill>
                <a:latin typeface="Arial"/>
                <a:ea typeface="Arial"/>
                <a:cs typeface="Arial"/>
                <a:sym typeface="Arial"/>
              </a:defRPr>
            </a:lvl1pPr>
            <a:lvl2pPr lvl="1" algn="l" rtl="0">
              <a:spcBef>
                <a:spcPts val="0"/>
              </a:spcBef>
              <a:spcAft>
                <a:spcPts val="0"/>
              </a:spcAft>
              <a:buSzPts val="1400"/>
              <a:buChar char="○"/>
              <a:defRPr sz="3200" b="1">
                <a:solidFill>
                  <a:schemeClr val="dk1"/>
                </a:solidFill>
                <a:latin typeface="Arial"/>
                <a:ea typeface="Arial"/>
                <a:cs typeface="Arial"/>
                <a:sym typeface="Arial"/>
              </a:defRPr>
            </a:lvl2pPr>
            <a:lvl3pPr lvl="2" algn="l" rtl="0">
              <a:spcBef>
                <a:spcPts val="0"/>
              </a:spcBef>
              <a:spcAft>
                <a:spcPts val="0"/>
              </a:spcAft>
              <a:buSzPts val="1400"/>
              <a:buChar char="■"/>
              <a:defRPr sz="3200" b="1">
                <a:solidFill>
                  <a:schemeClr val="dk1"/>
                </a:solidFill>
                <a:latin typeface="Arial"/>
                <a:ea typeface="Arial"/>
                <a:cs typeface="Arial"/>
                <a:sym typeface="Arial"/>
              </a:defRPr>
            </a:lvl3pPr>
            <a:lvl4pPr lvl="3" algn="l" rtl="0">
              <a:spcBef>
                <a:spcPts val="0"/>
              </a:spcBef>
              <a:spcAft>
                <a:spcPts val="0"/>
              </a:spcAft>
              <a:buSzPts val="1400"/>
              <a:buChar char="●"/>
              <a:defRPr sz="3200" b="1">
                <a:solidFill>
                  <a:schemeClr val="dk1"/>
                </a:solidFill>
                <a:latin typeface="Arial"/>
                <a:ea typeface="Arial"/>
                <a:cs typeface="Arial"/>
                <a:sym typeface="Arial"/>
              </a:defRPr>
            </a:lvl4pPr>
            <a:lvl5pPr lvl="4" algn="l" rtl="0">
              <a:spcBef>
                <a:spcPts val="0"/>
              </a:spcBef>
              <a:spcAft>
                <a:spcPts val="0"/>
              </a:spcAft>
              <a:buSzPts val="1400"/>
              <a:buChar char="○"/>
              <a:defRPr sz="3200" b="1">
                <a:solidFill>
                  <a:schemeClr val="dk1"/>
                </a:solidFill>
                <a:latin typeface="Arial"/>
                <a:ea typeface="Arial"/>
                <a:cs typeface="Arial"/>
                <a:sym typeface="Arial"/>
              </a:defRPr>
            </a:lvl5pPr>
            <a:lvl6pPr marL="457200" lvl="5" algn="l" rtl="0">
              <a:spcBef>
                <a:spcPts val="0"/>
              </a:spcBef>
              <a:spcAft>
                <a:spcPts val="0"/>
              </a:spcAft>
              <a:buSzPts val="1400"/>
              <a:buChar char="■"/>
              <a:defRPr sz="3200" b="1">
                <a:solidFill>
                  <a:schemeClr val="dk1"/>
                </a:solidFill>
                <a:latin typeface="Arial"/>
                <a:ea typeface="Arial"/>
                <a:cs typeface="Arial"/>
                <a:sym typeface="Arial"/>
              </a:defRPr>
            </a:lvl6pPr>
            <a:lvl7pPr marL="914400" lvl="6" algn="l" rtl="0">
              <a:spcBef>
                <a:spcPts val="0"/>
              </a:spcBef>
              <a:spcAft>
                <a:spcPts val="0"/>
              </a:spcAft>
              <a:buSzPts val="1400"/>
              <a:buChar char="●"/>
              <a:defRPr sz="3200" b="1">
                <a:solidFill>
                  <a:schemeClr val="dk1"/>
                </a:solidFill>
                <a:latin typeface="Arial"/>
                <a:ea typeface="Arial"/>
                <a:cs typeface="Arial"/>
                <a:sym typeface="Arial"/>
              </a:defRPr>
            </a:lvl7pPr>
            <a:lvl8pPr marL="1371600" lvl="7" algn="l" rtl="0">
              <a:spcBef>
                <a:spcPts val="0"/>
              </a:spcBef>
              <a:spcAft>
                <a:spcPts val="0"/>
              </a:spcAft>
              <a:buSzPts val="1400"/>
              <a:buChar char="○"/>
              <a:defRPr sz="3200" b="1">
                <a:solidFill>
                  <a:schemeClr val="dk1"/>
                </a:solidFill>
                <a:latin typeface="Arial"/>
                <a:ea typeface="Arial"/>
                <a:cs typeface="Arial"/>
                <a:sym typeface="Arial"/>
              </a:defRPr>
            </a:lvl8pPr>
            <a:lvl9pPr marL="1828800" lvl="8" algn="l" rtl="0">
              <a:spcBef>
                <a:spcPts val="0"/>
              </a:spcBef>
              <a:spcAft>
                <a:spcPts val="0"/>
              </a:spcAft>
              <a:buSzPts val="1400"/>
              <a:buChar char="■"/>
              <a:defRPr sz="3200" b="1">
                <a:solidFill>
                  <a:schemeClr val="dk1"/>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BJECT" type="obj">
  <p:cSld name="OBJECT">
    <p:spTree>
      <p:nvGrpSpPr>
        <p:cNvPr id="1" name="Shape 30"/>
        <p:cNvGrpSpPr/>
        <p:nvPr/>
      </p:nvGrpSpPr>
      <p:grpSpPr>
        <a:xfrm>
          <a:off x="0" y="0"/>
          <a:ext cx="0" cy="0"/>
          <a:chOff x="0" y="0"/>
          <a:chExt cx="0" cy="0"/>
        </a:xfrm>
      </p:grpSpPr>
      <p:sp>
        <p:nvSpPr>
          <p:cNvPr id="31" name="Google Shape;31;p9"/>
          <p:cNvSpPr txBox="1">
            <a:spLocks noGrp="1"/>
          </p:cNvSpPr>
          <p:nvPr>
            <p:ph type="title"/>
          </p:nvPr>
        </p:nvSpPr>
        <p:spPr>
          <a:xfrm>
            <a:off x="360045" y="367189"/>
            <a:ext cx="7503900" cy="328500"/>
          </a:xfrm>
          <a:prstGeom prst="rect">
            <a:avLst/>
          </a:prstGeom>
          <a:noFill/>
          <a:ln>
            <a:noFill/>
          </a:ln>
        </p:spPr>
        <p:txBody>
          <a:bodyPr spcFirstLastPara="1" wrap="square" lIns="91425" tIns="91425" rIns="91425" bIns="91425" anchor="b" anchorCtr="0">
            <a:noAutofit/>
          </a:bodyPr>
          <a:lstStyle>
            <a:lvl1pPr lvl="0" algn="l" rtl="0">
              <a:spcBef>
                <a:spcPts val="0"/>
              </a:spcBef>
              <a:spcAft>
                <a:spcPts val="0"/>
              </a:spcAft>
              <a:buSzPts val="1400"/>
              <a:buChar char="●"/>
              <a:defRPr sz="3200" b="1">
                <a:solidFill>
                  <a:schemeClr val="dk1"/>
                </a:solidFill>
                <a:latin typeface="Arial"/>
                <a:ea typeface="Arial"/>
                <a:cs typeface="Arial"/>
                <a:sym typeface="Arial"/>
              </a:defRPr>
            </a:lvl1pPr>
            <a:lvl2pPr lvl="1" algn="l" rtl="0">
              <a:spcBef>
                <a:spcPts val="0"/>
              </a:spcBef>
              <a:spcAft>
                <a:spcPts val="0"/>
              </a:spcAft>
              <a:buSzPts val="1400"/>
              <a:buChar char="○"/>
              <a:defRPr sz="3200" b="1">
                <a:solidFill>
                  <a:schemeClr val="dk1"/>
                </a:solidFill>
                <a:latin typeface="Arial"/>
                <a:ea typeface="Arial"/>
                <a:cs typeface="Arial"/>
                <a:sym typeface="Arial"/>
              </a:defRPr>
            </a:lvl2pPr>
            <a:lvl3pPr lvl="2" algn="l" rtl="0">
              <a:spcBef>
                <a:spcPts val="0"/>
              </a:spcBef>
              <a:spcAft>
                <a:spcPts val="0"/>
              </a:spcAft>
              <a:buSzPts val="1400"/>
              <a:buChar char="■"/>
              <a:defRPr sz="3200" b="1">
                <a:solidFill>
                  <a:schemeClr val="dk1"/>
                </a:solidFill>
                <a:latin typeface="Arial"/>
                <a:ea typeface="Arial"/>
                <a:cs typeface="Arial"/>
                <a:sym typeface="Arial"/>
              </a:defRPr>
            </a:lvl3pPr>
            <a:lvl4pPr lvl="3" algn="l" rtl="0">
              <a:spcBef>
                <a:spcPts val="0"/>
              </a:spcBef>
              <a:spcAft>
                <a:spcPts val="0"/>
              </a:spcAft>
              <a:buSzPts val="1400"/>
              <a:buChar char="●"/>
              <a:defRPr sz="3200" b="1">
                <a:solidFill>
                  <a:schemeClr val="dk1"/>
                </a:solidFill>
                <a:latin typeface="Arial"/>
                <a:ea typeface="Arial"/>
                <a:cs typeface="Arial"/>
                <a:sym typeface="Arial"/>
              </a:defRPr>
            </a:lvl4pPr>
            <a:lvl5pPr lvl="4" algn="l" rtl="0">
              <a:spcBef>
                <a:spcPts val="0"/>
              </a:spcBef>
              <a:spcAft>
                <a:spcPts val="0"/>
              </a:spcAft>
              <a:buSzPts val="1400"/>
              <a:buChar char="○"/>
              <a:defRPr sz="3200" b="1">
                <a:solidFill>
                  <a:schemeClr val="dk1"/>
                </a:solidFill>
                <a:latin typeface="Arial"/>
                <a:ea typeface="Arial"/>
                <a:cs typeface="Arial"/>
                <a:sym typeface="Arial"/>
              </a:defRPr>
            </a:lvl5pPr>
            <a:lvl6pPr marL="457200" lvl="5" algn="l" rtl="0">
              <a:spcBef>
                <a:spcPts val="0"/>
              </a:spcBef>
              <a:spcAft>
                <a:spcPts val="0"/>
              </a:spcAft>
              <a:buSzPts val="1400"/>
              <a:buChar char="■"/>
              <a:defRPr sz="3200" b="1">
                <a:solidFill>
                  <a:schemeClr val="dk1"/>
                </a:solidFill>
                <a:latin typeface="Arial"/>
                <a:ea typeface="Arial"/>
                <a:cs typeface="Arial"/>
                <a:sym typeface="Arial"/>
              </a:defRPr>
            </a:lvl6pPr>
            <a:lvl7pPr marL="914400" lvl="6" algn="l" rtl="0">
              <a:spcBef>
                <a:spcPts val="0"/>
              </a:spcBef>
              <a:spcAft>
                <a:spcPts val="0"/>
              </a:spcAft>
              <a:buSzPts val="1400"/>
              <a:buChar char="●"/>
              <a:defRPr sz="3200" b="1">
                <a:solidFill>
                  <a:schemeClr val="dk1"/>
                </a:solidFill>
                <a:latin typeface="Arial"/>
                <a:ea typeface="Arial"/>
                <a:cs typeface="Arial"/>
                <a:sym typeface="Arial"/>
              </a:defRPr>
            </a:lvl7pPr>
            <a:lvl8pPr marL="1371600" lvl="7" algn="l" rtl="0">
              <a:spcBef>
                <a:spcPts val="0"/>
              </a:spcBef>
              <a:spcAft>
                <a:spcPts val="0"/>
              </a:spcAft>
              <a:buSzPts val="1400"/>
              <a:buChar char="○"/>
              <a:defRPr sz="3200" b="1">
                <a:solidFill>
                  <a:schemeClr val="dk1"/>
                </a:solidFill>
                <a:latin typeface="Arial"/>
                <a:ea typeface="Arial"/>
                <a:cs typeface="Arial"/>
                <a:sym typeface="Arial"/>
              </a:defRPr>
            </a:lvl8pPr>
            <a:lvl9pPr marL="1828800" lvl="8" algn="l" rtl="0">
              <a:spcBef>
                <a:spcPts val="0"/>
              </a:spcBef>
              <a:spcAft>
                <a:spcPts val="0"/>
              </a:spcAft>
              <a:buSzPts val="1400"/>
              <a:buChar char="■"/>
              <a:defRPr sz="3200" b="1">
                <a:solidFill>
                  <a:schemeClr val="dk1"/>
                </a:solidFill>
                <a:latin typeface="Arial"/>
                <a:ea typeface="Arial"/>
                <a:cs typeface="Arial"/>
                <a:sym typeface="Arial"/>
              </a:defRPr>
            </a:lvl9pPr>
          </a:lstStyle>
          <a:p>
            <a:endParaRPr/>
          </a:p>
        </p:txBody>
      </p:sp>
      <p:sp>
        <p:nvSpPr>
          <p:cNvPr id="32" name="Google Shape;32;p9"/>
          <p:cNvSpPr txBox="1">
            <a:spLocks noGrp="1"/>
          </p:cNvSpPr>
          <p:nvPr>
            <p:ph type="body" idx="1"/>
          </p:nvPr>
        </p:nvSpPr>
        <p:spPr>
          <a:xfrm>
            <a:off x="360045" y="1038702"/>
            <a:ext cx="7503900" cy="4622100"/>
          </a:xfrm>
          <a:prstGeom prst="rect">
            <a:avLst/>
          </a:prstGeom>
          <a:noFill/>
          <a:ln>
            <a:noFill/>
          </a:ln>
        </p:spPr>
        <p:txBody>
          <a:bodyPr spcFirstLastPara="1" wrap="square" lIns="91425" tIns="91425" rIns="91425" bIns="91425" anchor="t" anchorCtr="0">
            <a:noAutofit/>
          </a:bodyPr>
          <a:lstStyle>
            <a:lvl1pPr marL="457200" lvl="0" indent="-317500" algn="l" rtl="0">
              <a:lnSpc>
                <a:spcPct val="106000"/>
              </a:lnSpc>
              <a:spcBef>
                <a:spcPts val="963"/>
              </a:spcBef>
              <a:spcAft>
                <a:spcPts val="0"/>
              </a:spcAft>
              <a:buSzPts val="1400"/>
              <a:buChar char="●"/>
              <a:defRPr sz="2400">
                <a:solidFill>
                  <a:schemeClr val="dk1"/>
                </a:solidFill>
                <a:latin typeface="Arial"/>
                <a:ea typeface="Arial"/>
                <a:cs typeface="Arial"/>
                <a:sym typeface="Arial"/>
              </a:defRPr>
            </a:lvl1pPr>
            <a:lvl2pPr marL="914400" lvl="1" indent="-317500" algn="l" rtl="0">
              <a:lnSpc>
                <a:spcPct val="106000"/>
              </a:lnSpc>
              <a:spcBef>
                <a:spcPts val="0"/>
              </a:spcBef>
              <a:spcAft>
                <a:spcPts val="0"/>
              </a:spcAft>
              <a:buClr>
                <a:schemeClr val="dk1"/>
              </a:buClr>
              <a:buSzPts val="1400"/>
              <a:buFont typeface="Arial"/>
              <a:buChar char="●"/>
              <a:defRPr sz="2400">
                <a:solidFill>
                  <a:schemeClr val="dk1"/>
                </a:solidFill>
                <a:latin typeface="Arial"/>
                <a:ea typeface="Arial"/>
                <a:cs typeface="Arial"/>
                <a:sym typeface="Arial"/>
              </a:defRPr>
            </a:lvl2pPr>
            <a:lvl3pPr marL="1371600" lvl="2" indent="-317500" algn="l" rtl="0">
              <a:lnSpc>
                <a:spcPct val="106000"/>
              </a:lnSpc>
              <a:spcBef>
                <a:spcPts val="0"/>
              </a:spcBef>
              <a:spcAft>
                <a:spcPts val="0"/>
              </a:spcAft>
              <a:buClr>
                <a:schemeClr val="dk1"/>
              </a:buClr>
              <a:buSzPts val="1400"/>
              <a:buFont typeface="Arial"/>
              <a:buChar char="●"/>
              <a:defRPr sz="2000">
                <a:solidFill>
                  <a:schemeClr val="dk1"/>
                </a:solidFill>
                <a:latin typeface="Arial"/>
                <a:ea typeface="Arial"/>
                <a:cs typeface="Arial"/>
                <a:sym typeface="Arial"/>
              </a:defRPr>
            </a:lvl3pPr>
            <a:lvl4pPr marL="1828800" lvl="3" indent="-317500" algn="l" rtl="0">
              <a:lnSpc>
                <a:spcPct val="106000"/>
              </a:lnSpc>
              <a:spcBef>
                <a:spcPts val="0"/>
              </a:spcBef>
              <a:spcAft>
                <a:spcPts val="0"/>
              </a:spcAft>
              <a:buClr>
                <a:schemeClr val="dk1"/>
              </a:buClr>
              <a:buSzPts val="1400"/>
              <a:buFont typeface="Arial"/>
              <a:buChar char="●"/>
              <a:defRPr sz="2000">
                <a:solidFill>
                  <a:schemeClr val="dk1"/>
                </a:solidFill>
                <a:latin typeface="Arial"/>
                <a:ea typeface="Arial"/>
                <a:cs typeface="Arial"/>
                <a:sym typeface="Arial"/>
              </a:defRPr>
            </a:lvl4pPr>
            <a:lvl5pPr marL="2286000" lvl="4" indent="-317500" algn="l" rtl="0">
              <a:spcBef>
                <a:spcPts val="0"/>
              </a:spcBef>
              <a:spcAft>
                <a:spcPts val="0"/>
              </a:spcAft>
              <a:buClr>
                <a:schemeClr val="dk1"/>
              </a:buClr>
              <a:buSzPts val="1400"/>
              <a:buFont typeface="Arial"/>
              <a:buChar char="●"/>
              <a:defRPr sz="1200">
                <a:solidFill>
                  <a:schemeClr val="dk1"/>
                </a:solidFill>
                <a:latin typeface="Arial"/>
                <a:ea typeface="Arial"/>
                <a:cs typeface="Arial"/>
                <a:sym typeface="Arial"/>
              </a:defRPr>
            </a:lvl5pPr>
            <a:lvl6pPr marL="2743200" lvl="5" indent="-317500" algn="l" rtl="0">
              <a:spcBef>
                <a:spcPts val="0"/>
              </a:spcBef>
              <a:spcAft>
                <a:spcPts val="0"/>
              </a:spcAft>
              <a:buClr>
                <a:schemeClr val="dk1"/>
              </a:buClr>
              <a:buSzPts val="1400"/>
              <a:buFont typeface="Arial"/>
              <a:buChar char="●"/>
              <a:defRPr sz="1200">
                <a:solidFill>
                  <a:schemeClr val="dk1"/>
                </a:solidFill>
                <a:latin typeface="Arial"/>
                <a:ea typeface="Arial"/>
                <a:cs typeface="Arial"/>
                <a:sym typeface="Arial"/>
              </a:defRPr>
            </a:lvl6pPr>
            <a:lvl7pPr marL="3200400" lvl="6" indent="-317500" algn="l" rtl="0">
              <a:spcBef>
                <a:spcPts val="0"/>
              </a:spcBef>
              <a:spcAft>
                <a:spcPts val="0"/>
              </a:spcAft>
              <a:buClr>
                <a:schemeClr val="dk1"/>
              </a:buClr>
              <a:buSzPts val="1400"/>
              <a:buFont typeface="Arial"/>
              <a:buChar char="●"/>
              <a:defRPr sz="1200">
                <a:solidFill>
                  <a:schemeClr val="dk1"/>
                </a:solidFill>
                <a:latin typeface="Arial"/>
                <a:ea typeface="Arial"/>
                <a:cs typeface="Arial"/>
                <a:sym typeface="Arial"/>
              </a:defRPr>
            </a:lvl7pPr>
            <a:lvl8pPr marL="3657600" lvl="7" indent="-317500" algn="l" rtl="0">
              <a:spcBef>
                <a:spcPts val="0"/>
              </a:spcBef>
              <a:spcAft>
                <a:spcPts val="0"/>
              </a:spcAft>
              <a:buClr>
                <a:schemeClr val="dk1"/>
              </a:buClr>
              <a:buSzPts val="1400"/>
              <a:buFont typeface="Arial"/>
              <a:buChar char="●"/>
              <a:defRPr sz="1200">
                <a:solidFill>
                  <a:schemeClr val="dk1"/>
                </a:solidFill>
                <a:latin typeface="Arial"/>
                <a:ea typeface="Arial"/>
                <a:cs typeface="Arial"/>
                <a:sym typeface="Arial"/>
              </a:defRPr>
            </a:lvl8pPr>
            <a:lvl9pPr marL="4114800" lvl="8" indent="-317500" algn="l" rtl="0">
              <a:spcBef>
                <a:spcPts val="0"/>
              </a:spcBef>
              <a:spcAft>
                <a:spcPts val="0"/>
              </a:spcAft>
              <a:buClr>
                <a:schemeClr val="dk1"/>
              </a:buClr>
              <a:buSzPts val="1400"/>
              <a:buFont typeface="Arial"/>
              <a:buChar char="●"/>
              <a:defRPr sz="120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Major Points w/para">
  <p:cSld name="Major Points w/para">
    <p:spTree>
      <p:nvGrpSpPr>
        <p:cNvPr id="1" name="Shape 33"/>
        <p:cNvGrpSpPr/>
        <p:nvPr/>
      </p:nvGrpSpPr>
      <p:grpSpPr>
        <a:xfrm>
          <a:off x="0" y="0"/>
          <a:ext cx="0" cy="0"/>
          <a:chOff x="0" y="0"/>
          <a:chExt cx="0" cy="0"/>
        </a:xfrm>
      </p:grpSpPr>
      <p:sp>
        <p:nvSpPr>
          <p:cNvPr id="34" name="Google Shape;34;p10"/>
          <p:cNvSpPr txBox="1">
            <a:spLocks noGrp="1"/>
          </p:cNvSpPr>
          <p:nvPr>
            <p:ph type="body" idx="1"/>
          </p:nvPr>
        </p:nvSpPr>
        <p:spPr>
          <a:xfrm>
            <a:off x="362102" y="1036930"/>
            <a:ext cx="7505400" cy="4625100"/>
          </a:xfrm>
          <a:prstGeom prst="rect">
            <a:avLst/>
          </a:prstGeom>
          <a:noFill/>
          <a:ln>
            <a:noFill/>
          </a:ln>
        </p:spPr>
        <p:txBody>
          <a:bodyPr spcFirstLastPara="1" wrap="square" lIns="91425" tIns="91425" rIns="91425" bIns="91425" anchor="t" anchorCtr="0">
            <a:noAutofit/>
          </a:bodyPr>
          <a:lstStyle>
            <a:lvl1pPr marL="457200" lvl="0" indent="-228600" rtl="0">
              <a:spcBef>
                <a:spcPts val="672"/>
              </a:spcBef>
              <a:spcAft>
                <a:spcPts val="0"/>
              </a:spcAft>
              <a:buSzPts val="1400"/>
              <a:buFont typeface="Arial"/>
              <a:buNone/>
              <a:defRPr sz="2400" b="0">
                <a:latin typeface="Arial"/>
                <a:ea typeface="Arial"/>
                <a:cs typeface="Arial"/>
                <a:sym typeface="Arial"/>
              </a:defRPr>
            </a:lvl1pPr>
            <a:lvl2pPr marL="914400" lvl="1" indent="-228600" rtl="0">
              <a:spcBef>
                <a:spcPts val="0"/>
              </a:spcBef>
              <a:spcAft>
                <a:spcPts val="0"/>
              </a:spcAft>
              <a:buSzPts val="1400"/>
              <a:buFont typeface="Arial"/>
              <a:buNone/>
              <a:defRPr sz="2000" b="1"/>
            </a:lvl2pPr>
            <a:lvl3pPr marL="1371600" lvl="2" indent="-228600" rtl="0">
              <a:spcBef>
                <a:spcPts val="0"/>
              </a:spcBef>
              <a:spcAft>
                <a:spcPts val="0"/>
              </a:spcAft>
              <a:buSzPts val="1400"/>
              <a:buFont typeface="Arial"/>
              <a:buNone/>
              <a:defRPr sz="1800" b="1"/>
            </a:lvl3pPr>
            <a:lvl4pPr marL="1828800" lvl="3" indent="-228600" rtl="0">
              <a:spcBef>
                <a:spcPts val="0"/>
              </a:spcBef>
              <a:spcAft>
                <a:spcPts val="0"/>
              </a:spcAft>
              <a:buSzPts val="1400"/>
              <a:buFont typeface="Arial"/>
              <a:buNone/>
              <a:defRPr sz="1600" b="1"/>
            </a:lvl4pPr>
            <a:lvl5pPr marL="2286000" lvl="4" indent="-228600" rtl="0">
              <a:spcBef>
                <a:spcPts val="0"/>
              </a:spcBef>
              <a:spcAft>
                <a:spcPts val="0"/>
              </a:spcAft>
              <a:buSzPts val="1400"/>
              <a:buFont typeface="Arial"/>
              <a:buNone/>
              <a:defRPr sz="1600" b="1"/>
            </a:lvl5pPr>
            <a:lvl6pPr marL="2743200" lvl="5" indent="-228600" rtl="0">
              <a:spcBef>
                <a:spcPts val="0"/>
              </a:spcBef>
              <a:spcAft>
                <a:spcPts val="0"/>
              </a:spcAft>
              <a:buSzPts val="1400"/>
              <a:buFont typeface="Arial"/>
              <a:buNone/>
              <a:defRPr sz="1600" b="1"/>
            </a:lvl6pPr>
            <a:lvl7pPr marL="3200400" lvl="6" indent="-228600" rtl="0">
              <a:spcBef>
                <a:spcPts val="0"/>
              </a:spcBef>
              <a:spcAft>
                <a:spcPts val="0"/>
              </a:spcAft>
              <a:buSzPts val="1400"/>
              <a:buFont typeface="Arial"/>
              <a:buNone/>
              <a:defRPr sz="1600" b="1"/>
            </a:lvl7pPr>
            <a:lvl8pPr marL="3657600" lvl="7" indent="-228600" rtl="0">
              <a:spcBef>
                <a:spcPts val="0"/>
              </a:spcBef>
              <a:spcAft>
                <a:spcPts val="0"/>
              </a:spcAft>
              <a:buSzPts val="1400"/>
              <a:buFont typeface="Arial"/>
              <a:buNone/>
              <a:defRPr sz="1600" b="1"/>
            </a:lvl8pPr>
            <a:lvl9pPr marL="4114800" lvl="8" indent="-228600" rtl="0">
              <a:spcBef>
                <a:spcPts val="0"/>
              </a:spcBef>
              <a:spcAft>
                <a:spcPts val="0"/>
              </a:spcAft>
              <a:buSzPts val="1400"/>
              <a:buFont typeface="Arial"/>
              <a:buNone/>
              <a:defRPr sz="1600" b="1"/>
            </a:lvl9pPr>
          </a:lstStyle>
          <a:p>
            <a:endParaRPr/>
          </a:p>
        </p:txBody>
      </p:sp>
      <p:sp>
        <p:nvSpPr>
          <p:cNvPr id="35" name="Google Shape;35;p10"/>
          <p:cNvSpPr txBox="1">
            <a:spLocks noGrp="1"/>
          </p:cNvSpPr>
          <p:nvPr>
            <p:ph type="title"/>
          </p:nvPr>
        </p:nvSpPr>
        <p:spPr>
          <a:xfrm>
            <a:off x="362102" y="370332"/>
            <a:ext cx="7505400" cy="3291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36" name="Google Shape;36;p10"/>
          <p:cNvSpPr txBox="1">
            <a:spLocks noGrp="1"/>
          </p:cNvSpPr>
          <p:nvPr>
            <p:ph type="body" idx="2"/>
          </p:nvPr>
        </p:nvSpPr>
        <p:spPr>
          <a:xfrm>
            <a:off x="2391156" y="1966874"/>
            <a:ext cx="5472600" cy="12261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2400">
                <a:latin typeface="Arial"/>
                <a:ea typeface="Arial"/>
                <a:cs typeface="Arial"/>
                <a:sym typeface="Arial"/>
              </a:defRPr>
            </a:lvl1pPr>
            <a:lvl2pPr marL="914400" lvl="1" indent="-317500" rtl="0">
              <a:spcBef>
                <a:spcPts val="0"/>
              </a:spcBef>
              <a:spcAft>
                <a:spcPts val="0"/>
              </a:spcAft>
              <a:buSzPts val="1400"/>
              <a:buChar char="○"/>
              <a:defRPr sz="2400">
                <a:latin typeface="Arial"/>
                <a:ea typeface="Arial"/>
                <a:cs typeface="Arial"/>
                <a:sym typeface="Arial"/>
              </a:defRPr>
            </a:lvl2pPr>
            <a:lvl3pPr marL="1371600" lvl="2" indent="-317500" rtl="0">
              <a:spcBef>
                <a:spcPts val="0"/>
              </a:spcBef>
              <a:spcAft>
                <a:spcPts val="0"/>
              </a:spcAft>
              <a:buSzPts val="1400"/>
              <a:buChar char="■"/>
              <a:defRPr sz="2000">
                <a:latin typeface="Arial"/>
                <a:ea typeface="Arial"/>
                <a:cs typeface="Arial"/>
                <a:sym typeface="Arial"/>
              </a:defRPr>
            </a:lvl3pPr>
            <a:lvl4pPr marL="1828800" lvl="3" indent="-317500" rtl="0">
              <a:spcBef>
                <a:spcPts val="0"/>
              </a:spcBef>
              <a:spcAft>
                <a:spcPts val="0"/>
              </a:spcAft>
              <a:buSzPts val="1400"/>
              <a:buChar char="●"/>
              <a:defRPr sz="2000">
                <a:latin typeface="Arial"/>
                <a:ea typeface="Arial"/>
                <a:cs typeface="Arial"/>
                <a:sym typeface="Arial"/>
              </a:defRPr>
            </a:lvl4pPr>
            <a:lvl5pPr marL="2286000" lvl="4" indent="-228600" rtl="0">
              <a:spcBef>
                <a:spcPts val="0"/>
              </a:spcBef>
              <a:spcAft>
                <a:spcPts val="0"/>
              </a:spcAft>
              <a:buSzPts val="1400"/>
              <a:buFont typeface="Arial"/>
              <a:buNone/>
              <a:defRPr sz="1600">
                <a:latin typeface="Arial"/>
                <a:ea typeface="Arial"/>
                <a:cs typeface="Arial"/>
                <a:sym typeface="Arial"/>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37" name="Google Shape;37;p10"/>
          <p:cNvSpPr txBox="1">
            <a:spLocks noGrp="1"/>
          </p:cNvSpPr>
          <p:nvPr>
            <p:ph type="body" idx="3"/>
          </p:nvPr>
        </p:nvSpPr>
        <p:spPr>
          <a:xfrm>
            <a:off x="2394813" y="3538728"/>
            <a:ext cx="5472600" cy="12261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2400">
                <a:latin typeface="Arial"/>
                <a:ea typeface="Arial"/>
                <a:cs typeface="Arial"/>
                <a:sym typeface="Arial"/>
              </a:defRPr>
            </a:lvl1pPr>
            <a:lvl2pPr marL="914400" lvl="1" indent="-317500" rtl="0">
              <a:spcBef>
                <a:spcPts val="0"/>
              </a:spcBef>
              <a:spcAft>
                <a:spcPts val="0"/>
              </a:spcAft>
              <a:buSzPts val="1400"/>
              <a:buChar char="○"/>
              <a:defRPr sz="2400">
                <a:latin typeface="Arial"/>
                <a:ea typeface="Arial"/>
                <a:cs typeface="Arial"/>
                <a:sym typeface="Arial"/>
              </a:defRPr>
            </a:lvl2pPr>
            <a:lvl3pPr marL="1371600" lvl="2" indent="-317500" rtl="0">
              <a:spcBef>
                <a:spcPts val="0"/>
              </a:spcBef>
              <a:spcAft>
                <a:spcPts val="0"/>
              </a:spcAft>
              <a:buSzPts val="1400"/>
              <a:buChar char="■"/>
              <a:defRPr sz="2000">
                <a:latin typeface="Arial"/>
                <a:ea typeface="Arial"/>
                <a:cs typeface="Arial"/>
                <a:sym typeface="Arial"/>
              </a:defRPr>
            </a:lvl3pPr>
            <a:lvl4pPr marL="1828800" lvl="3" indent="-317500" rtl="0">
              <a:spcBef>
                <a:spcPts val="0"/>
              </a:spcBef>
              <a:spcAft>
                <a:spcPts val="0"/>
              </a:spcAft>
              <a:buSzPts val="1400"/>
              <a:buChar char="●"/>
              <a:defRPr sz="2000">
                <a:latin typeface="Arial"/>
                <a:ea typeface="Arial"/>
                <a:cs typeface="Arial"/>
                <a:sym typeface="Arial"/>
              </a:defRPr>
            </a:lvl4pPr>
            <a:lvl5pPr marL="2286000" lvl="4" indent="-228600" rtl="0">
              <a:spcBef>
                <a:spcPts val="0"/>
              </a:spcBef>
              <a:spcAft>
                <a:spcPts val="0"/>
              </a:spcAft>
              <a:buSzPts val="1400"/>
              <a:buFont typeface="Arial"/>
              <a:buNone/>
              <a:defRPr sz="1600">
                <a:latin typeface="Arial"/>
                <a:ea typeface="Arial"/>
                <a:cs typeface="Arial"/>
                <a:sym typeface="Arial"/>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hyperlink" Target="https://docs.automic.com/documentation/webhelp/english/AA/12.3/DOCU/12.3/Automic%20Automation%20Guides/Content/AWA/ProcMonitoring/ProcessMonitoring.htm?tocpath=User%20Interface%20Overview%7CProcess%20Monitoring%7C_____0#link6" TargetMode="External"/><Relationship Id="rId3" Type="http://schemas.openxmlformats.org/officeDocument/2006/relationships/hyperlink" Target="https://docs.automic.com/documentation/webhelp/english/AA/12.3/DOCU/12.3/Automic%20Automation%20Guides/Content/AWA/ProcMonitoring/ProcessMonitoring.htm?tocpath=User%20Interface%20Overview%7CProcess%20Monitoring%7C_____0#link1" TargetMode="External"/><Relationship Id="rId7" Type="http://schemas.openxmlformats.org/officeDocument/2006/relationships/hyperlink" Target="https://docs.automic.com/documentation/webhelp/english/AA/12.3/DOCU/12.3/Automic%20Automation%20Guides/Content/AWA/ProcMonitoring/ProcessMonitoring.htm?tocpath=User%20Interface%20Overview%7CProcess%20Monitoring%7C_____0#link5"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hyperlink" Target="https://docs.automic.com/documentation/webhelp/english/AA/12.3/DOCU/12.3/Automic%20Automation%20Guides/Content/AWA/ProcMonitoring/ProcessMonitoring.htm?tocpath=User%20Interface%20Overview%7CProcess%20Monitoring%7C_____0#link4" TargetMode="External"/><Relationship Id="rId5" Type="http://schemas.openxmlformats.org/officeDocument/2006/relationships/hyperlink" Target="https://docs.automic.com/documentation/webhelp/english/AA/12.3/DOCU/12.3/Automic%20Automation%20Guides/Content/AWA/ProcMonitoring/ProcessMonitoring.htm?tocpath=User%20Interface%20Overview%7CProcess%20Monitoring%7C_____0#link3" TargetMode="External"/><Relationship Id="rId4" Type="http://schemas.openxmlformats.org/officeDocument/2006/relationships/hyperlink" Target="https://docs.automic.com/documentation/webhelp/english/AA/12.3/DOCU/12.3/Automic%20Automation%20Guides/Content/AWA/ProcMonitoring/ProcessMonitoring.htm?tocpath=User%20Interface%20Overview%7CProcess%20Monitoring%7C_____0#link2"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docs.automic.com/documentation/webhelp/english/AA/12.3/DOCU/12.3/Automic%20Automation%20Guides/Content/AWA/ProcMonitoring/PM_WkfWithListOfTasks.htm"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hyperlink" Target="https://docs.automic.com/documentation/webhelp/english/AA/12.3/DOCU/12.3/Automic%20Automation%20Guides/Content/AWA/ProcMonitoring/ProcessMonitoring.htm?tocpath=User%20Interface%20Overview%7CProcess%20Monitoring%7C_____0#link6" TargetMode="External"/><Relationship Id="rId5" Type="http://schemas.openxmlformats.org/officeDocument/2006/relationships/hyperlink" Target="https://docs.automic.com/documentation/webhelp/english/AA/12.3/DOCU/12.3/Automic%20Automation%20Guides/Content/AWA/Objects/obj_Forecasting.htm" TargetMode="External"/><Relationship Id="rId4" Type="http://schemas.openxmlformats.org/officeDocument/2006/relationships/hyperlink" Target="https://docs.automic.com/documentation/webhelp/english/AA/12.3/DOCU/12.3/Automic%20Automation%20Guides/Content/AWA/SLM_Services/PM_MonitoringSLOs.ht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docs.automic.com/documentation/webhelp/english/AA/12.3/DOCU/12.3/Automic%20Automation%20Guides/Content/AWA/ProcMonitoring/PM_WkfWithListOfTasks.htm"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hyperlink" Target="https://docs.automic.com/documentation/webhelp/english/AA/12.3/DOCU/12.3/Automic%20Automation%20Guides/Content/AWA/ProcMonitoring/PM_StatusCodes.ht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docs.automic.com/documentation/webhelp/english/AA/12.3/DOCU/12.3/Automic%20Automation%20Guides/Content/AWA/ProcMonitoring/PM_WkfWithListOfTasks.htm"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hyperlink" Target="https://docs.automic.com/documentation/webhelp/english/AA/12.3/DOCU/12.3/Automic%20Automation%20Guides/Content/AWA/ProcMonitoring/ProcessMonitoring.htm?tocpath=User%20Interface%20Overview%7CProcess%20Monitoring%7C_____0#link6" TargetMode="External"/><Relationship Id="rId4" Type="http://schemas.openxmlformats.org/officeDocument/2006/relationships/hyperlink" Target="https://docs.automic.com/documentation/webhelp/english/AA/12.3/DOCU/12.3/Automic%20Automation%20Guides/Content/AWA/ProcMonitoring/PM_FilterPane.ht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slide" Target="slide21.xml"/><Relationship Id="rId13" Type="http://schemas.openxmlformats.org/officeDocument/2006/relationships/slide" Target="slide29.xml"/><Relationship Id="rId18" Type="http://schemas.openxmlformats.org/officeDocument/2006/relationships/slide" Target="slide40.xml"/><Relationship Id="rId3" Type="http://schemas.openxmlformats.org/officeDocument/2006/relationships/slide" Target="slide3.xml"/><Relationship Id="rId21" Type="http://schemas.openxmlformats.org/officeDocument/2006/relationships/slide" Target="slide47.xml"/><Relationship Id="rId7" Type="http://schemas.openxmlformats.org/officeDocument/2006/relationships/slide" Target="slide20.xml"/><Relationship Id="rId12" Type="http://schemas.openxmlformats.org/officeDocument/2006/relationships/slide" Target="slide26.xml"/><Relationship Id="rId17" Type="http://schemas.openxmlformats.org/officeDocument/2006/relationships/slide" Target="slide39.xml"/><Relationship Id="rId2" Type="http://schemas.openxmlformats.org/officeDocument/2006/relationships/notesSlide" Target="../notesSlides/notesSlide2.xml"/><Relationship Id="rId16" Type="http://schemas.openxmlformats.org/officeDocument/2006/relationships/slide" Target="slide37.xml"/><Relationship Id="rId20" Type="http://schemas.openxmlformats.org/officeDocument/2006/relationships/slide" Target="slide46.xml"/><Relationship Id="rId1" Type="http://schemas.openxmlformats.org/officeDocument/2006/relationships/slideLayout" Target="../slideLayouts/slideLayout1.xml"/><Relationship Id="rId6" Type="http://schemas.openxmlformats.org/officeDocument/2006/relationships/slide" Target="slide7.xml"/><Relationship Id="rId11" Type="http://schemas.openxmlformats.org/officeDocument/2006/relationships/slide" Target="slide25.xml"/><Relationship Id="rId5" Type="http://schemas.openxmlformats.org/officeDocument/2006/relationships/slide" Target="slide6.xml"/><Relationship Id="rId15" Type="http://schemas.openxmlformats.org/officeDocument/2006/relationships/slide" Target="slide36.xml"/><Relationship Id="rId10" Type="http://schemas.openxmlformats.org/officeDocument/2006/relationships/slide" Target="slide23.xml"/><Relationship Id="rId19" Type="http://schemas.openxmlformats.org/officeDocument/2006/relationships/slide" Target="slide43.xml"/><Relationship Id="rId4" Type="http://schemas.openxmlformats.org/officeDocument/2006/relationships/slide" Target="slide4.xml"/><Relationship Id="rId9" Type="http://schemas.openxmlformats.org/officeDocument/2006/relationships/slide" Target="slide22.xml"/><Relationship Id="rId14" Type="http://schemas.openxmlformats.org/officeDocument/2006/relationships/slide" Target="slide30.xml"/><Relationship Id="rId22" Type="http://schemas.openxmlformats.org/officeDocument/2006/relationships/slide" Target="slide4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3" Type="http://schemas.openxmlformats.org/officeDocument/2006/relationships/hyperlink" Target="https://docs.automic.com/documentation/webhelp/english/AA/12.3/DOCU/12.3/Automic%20Automation%20Guides/Content/AWA/Executions/obj_Exec_Generation.htm" TargetMode="External"/><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31.png"/></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37.png"/><Relationship Id="rId4" Type="http://schemas.openxmlformats.org/officeDocument/2006/relationships/image" Target="../media/image36.png"/></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s://docs.automic.com/documentation/webhelp/english/AA/12.3/DOCU/12.3/Automic%20Automation%20Guides/Content/AWA/Objects/obj_File_Transfer_Defining.htm" TargetMode="External"/><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hyperlink" Target="https://docs.automic.com/documentation/webhelp/english/AA/12.3/DOCU/12.3/Automic%20Automation%20Guides/Content/AWA/Objects/obj_remote_task_manager.htm" TargetMode="External"/><Relationship Id="rId4" Type="http://schemas.openxmlformats.org/officeDocument/2006/relationships/hyperlink" Target="https://docs.automic.com/documentation/webhelp/english/AA/12.3/DOCU/12.3/Automic%20Automation%20Guides/Content/AWA/Objects/obj_job.htm"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hyperlink" Target="https://docs.automic.com/documentation/webhelp/english/AWA/12.1/DOCU/12.1/AWA%20Guides/Content/AE_AWA_Source/Script/ucaapr.htm" TargetMode="External"/><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43.xml.rels><?xml version="1.0" encoding="UTF-8" standalone="yes"?>
<Relationships xmlns="http://schemas.openxmlformats.org/package/2006/relationships"><Relationship Id="rId3" Type="http://schemas.openxmlformats.org/officeDocument/2006/relationships/hyperlink" Target="https://docs.automic.com/documentation/webhelp/english/AA/12.3/DOCU/12.3/Automic%20Automation%20Guides/Content/_Common/CommonFunctions/CF_WorkingWithRequests.htm" TargetMode="External"/><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hyperlink" Target="https://docs.automic.com/documentation/webhelp/english/AA/12.3/DOCU/12.3/Automic%20Automation%20Guides/Content/AWA/Objects/obj_runtime_page.htm"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docs.automic.com/documentation/webhelp/english/AWA/12.1/DOCU/12.1/AWA%20Guides/Content/AE_AWA_Source/Script/ucaapr.htm" TargetMode="External"/><Relationship Id="rId2" Type="http://schemas.openxmlformats.org/officeDocument/2006/relationships/notesSlide" Target="../notesSlides/notesSlide44.xml"/><Relationship Id="rId1" Type="http://schemas.openxmlformats.org/officeDocument/2006/relationships/slideLayout" Target="../slideLayouts/slideLayout1.xml"/><Relationship Id="rId5" Type="http://schemas.openxmlformats.org/officeDocument/2006/relationships/image" Target="../media/image45.png"/><Relationship Id="rId4" Type="http://schemas.openxmlformats.org/officeDocument/2006/relationships/image" Target="../media/image44.png"/></Relationships>
</file>

<file path=ppt/slides/_rels/slide45.xml.rels><?xml version="1.0" encoding="UTF-8" standalone="yes"?>
<Relationships xmlns="http://schemas.openxmlformats.org/package/2006/relationships"><Relationship Id="rId3" Type="http://schemas.openxmlformats.org/officeDocument/2006/relationships/hyperlink" Target="https://docs.automic.com/documentation/webhelp/english/AWA/12.1/DOCU/12.1/AWA%20Guides/Content/AE_AWA_Source/Script/ucaapr.htm" TargetMode="External"/><Relationship Id="rId2" Type="http://schemas.openxmlformats.org/officeDocument/2006/relationships/notesSlide" Target="../notesSlides/notesSlide45.xml"/><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image" Target="../media/image46.png"/></Relationships>
</file>

<file path=ppt/slides/_rels/slide4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hyperlink" Target="https://docs.automic.com/documentation/webhelp/english/AWA/12.1/DOCU/12.1/AWA%20Guides/help.htm#AE_AWA_Source/Script/ucaaee.htm%3FTocPath%3DAutomic%2520Scripting%2520Guide%7C_____2" TargetMode="External"/><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41"/>
        <p:cNvGrpSpPr/>
        <p:nvPr/>
      </p:nvGrpSpPr>
      <p:grpSpPr>
        <a:xfrm>
          <a:off x="0" y="0"/>
          <a:ext cx="0" cy="0"/>
          <a:chOff x="0" y="0"/>
          <a:chExt cx="0" cy="0"/>
        </a:xfrm>
      </p:grpSpPr>
      <p:sp>
        <p:nvSpPr>
          <p:cNvPr id="42" name="Google Shape;42;p11"/>
          <p:cNvSpPr txBox="1"/>
          <p:nvPr/>
        </p:nvSpPr>
        <p:spPr>
          <a:xfrm>
            <a:off x="450750" y="2998725"/>
            <a:ext cx="8482500" cy="6987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US" sz="3600" b="1" dirty="0" err="1">
                <a:solidFill>
                  <a:srgbClr val="2551A3"/>
                </a:solidFill>
                <a:latin typeface="Trebuchet MS"/>
                <a:ea typeface="Trebuchet MS"/>
                <a:cs typeface="Trebuchet MS"/>
                <a:sym typeface="Trebuchet MS"/>
              </a:rPr>
              <a:t>Automic</a:t>
            </a:r>
            <a:r>
              <a:rPr lang="en-US" sz="3600" b="1" dirty="0">
                <a:solidFill>
                  <a:srgbClr val="2551A3"/>
                </a:solidFill>
                <a:latin typeface="Trebuchet MS"/>
                <a:ea typeface="Trebuchet MS"/>
                <a:cs typeface="Trebuchet MS"/>
                <a:sym typeface="Trebuchet MS"/>
              </a:rPr>
              <a:t> Automation </a:t>
            </a:r>
            <a:r>
              <a:rPr lang="en-US" sz="3600" b="1" dirty="0" smtClean="0">
                <a:solidFill>
                  <a:srgbClr val="2551A3"/>
                </a:solidFill>
                <a:latin typeface="Trebuchet MS"/>
                <a:ea typeface="Trebuchet MS"/>
                <a:cs typeface="Trebuchet MS"/>
                <a:sym typeface="Trebuchet MS"/>
              </a:rPr>
              <a:t>V12</a:t>
            </a:r>
            <a:endParaRPr sz="3600" b="1" dirty="0">
              <a:solidFill>
                <a:srgbClr val="2551A3"/>
              </a:solidFill>
              <a:latin typeface="Trebuchet MS"/>
              <a:ea typeface="Trebuchet MS"/>
              <a:cs typeface="Trebuchet MS"/>
              <a:sym typeface="Trebuchet MS"/>
            </a:endParaRPr>
          </a:p>
        </p:txBody>
      </p:sp>
      <p:sp>
        <p:nvSpPr>
          <p:cNvPr id="43" name="Google Shape;43;p11"/>
          <p:cNvSpPr txBox="1"/>
          <p:nvPr/>
        </p:nvSpPr>
        <p:spPr>
          <a:xfrm>
            <a:off x="236125" y="3621225"/>
            <a:ext cx="8697300" cy="482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a:solidFill>
                  <a:srgbClr val="81BD41"/>
                </a:solidFill>
                <a:latin typeface="Trebuchet MS"/>
                <a:ea typeface="Trebuchet MS"/>
                <a:cs typeface="Trebuchet MS"/>
                <a:sym typeface="Trebuchet MS"/>
              </a:rPr>
              <a:t>Beginner Developer Training</a:t>
            </a:r>
            <a:endParaRPr sz="2500" b="1">
              <a:solidFill>
                <a:srgbClr val="81BD41"/>
              </a:solidFill>
              <a:latin typeface="Trebuchet MS"/>
              <a:ea typeface="Trebuchet MS"/>
              <a:cs typeface="Trebuchet MS"/>
              <a:sym typeface="Trebuchet MS"/>
            </a:endParaRPr>
          </a:p>
        </p:txBody>
      </p:sp>
      <p:sp>
        <p:nvSpPr>
          <p:cNvPr id="44" name="Google Shape;44;p11"/>
          <p:cNvSpPr txBox="1"/>
          <p:nvPr/>
        </p:nvSpPr>
        <p:spPr>
          <a:xfrm>
            <a:off x="125" y="4275150"/>
            <a:ext cx="9144000" cy="353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7D7D7D"/>
              </a:buClr>
              <a:buSzPts val="1000"/>
              <a:buFont typeface="Arial"/>
              <a:buNone/>
            </a:pPr>
            <a:r>
              <a:rPr lang="en-US" sz="1800" b="1" dirty="0">
                <a:solidFill>
                  <a:srgbClr val="7D7D7D"/>
                </a:solidFill>
                <a:latin typeface="Trebuchet MS"/>
                <a:ea typeface="Trebuchet MS"/>
                <a:cs typeface="Trebuchet MS"/>
                <a:sym typeface="Trebuchet MS"/>
              </a:rPr>
              <a:t>Integrations Team</a:t>
            </a:r>
            <a:endParaRPr sz="1800" b="1" dirty="0">
              <a:solidFill>
                <a:srgbClr val="7D7D7D"/>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7D7D7D"/>
              </a:buClr>
              <a:buSzPts val="1000"/>
              <a:buFont typeface="Arial"/>
              <a:buNone/>
            </a:pPr>
            <a:endParaRPr sz="1800" dirty="0">
              <a:solidFill>
                <a:srgbClr val="7D7D7D"/>
              </a:solidFill>
              <a:latin typeface="Trebuchet MS"/>
              <a:ea typeface="Trebuchet MS"/>
              <a:cs typeface="Trebuchet MS"/>
              <a:sym typeface="Trebuchet MS"/>
            </a:endParaRPr>
          </a:p>
        </p:txBody>
      </p:sp>
      <p:pic>
        <p:nvPicPr>
          <p:cNvPr id="46" name="Google Shape;46;p11" descr="File:Denver Skyline in Winter."/>
          <p:cNvPicPr preferRelativeResize="0"/>
          <p:nvPr/>
        </p:nvPicPr>
        <p:blipFill rotWithShape="1">
          <a:blip r:embed="rId3">
            <a:alphaModFix/>
          </a:blip>
          <a:srcRect t="19112" b="7520"/>
          <a:stretch/>
        </p:blipFill>
        <p:spPr>
          <a:xfrm>
            <a:off x="0" y="0"/>
            <a:ext cx="9144001" cy="2331951"/>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cxnSp>
        <p:nvCxnSpPr>
          <p:cNvPr id="141" name="Google Shape;141;p20"/>
          <p:cNvCxnSpPr>
            <a:stCxn id="142" idx="0"/>
            <a:endCxn id="142" idx="0"/>
          </p:cNvCxnSpPr>
          <p:nvPr/>
        </p:nvCxnSpPr>
        <p:spPr>
          <a:xfrm>
            <a:off x="455661" y="1058209"/>
            <a:ext cx="8308200" cy="0"/>
          </a:xfrm>
          <a:prstGeom prst="straightConnector1">
            <a:avLst/>
          </a:prstGeom>
          <a:noFill/>
          <a:ln w="9525" cap="flat" cmpd="sng">
            <a:solidFill>
              <a:srgbClr val="CCCCCC"/>
            </a:solidFill>
            <a:prstDash val="solid"/>
            <a:round/>
            <a:headEnd type="none" w="med" len="med"/>
            <a:tailEnd type="none" w="med" len="med"/>
          </a:ln>
        </p:spPr>
      </p:cxnSp>
      <p:sp>
        <p:nvSpPr>
          <p:cNvPr id="143" name="Google Shape;143;p20"/>
          <p:cNvSpPr txBox="1">
            <a:spLocks noGrp="1"/>
          </p:cNvSpPr>
          <p:nvPr>
            <p:ph type="title"/>
          </p:nvPr>
        </p:nvSpPr>
        <p:spPr>
          <a:xfrm>
            <a:off x="455650" y="236525"/>
            <a:ext cx="8308200" cy="722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US" sz="3600" b="1">
                <a:solidFill>
                  <a:srgbClr val="2551A3"/>
                </a:solidFill>
                <a:latin typeface="Trebuchet MS"/>
                <a:ea typeface="Trebuchet MS"/>
                <a:cs typeface="Trebuchet MS"/>
                <a:sym typeface="Trebuchet MS"/>
              </a:rPr>
              <a:t>Perspective</a:t>
            </a:r>
            <a:endParaRPr sz="3600" b="1">
              <a:solidFill>
                <a:srgbClr val="2551A3"/>
              </a:solidFill>
              <a:latin typeface="Trebuchet MS"/>
              <a:ea typeface="Trebuchet MS"/>
              <a:cs typeface="Trebuchet MS"/>
              <a:sym typeface="Trebuchet MS"/>
            </a:endParaRPr>
          </a:p>
        </p:txBody>
      </p:sp>
      <p:sp>
        <p:nvSpPr>
          <p:cNvPr id="145" name="Google Shape;145;p20"/>
          <p:cNvSpPr txBox="1"/>
          <p:nvPr/>
        </p:nvSpPr>
        <p:spPr>
          <a:xfrm>
            <a:off x="455650" y="1562775"/>
            <a:ext cx="8308200" cy="465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latin typeface="Trebuchet MS"/>
                <a:ea typeface="Trebuchet MS"/>
                <a:cs typeface="Trebuchet MS"/>
                <a:sym typeface="Trebuchet MS"/>
              </a:rPr>
              <a:t>To Close a Perspective</a:t>
            </a:r>
            <a:endParaRPr b="1">
              <a:latin typeface="Trebuchet MS"/>
              <a:ea typeface="Trebuchet MS"/>
              <a:cs typeface="Trebuchet MS"/>
              <a:sym typeface="Trebuchet MS"/>
            </a:endParaRPr>
          </a:p>
          <a:p>
            <a:pPr marL="0" lvl="0" indent="0" algn="l" rtl="0">
              <a:spcBef>
                <a:spcPts val="0"/>
              </a:spcBef>
              <a:spcAft>
                <a:spcPts val="0"/>
              </a:spcAft>
              <a:buNone/>
            </a:pPr>
            <a:endParaRPr b="1">
              <a:latin typeface="Trebuchet MS"/>
              <a:ea typeface="Trebuchet MS"/>
              <a:cs typeface="Trebuchet MS"/>
              <a:sym typeface="Trebuchet MS"/>
            </a:endParaRPr>
          </a:p>
          <a:p>
            <a:pPr marL="0" lvl="0" indent="0" algn="l" rtl="0">
              <a:spcBef>
                <a:spcPts val="0"/>
              </a:spcBef>
              <a:spcAft>
                <a:spcPts val="0"/>
              </a:spcAft>
              <a:buNone/>
            </a:pPr>
            <a:r>
              <a:rPr lang="en-US" sz="1200">
                <a:solidFill>
                  <a:schemeClr val="dk1"/>
                </a:solidFill>
                <a:latin typeface="Trebuchet MS"/>
                <a:ea typeface="Trebuchet MS"/>
                <a:cs typeface="Trebuchet MS"/>
                <a:sym typeface="Trebuchet MS"/>
              </a:rPr>
              <a:t>Hover over the name of the perspective on the menu bar.</a:t>
            </a:r>
            <a:endParaRPr sz="1200">
              <a:solidFill>
                <a:schemeClr val="dk1"/>
              </a:solidFill>
              <a:latin typeface="Trebuchet MS"/>
              <a:ea typeface="Trebuchet MS"/>
              <a:cs typeface="Trebuchet MS"/>
              <a:sym typeface="Trebuchet MS"/>
            </a:endParaRPr>
          </a:p>
          <a:p>
            <a:pPr marL="0" lvl="0" indent="0" algn="l" rtl="0">
              <a:spcBef>
                <a:spcPts val="0"/>
              </a:spcBef>
              <a:spcAft>
                <a:spcPts val="0"/>
              </a:spcAft>
              <a:buNone/>
            </a:pPr>
            <a:r>
              <a:rPr lang="en-US" sz="1200">
                <a:solidFill>
                  <a:schemeClr val="dk1"/>
                </a:solidFill>
                <a:latin typeface="Trebuchet MS"/>
                <a:ea typeface="Trebuchet MS"/>
                <a:cs typeface="Trebuchet MS"/>
                <a:sym typeface="Trebuchet MS"/>
              </a:rPr>
              <a:t>The x to close it will be displayed</a:t>
            </a:r>
            <a:endParaRPr sz="1200">
              <a:solidFill>
                <a:schemeClr val="dk1"/>
              </a:solidFill>
              <a:latin typeface="Trebuchet MS"/>
              <a:ea typeface="Trebuchet MS"/>
              <a:cs typeface="Trebuchet MS"/>
              <a:sym typeface="Trebuchet MS"/>
            </a:endParaRPr>
          </a:p>
          <a:p>
            <a:pPr marL="0" lvl="0" indent="0" algn="l" rtl="0">
              <a:spcBef>
                <a:spcPts val="0"/>
              </a:spcBef>
              <a:spcAft>
                <a:spcPts val="0"/>
              </a:spcAft>
              <a:buNone/>
            </a:pPr>
            <a:endParaRPr sz="1200">
              <a:solidFill>
                <a:schemeClr val="dk1"/>
              </a:solidFill>
              <a:latin typeface="Trebuchet MS"/>
              <a:ea typeface="Trebuchet MS"/>
              <a:cs typeface="Trebuchet MS"/>
              <a:sym typeface="Trebuchet MS"/>
            </a:endParaRPr>
          </a:p>
          <a:p>
            <a:pPr marL="0" lvl="0" indent="0" algn="l" rtl="0">
              <a:spcBef>
                <a:spcPts val="0"/>
              </a:spcBef>
              <a:spcAft>
                <a:spcPts val="0"/>
              </a:spcAft>
              <a:buNone/>
            </a:pPr>
            <a:endParaRPr sz="1200">
              <a:solidFill>
                <a:schemeClr val="dk1"/>
              </a:solidFill>
              <a:latin typeface="Trebuchet MS"/>
              <a:ea typeface="Trebuchet MS"/>
              <a:cs typeface="Trebuchet MS"/>
              <a:sym typeface="Trebuchet MS"/>
            </a:endParaRPr>
          </a:p>
        </p:txBody>
      </p:sp>
      <p:cxnSp>
        <p:nvCxnSpPr>
          <p:cNvPr id="146" name="Google Shape;146;p20"/>
          <p:cNvCxnSpPr/>
          <p:nvPr/>
        </p:nvCxnSpPr>
        <p:spPr>
          <a:xfrm flipH="1">
            <a:off x="3403500" y="2419200"/>
            <a:ext cx="10800" cy="351900"/>
          </a:xfrm>
          <a:prstGeom prst="straightConnector1">
            <a:avLst/>
          </a:prstGeom>
          <a:noFill/>
          <a:ln w="9525" cap="flat" cmpd="sng">
            <a:solidFill>
              <a:srgbClr val="FF0000"/>
            </a:solidFill>
            <a:prstDash val="solid"/>
            <a:round/>
            <a:headEnd type="none" w="med" len="med"/>
            <a:tailEnd type="triangle" w="med" len="med"/>
          </a:ln>
        </p:spPr>
      </p:cxnSp>
      <p:pic>
        <p:nvPicPr>
          <p:cNvPr id="147" name="Google Shape;147;p20"/>
          <p:cNvPicPr preferRelativeResize="0"/>
          <p:nvPr/>
        </p:nvPicPr>
        <p:blipFill>
          <a:blip r:embed="rId3">
            <a:alphaModFix/>
          </a:blip>
          <a:stretch>
            <a:fillRect/>
          </a:stretch>
        </p:blipFill>
        <p:spPr>
          <a:xfrm>
            <a:off x="556975" y="2828000"/>
            <a:ext cx="6449050" cy="921700"/>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cxnSp>
        <p:nvCxnSpPr>
          <p:cNvPr id="152" name="Google Shape;152;p21"/>
          <p:cNvCxnSpPr>
            <a:stCxn id="153" idx="0"/>
            <a:endCxn id="153" idx="0"/>
          </p:cNvCxnSpPr>
          <p:nvPr/>
        </p:nvCxnSpPr>
        <p:spPr>
          <a:xfrm>
            <a:off x="455661" y="1058209"/>
            <a:ext cx="8308200" cy="0"/>
          </a:xfrm>
          <a:prstGeom prst="straightConnector1">
            <a:avLst/>
          </a:prstGeom>
          <a:noFill/>
          <a:ln w="9525" cap="flat" cmpd="sng">
            <a:solidFill>
              <a:srgbClr val="CCCCCC"/>
            </a:solidFill>
            <a:prstDash val="solid"/>
            <a:round/>
            <a:headEnd type="none" w="med" len="med"/>
            <a:tailEnd type="none" w="med" len="med"/>
          </a:ln>
        </p:spPr>
      </p:cxnSp>
      <p:sp>
        <p:nvSpPr>
          <p:cNvPr id="154" name="Google Shape;154;p21"/>
          <p:cNvSpPr txBox="1">
            <a:spLocks noGrp="1"/>
          </p:cNvSpPr>
          <p:nvPr>
            <p:ph type="title"/>
          </p:nvPr>
        </p:nvSpPr>
        <p:spPr>
          <a:xfrm>
            <a:off x="455650" y="236525"/>
            <a:ext cx="8308200" cy="722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US" sz="3600" b="1">
                <a:solidFill>
                  <a:srgbClr val="2551A3"/>
                </a:solidFill>
                <a:latin typeface="Trebuchet MS"/>
                <a:ea typeface="Trebuchet MS"/>
                <a:cs typeface="Trebuchet MS"/>
                <a:sym typeface="Trebuchet MS"/>
              </a:rPr>
              <a:t>Perspective</a:t>
            </a:r>
            <a:endParaRPr sz="3600" b="1">
              <a:solidFill>
                <a:srgbClr val="2551A3"/>
              </a:solidFill>
              <a:latin typeface="Trebuchet MS"/>
              <a:ea typeface="Trebuchet MS"/>
              <a:cs typeface="Trebuchet MS"/>
              <a:sym typeface="Trebuchet MS"/>
            </a:endParaRPr>
          </a:p>
        </p:txBody>
      </p:sp>
      <p:sp>
        <p:nvSpPr>
          <p:cNvPr id="156" name="Google Shape;156;p21"/>
          <p:cNvSpPr txBox="1"/>
          <p:nvPr/>
        </p:nvSpPr>
        <p:spPr>
          <a:xfrm>
            <a:off x="601925" y="1282800"/>
            <a:ext cx="8091600" cy="88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p21"/>
          <p:cNvSpPr txBox="1"/>
          <p:nvPr/>
        </p:nvSpPr>
        <p:spPr>
          <a:xfrm>
            <a:off x="833875" y="1216125"/>
            <a:ext cx="7686900" cy="4851300"/>
          </a:xfrm>
          <a:prstGeom prst="rect">
            <a:avLst/>
          </a:prstGeom>
          <a:noFill/>
          <a:ln>
            <a:noFill/>
          </a:ln>
        </p:spPr>
        <p:txBody>
          <a:bodyPr spcFirstLastPara="1" wrap="square" lIns="91425" tIns="91425" rIns="91425" bIns="91425" anchor="t" anchorCtr="0">
            <a:noAutofit/>
          </a:bodyPr>
          <a:lstStyle/>
          <a:p>
            <a:pPr marL="0" lvl="0" indent="0" algn="l" rtl="0">
              <a:lnSpc>
                <a:spcPct val="85714"/>
              </a:lnSpc>
              <a:spcBef>
                <a:spcPts val="1900"/>
              </a:spcBef>
              <a:spcAft>
                <a:spcPts val="0"/>
              </a:spcAft>
              <a:buClr>
                <a:schemeClr val="dk1"/>
              </a:buClr>
              <a:buSzPts val="1100"/>
              <a:buFont typeface="Arial"/>
              <a:buNone/>
            </a:pPr>
            <a:r>
              <a:rPr lang="en-US" sz="1800" b="1">
                <a:solidFill>
                  <a:schemeClr val="dk1"/>
                </a:solidFill>
              </a:rPr>
              <a:t>Process Assembly Perspective</a:t>
            </a:r>
            <a:endParaRPr sz="1800" b="1">
              <a:solidFill>
                <a:schemeClr val="dk1"/>
              </a:solidFill>
            </a:endParaRPr>
          </a:p>
          <a:p>
            <a:pPr marL="0" lvl="0" indent="0" algn="l" rtl="0">
              <a:lnSpc>
                <a:spcPct val="115000"/>
              </a:lnSpc>
              <a:spcBef>
                <a:spcPts val="1900"/>
              </a:spcBef>
              <a:spcAft>
                <a:spcPts val="0"/>
              </a:spcAft>
              <a:buClr>
                <a:schemeClr val="dk1"/>
              </a:buClr>
              <a:buSzPts val="1100"/>
              <a:buFont typeface="Arial"/>
              <a:buNone/>
            </a:pPr>
            <a:r>
              <a:rPr lang="en-US" sz="1100">
                <a:solidFill>
                  <a:schemeClr val="dk1"/>
                </a:solidFill>
              </a:rPr>
              <a:t>You are an automation architect. You create and configure objects and you write scripts to extend the object configuration options. You design Workflows and Schedules.</a:t>
            </a:r>
            <a:endParaRPr sz="1100">
              <a:solidFill>
                <a:schemeClr val="dk1"/>
              </a:solidFill>
            </a:endParaRPr>
          </a:p>
          <a:p>
            <a:pPr marL="0" lvl="0" indent="0" algn="l" rtl="0">
              <a:spcBef>
                <a:spcPts val="0"/>
              </a:spcBef>
              <a:spcAft>
                <a:spcPts val="0"/>
              </a:spcAft>
              <a:buClr>
                <a:schemeClr val="dk1"/>
              </a:buClr>
              <a:buSzPts val="1100"/>
              <a:buFont typeface="Arial"/>
              <a:buNone/>
            </a:pPr>
            <a:r>
              <a:rPr lang="en-US" sz="1100">
                <a:solidFill>
                  <a:schemeClr val="dk1"/>
                </a:solidFill>
              </a:rPr>
              <a:t>As a developer and object designer, the Process Assembly perspective is your main (although not only) working area.</a:t>
            </a:r>
            <a:endParaRPr sz="1100">
              <a:solidFill>
                <a:schemeClr val="dk1"/>
              </a:solidFill>
            </a:endParaRPr>
          </a:p>
          <a:p>
            <a:pPr marL="0" lvl="0" indent="0" algn="l" rtl="0">
              <a:spcBef>
                <a:spcPts val="0"/>
              </a:spcBef>
              <a:spcAft>
                <a:spcPts val="0"/>
              </a:spcAft>
              <a:buClr>
                <a:schemeClr val="dk1"/>
              </a:buClr>
              <a:buSzPts val="1100"/>
              <a:buFont typeface="Arial"/>
              <a:buNone/>
            </a:pPr>
            <a:r>
              <a:rPr lang="en-US" sz="1100">
                <a:solidFill>
                  <a:schemeClr val="dk1"/>
                </a:solidFill>
              </a:rPr>
              <a:t>The Process Assembly perspective has the following main elements:</a:t>
            </a:r>
            <a:endParaRPr sz="1100">
              <a:solidFill>
                <a:schemeClr val="dk1"/>
              </a:solidFill>
            </a:endParaRPr>
          </a:p>
          <a:p>
            <a:pPr marL="0" lvl="0" indent="0" algn="l" rtl="0">
              <a:lnSpc>
                <a:spcPct val="150000"/>
              </a:lnSpc>
              <a:spcBef>
                <a:spcPts val="2300"/>
              </a:spcBef>
              <a:spcAft>
                <a:spcPts val="0"/>
              </a:spcAft>
              <a:buClr>
                <a:schemeClr val="dk1"/>
              </a:buClr>
              <a:buSzPts val="1100"/>
              <a:buFont typeface="Arial"/>
              <a:buNone/>
            </a:pPr>
            <a:r>
              <a:rPr lang="en-US">
                <a:solidFill>
                  <a:schemeClr val="dk1"/>
                </a:solidFill>
              </a:rPr>
              <a:t>Navigation Pane</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100">
                <a:solidFill>
                  <a:schemeClr val="dk1"/>
                </a:solidFill>
              </a:rPr>
              <a:t>The area on the left is the navigation pane. It contains the following tabs:</a:t>
            </a:r>
            <a:endParaRPr sz="1100">
              <a:solidFill>
                <a:schemeClr val="dk1"/>
              </a:solidFill>
            </a:endParaRPr>
          </a:p>
          <a:p>
            <a:pPr marL="457200" lvl="0" indent="-298450" algn="l" rtl="0">
              <a:lnSpc>
                <a:spcPct val="115000"/>
              </a:lnSpc>
              <a:spcBef>
                <a:spcPts val="1100"/>
              </a:spcBef>
              <a:spcAft>
                <a:spcPts val="0"/>
              </a:spcAft>
              <a:buClr>
                <a:schemeClr val="dk1"/>
              </a:buClr>
              <a:buSzPts val="1100"/>
              <a:buChar char="●"/>
            </a:pPr>
            <a:r>
              <a:rPr lang="en-US" sz="1100" b="1">
                <a:solidFill>
                  <a:schemeClr val="dk1"/>
                </a:solidFill>
              </a:rPr>
              <a:t>Explorer tab</a:t>
            </a:r>
            <a:br>
              <a:rPr lang="en-US" sz="1100" b="1">
                <a:solidFill>
                  <a:schemeClr val="dk1"/>
                </a:solidFill>
              </a:rPr>
            </a:br>
            <a:r>
              <a:rPr lang="en-US" sz="1100">
                <a:solidFill>
                  <a:schemeClr val="dk1"/>
                </a:solidFill>
              </a:rPr>
              <a:t>The </a:t>
            </a:r>
            <a:r>
              <a:rPr lang="en-US" sz="1100" b="1">
                <a:solidFill>
                  <a:schemeClr val="dk1"/>
                </a:solidFill>
              </a:rPr>
              <a:t>Explorer</a:t>
            </a:r>
            <a:r>
              <a:rPr lang="en-US" sz="1100">
                <a:solidFill>
                  <a:schemeClr val="dk1"/>
                </a:solidFill>
              </a:rPr>
              <a:t> shows the folders where objects are stored. Administrator users can grant or deny Users and User Groups permissions to objects at folder level. Some folders are created automatically during installation (for example, </a:t>
            </a:r>
            <a:r>
              <a:rPr lang="en-US" sz="1100" b="1">
                <a:solidFill>
                  <a:schemeClr val="dk1"/>
                </a:solidFill>
              </a:rPr>
              <a:t>DASHBOARDS</a:t>
            </a:r>
            <a:r>
              <a:rPr lang="en-US" sz="1100">
                <a:solidFill>
                  <a:schemeClr val="dk1"/>
                </a:solidFill>
              </a:rPr>
              <a:t> or </a:t>
            </a:r>
            <a:r>
              <a:rPr lang="en-US" sz="1100" b="1">
                <a:solidFill>
                  <a:schemeClr val="dk1"/>
                </a:solidFill>
              </a:rPr>
              <a:t>&lt;No Folder&gt;</a:t>
            </a:r>
            <a:r>
              <a:rPr lang="en-US" sz="1100">
                <a:solidFill>
                  <a:schemeClr val="dk1"/>
                </a:solidFill>
              </a:rPr>
              <a:t>). If you have the necessary permissions, you can create folders.</a:t>
            </a:r>
            <a:br>
              <a:rPr lang="en-US" sz="1100">
                <a:solidFill>
                  <a:schemeClr val="dk1"/>
                </a:solidFill>
              </a:rPr>
            </a:br>
            <a:r>
              <a:rPr lang="en-US" sz="1100" b="1">
                <a:solidFill>
                  <a:schemeClr val="dk1"/>
                </a:solidFill>
              </a:rPr>
              <a:t>&lt;No Folder&gt;</a:t>
            </a:r>
            <a:r>
              <a:rPr lang="en-US" sz="1100">
                <a:solidFill>
                  <a:schemeClr val="dk1"/>
                </a:solidFill>
              </a:rPr>
              <a:t> is a security feature. It is the fallback in the following situations:</a:t>
            </a:r>
            <a:endParaRPr sz="1100">
              <a:solidFill>
                <a:schemeClr val="dk1"/>
              </a:solidFill>
            </a:endParaRPr>
          </a:p>
          <a:p>
            <a:pPr marL="914400" lvl="1" indent="-298450" algn="l" rtl="0">
              <a:lnSpc>
                <a:spcPct val="115000"/>
              </a:lnSpc>
              <a:spcBef>
                <a:spcPts val="0"/>
              </a:spcBef>
              <a:spcAft>
                <a:spcPts val="0"/>
              </a:spcAft>
              <a:buClr>
                <a:schemeClr val="dk1"/>
              </a:buClr>
              <a:buSzPts val="1100"/>
              <a:buChar char="○"/>
            </a:pPr>
            <a:r>
              <a:rPr lang="en-US" sz="1100">
                <a:solidFill>
                  <a:schemeClr val="dk1"/>
                </a:solidFill>
              </a:rPr>
              <a:t>You import objects from a different Client or system and the target Client does not contain the same folders as the source Client. The objects for which there is not a corresponding folder are stored here.</a:t>
            </a:r>
            <a:endParaRPr sz="1100">
              <a:solidFill>
                <a:schemeClr val="dk1"/>
              </a:solidFill>
            </a:endParaRPr>
          </a:p>
          <a:p>
            <a:pPr marL="914400" lvl="1" indent="-298450" algn="l" rtl="0">
              <a:lnSpc>
                <a:spcPct val="115000"/>
              </a:lnSpc>
              <a:spcBef>
                <a:spcPts val="0"/>
              </a:spcBef>
              <a:spcAft>
                <a:spcPts val="0"/>
              </a:spcAft>
              <a:buClr>
                <a:schemeClr val="dk1"/>
              </a:buClr>
              <a:buSzPts val="1100"/>
              <a:buChar char="○"/>
            </a:pPr>
            <a:r>
              <a:rPr lang="en-US" sz="1100">
                <a:solidFill>
                  <a:schemeClr val="dk1"/>
                </a:solidFill>
              </a:rPr>
              <a:t>You delete objects that contain other objects (a Workflow or a Schedule, for example). Those objects cannot be deleted and are stored here.</a:t>
            </a:r>
            <a:endParaRPr sz="1100">
              <a:solidFill>
                <a:schemeClr val="dk1"/>
              </a:solidFill>
            </a:endParaRPr>
          </a:p>
          <a:p>
            <a:pPr marL="0" lvl="0" indent="0" algn="l" rtl="0">
              <a:spcBef>
                <a:spcPts val="1100"/>
              </a:spcBef>
              <a:spcAft>
                <a:spcPts val="0"/>
              </a:spcAft>
              <a:buNone/>
            </a:pPr>
            <a:endParaRPr b="1">
              <a:solidFill>
                <a:schemeClr val="dk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cxnSp>
        <p:nvCxnSpPr>
          <p:cNvPr id="162" name="Google Shape;162;p22"/>
          <p:cNvCxnSpPr>
            <a:stCxn id="163" idx="0"/>
            <a:endCxn id="163" idx="0"/>
          </p:cNvCxnSpPr>
          <p:nvPr/>
        </p:nvCxnSpPr>
        <p:spPr>
          <a:xfrm>
            <a:off x="455661" y="1058209"/>
            <a:ext cx="8308200" cy="0"/>
          </a:xfrm>
          <a:prstGeom prst="straightConnector1">
            <a:avLst/>
          </a:prstGeom>
          <a:noFill/>
          <a:ln w="9525" cap="flat" cmpd="sng">
            <a:solidFill>
              <a:srgbClr val="CCCCCC"/>
            </a:solidFill>
            <a:prstDash val="solid"/>
            <a:round/>
            <a:headEnd type="none" w="med" len="med"/>
            <a:tailEnd type="none" w="med" len="med"/>
          </a:ln>
        </p:spPr>
      </p:cxnSp>
      <p:sp>
        <p:nvSpPr>
          <p:cNvPr id="164" name="Google Shape;164;p22"/>
          <p:cNvSpPr txBox="1">
            <a:spLocks noGrp="1"/>
          </p:cNvSpPr>
          <p:nvPr>
            <p:ph type="title"/>
          </p:nvPr>
        </p:nvSpPr>
        <p:spPr>
          <a:xfrm>
            <a:off x="455650" y="236525"/>
            <a:ext cx="8308200" cy="722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US" sz="3600" b="1">
                <a:solidFill>
                  <a:srgbClr val="2551A3"/>
                </a:solidFill>
                <a:latin typeface="Trebuchet MS"/>
                <a:ea typeface="Trebuchet MS"/>
                <a:cs typeface="Trebuchet MS"/>
                <a:sym typeface="Trebuchet MS"/>
              </a:rPr>
              <a:t>Perspective</a:t>
            </a:r>
            <a:endParaRPr sz="3600" b="1">
              <a:solidFill>
                <a:srgbClr val="2551A3"/>
              </a:solidFill>
              <a:latin typeface="Trebuchet MS"/>
              <a:ea typeface="Trebuchet MS"/>
              <a:cs typeface="Trebuchet MS"/>
              <a:sym typeface="Trebuchet MS"/>
            </a:endParaRPr>
          </a:p>
        </p:txBody>
      </p:sp>
      <p:sp>
        <p:nvSpPr>
          <p:cNvPr id="166" name="Google Shape;166;p22"/>
          <p:cNvSpPr txBox="1"/>
          <p:nvPr/>
        </p:nvSpPr>
        <p:spPr>
          <a:xfrm>
            <a:off x="601925" y="1282800"/>
            <a:ext cx="8091600" cy="88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7" name="Google Shape;167;p22"/>
          <p:cNvSpPr txBox="1"/>
          <p:nvPr/>
        </p:nvSpPr>
        <p:spPr>
          <a:xfrm>
            <a:off x="833875" y="1216125"/>
            <a:ext cx="7686900" cy="4851300"/>
          </a:xfrm>
          <a:prstGeom prst="rect">
            <a:avLst/>
          </a:prstGeom>
          <a:noFill/>
          <a:ln>
            <a:noFill/>
          </a:ln>
        </p:spPr>
        <p:txBody>
          <a:bodyPr spcFirstLastPara="1" wrap="square" lIns="91425" tIns="91425" rIns="91425" bIns="91425" anchor="t" anchorCtr="0">
            <a:noAutofit/>
          </a:bodyPr>
          <a:lstStyle/>
          <a:p>
            <a:pPr marL="0" lvl="0" indent="0" algn="l" rtl="0">
              <a:lnSpc>
                <a:spcPct val="85714"/>
              </a:lnSpc>
              <a:spcBef>
                <a:spcPts val="1900"/>
              </a:spcBef>
              <a:spcAft>
                <a:spcPts val="0"/>
              </a:spcAft>
              <a:buNone/>
            </a:pPr>
            <a:r>
              <a:rPr lang="en-US" sz="1800" b="1">
                <a:solidFill>
                  <a:schemeClr val="dk1"/>
                </a:solidFill>
              </a:rPr>
              <a:t>Process Assembly Perspective</a:t>
            </a:r>
            <a:endParaRPr sz="1800" b="1">
              <a:solidFill>
                <a:schemeClr val="dk1"/>
              </a:solidFill>
            </a:endParaRPr>
          </a:p>
          <a:p>
            <a:pPr marL="0" lvl="0" indent="0" algn="l" rtl="0">
              <a:lnSpc>
                <a:spcPct val="115000"/>
              </a:lnSpc>
              <a:spcBef>
                <a:spcPts val="1900"/>
              </a:spcBef>
              <a:spcAft>
                <a:spcPts val="0"/>
              </a:spcAft>
              <a:buNone/>
            </a:pPr>
            <a:r>
              <a:rPr lang="en-US" sz="1100">
                <a:solidFill>
                  <a:schemeClr val="dk1"/>
                </a:solidFill>
              </a:rPr>
              <a:t>In the </a:t>
            </a:r>
            <a:r>
              <a:rPr lang="en-US" sz="1100" b="1">
                <a:solidFill>
                  <a:schemeClr val="dk1"/>
                </a:solidFill>
              </a:rPr>
              <a:t>Explorer</a:t>
            </a:r>
            <a:r>
              <a:rPr lang="en-US" sz="1100">
                <a:solidFill>
                  <a:schemeClr val="dk1"/>
                </a:solidFill>
              </a:rPr>
              <a:t> list, the following columns are displayed by default:</a:t>
            </a:r>
            <a:endParaRPr sz="1100">
              <a:solidFill>
                <a:schemeClr val="dk1"/>
              </a:solidFill>
            </a:endParaRPr>
          </a:p>
          <a:p>
            <a:pPr marL="914400" lvl="1" indent="-298450" algn="l" rtl="0">
              <a:lnSpc>
                <a:spcPct val="115000"/>
              </a:lnSpc>
              <a:spcBef>
                <a:spcPts val="1100"/>
              </a:spcBef>
              <a:spcAft>
                <a:spcPts val="0"/>
              </a:spcAft>
              <a:buClr>
                <a:schemeClr val="dk1"/>
              </a:buClr>
              <a:buSzPts val="1100"/>
              <a:buChar char="○"/>
            </a:pPr>
            <a:r>
              <a:rPr lang="en-US" sz="1100" b="1">
                <a:solidFill>
                  <a:schemeClr val="dk1"/>
                </a:solidFill>
              </a:rPr>
              <a:t>Name</a:t>
            </a:r>
            <a:br>
              <a:rPr lang="en-US" sz="1100" b="1">
                <a:solidFill>
                  <a:schemeClr val="dk1"/>
                </a:solidFill>
              </a:rPr>
            </a:br>
            <a:r>
              <a:rPr lang="en-US" sz="1100">
                <a:solidFill>
                  <a:schemeClr val="dk1"/>
                </a:solidFill>
              </a:rPr>
              <a:t>Folder or object name</a:t>
            </a:r>
            <a:endParaRPr sz="1100">
              <a:solidFill>
                <a:schemeClr val="dk1"/>
              </a:solidFill>
            </a:endParaRPr>
          </a:p>
          <a:p>
            <a:pPr marL="914400" lvl="1" indent="-298450" algn="l" rtl="0">
              <a:lnSpc>
                <a:spcPct val="115000"/>
              </a:lnSpc>
              <a:spcBef>
                <a:spcPts val="0"/>
              </a:spcBef>
              <a:spcAft>
                <a:spcPts val="0"/>
              </a:spcAft>
              <a:buClr>
                <a:schemeClr val="dk1"/>
              </a:buClr>
              <a:buSzPts val="1100"/>
              <a:buChar char="○"/>
            </a:pPr>
            <a:r>
              <a:rPr lang="en-US" sz="1100" b="1">
                <a:solidFill>
                  <a:schemeClr val="dk1"/>
                </a:solidFill>
              </a:rPr>
              <a:t>Title</a:t>
            </a:r>
            <a:br>
              <a:rPr lang="en-US" sz="1100" b="1">
                <a:solidFill>
                  <a:schemeClr val="dk1"/>
                </a:solidFill>
              </a:rPr>
            </a:br>
            <a:r>
              <a:rPr lang="en-US" sz="1100">
                <a:solidFill>
                  <a:schemeClr val="dk1"/>
                </a:solidFill>
              </a:rPr>
              <a:t>Optional, descriptive title to help identify the purpose of the folder or object</a:t>
            </a:r>
            <a:endParaRPr sz="1100">
              <a:solidFill>
                <a:schemeClr val="dk1"/>
              </a:solidFill>
            </a:endParaRPr>
          </a:p>
          <a:p>
            <a:pPr marL="914400" lvl="1" indent="-298450" algn="l" rtl="0">
              <a:lnSpc>
                <a:spcPct val="115000"/>
              </a:lnSpc>
              <a:spcBef>
                <a:spcPts val="0"/>
              </a:spcBef>
              <a:spcAft>
                <a:spcPts val="0"/>
              </a:spcAft>
              <a:buClr>
                <a:schemeClr val="dk1"/>
              </a:buClr>
              <a:buSzPts val="1100"/>
              <a:buChar char="○"/>
            </a:pPr>
            <a:r>
              <a:rPr lang="en-US" sz="1100" b="1">
                <a:solidFill>
                  <a:schemeClr val="dk1"/>
                </a:solidFill>
              </a:rPr>
              <a:t>Type</a:t>
            </a:r>
            <a:endParaRPr sz="1100" b="1">
              <a:solidFill>
                <a:schemeClr val="dk1"/>
              </a:solidFill>
            </a:endParaRPr>
          </a:p>
          <a:p>
            <a:pPr marL="914400" lvl="1" indent="-298450" algn="l" rtl="0">
              <a:lnSpc>
                <a:spcPct val="115000"/>
              </a:lnSpc>
              <a:spcBef>
                <a:spcPts val="0"/>
              </a:spcBef>
              <a:spcAft>
                <a:spcPts val="0"/>
              </a:spcAft>
              <a:buClr>
                <a:schemeClr val="dk1"/>
              </a:buClr>
              <a:buSzPts val="1100"/>
              <a:buChar char="○"/>
            </a:pPr>
            <a:r>
              <a:rPr lang="en-US" sz="1100" b="1">
                <a:solidFill>
                  <a:schemeClr val="dk1"/>
                </a:solidFill>
              </a:rPr>
              <a:t>Platform</a:t>
            </a:r>
            <a:br>
              <a:rPr lang="en-US" sz="1100" b="1">
                <a:solidFill>
                  <a:schemeClr val="dk1"/>
                </a:solidFill>
              </a:rPr>
            </a:br>
            <a:r>
              <a:rPr lang="en-US" sz="1100">
                <a:solidFill>
                  <a:schemeClr val="dk1"/>
                </a:solidFill>
              </a:rPr>
              <a:t>You can only assign individual agents to a group if they all have the same platform.</a:t>
            </a:r>
            <a:br>
              <a:rPr lang="en-US" sz="1100">
                <a:solidFill>
                  <a:schemeClr val="dk1"/>
                </a:solidFill>
              </a:rPr>
            </a:br>
            <a:r>
              <a:rPr lang="en-US" sz="1100" b="1">
                <a:solidFill>
                  <a:schemeClr val="dk1"/>
                </a:solidFill>
              </a:rPr>
              <a:t>Note:</a:t>
            </a:r>
            <a:r>
              <a:rPr lang="en-US" sz="1100">
                <a:solidFill>
                  <a:schemeClr val="dk1"/>
                </a:solidFill>
              </a:rPr>
              <a:t> This is not the operating system.</a:t>
            </a:r>
            <a:endParaRPr sz="1100">
              <a:solidFill>
                <a:schemeClr val="dk1"/>
              </a:solidFill>
            </a:endParaRPr>
          </a:p>
          <a:p>
            <a:pPr marL="914400" lvl="1" indent="-298450" algn="l" rtl="0">
              <a:lnSpc>
                <a:spcPct val="115000"/>
              </a:lnSpc>
              <a:spcBef>
                <a:spcPts val="0"/>
              </a:spcBef>
              <a:spcAft>
                <a:spcPts val="0"/>
              </a:spcAft>
              <a:buClr>
                <a:schemeClr val="dk1"/>
              </a:buClr>
              <a:buSzPts val="1100"/>
              <a:buChar char="○"/>
            </a:pPr>
            <a:r>
              <a:rPr lang="en-US" sz="1100" b="1">
                <a:solidFill>
                  <a:schemeClr val="dk1"/>
                </a:solidFill>
              </a:rPr>
              <a:t>Last Modified</a:t>
            </a:r>
            <a:endParaRPr sz="1100" b="1">
              <a:solidFill>
                <a:schemeClr val="dk1"/>
              </a:solidFill>
            </a:endParaRPr>
          </a:p>
          <a:p>
            <a:pPr marL="914400" lvl="1" indent="-298450" algn="l" rtl="0">
              <a:lnSpc>
                <a:spcPct val="115000"/>
              </a:lnSpc>
              <a:spcBef>
                <a:spcPts val="0"/>
              </a:spcBef>
              <a:spcAft>
                <a:spcPts val="0"/>
              </a:spcAft>
              <a:buClr>
                <a:schemeClr val="dk1"/>
              </a:buClr>
              <a:buSzPts val="1100"/>
              <a:buChar char="○"/>
            </a:pPr>
            <a:r>
              <a:rPr lang="en-US" sz="1100" b="1">
                <a:solidFill>
                  <a:schemeClr val="dk1"/>
                </a:solidFill>
              </a:rPr>
              <a:t>Opened by</a:t>
            </a:r>
            <a:endParaRPr sz="1100" b="1">
              <a:solidFill>
                <a:schemeClr val="dk1"/>
              </a:solidFill>
            </a:endParaRPr>
          </a:p>
          <a:p>
            <a:pPr marL="914400" lvl="1" indent="-298450" algn="l" rtl="0">
              <a:lnSpc>
                <a:spcPct val="115000"/>
              </a:lnSpc>
              <a:spcBef>
                <a:spcPts val="0"/>
              </a:spcBef>
              <a:spcAft>
                <a:spcPts val="0"/>
              </a:spcAft>
              <a:buClr>
                <a:schemeClr val="dk1"/>
              </a:buClr>
              <a:buSzPts val="1100"/>
              <a:buChar char="○"/>
            </a:pPr>
            <a:r>
              <a:rPr lang="en-US" sz="1100" b="1">
                <a:solidFill>
                  <a:schemeClr val="dk1"/>
                </a:solidFill>
              </a:rPr>
              <a:t>Version</a:t>
            </a:r>
            <a:endParaRPr sz="1100" b="1">
              <a:solidFill>
                <a:schemeClr val="dk1"/>
              </a:solidFill>
            </a:endParaRPr>
          </a:p>
          <a:p>
            <a:pPr marL="457200" lvl="0" indent="-298450" algn="l" rtl="0">
              <a:lnSpc>
                <a:spcPct val="115000"/>
              </a:lnSpc>
              <a:spcBef>
                <a:spcPts val="0"/>
              </a:spcBef>
              <a:spcAft>
                <a:spcPts val="0"/>
              </a:spcAft>
              <a:buClr>
                <a:schemeClr val="dk1"/>
              </a:buClr>
              <a:buSzPts val="1100"/>
              <a:buChar char="●"/>
            </a:pPr>
            <a:r>
              <a:rPr lang="en-US" sz="1100">
                <a:solidFill>
                  <a:schemeClr val="dk1"/>
                </a:solidFill>
              </a:rPr>
              <a:t>The following columns are also available but hidden by default:</a:t>
            </a:r>
            <a:endParaRPr sz="1100">
              <a:solidFill>
                <a:schemeClr val="dk1"/>
              </a:solidFill>
            </a:endParaRPr>
          </a:p>
          <a:p>
            <a:pPr marL="914400" lvl="1" indent="-298450" algn="l" rtl="0">
              <a:lnSpc>
                <a:spcPct val="115000"/>
              </a:lnSpc>
              <a:spcBef>
                <a:spcPts val="0"/>
              </a:spcBef>
              <a:spcAft>
                <a:spcPts val="0"/>
              </a:spcAft>
              <a:buClr>
                <a:schemeClr val="dk1"/>
              </a:buClr>
              <a:buSzPts val="1100"/>
              <a:buChar char="○"/>
            </a:pPr>
            <a:r>
              <a:rPr lang="en-US" sz="1100" b="1">
                <a:solidFill>
                  <a:schemeClr val="dk1"/>
                </a:solidFill>
              </a:rPr>
              <a:t>Archive Key 1</a:t>
            </a:r>
            <a:r>
              <a:rPr lang="en-US" sz="1100">
                <a:solidFill>
                  <a:schemeClr val="dk1"/>
                </a:solidFill>
              </a:rPr>
              <a:t> and </a:t>
            </a:r>
            <a:r>
              <a:rPr lang="en-US" sz="1100" b="1">
                <a:solidFill>
                  <a:schemeClr val="dk1"/>
                </a:solidFill>
              </a:rPr>
              <a:t>Archive Key</a:t>
            </a:r>
            <a:r>
              <a:rPr lang="en-US" sz="1100">
                <a:solidFill>
                  <a:schemeClr val="dk1"/>
                </a:solidFill>
              </a:rPr>
              <a:t> 2</a:t>
            </a:r>
            <a:br>
              <a:rPr lang="en-US" sz="1100">
                <a:solidFill>
                  <a:schemeClr val="dk1"/>
                </a:solidFill>
              </a:rPr>
            </a:br>
            <a:r>
              <a:rPr lang="en-US" sz="1100">
                <a:solidFill>
                  <a:schemeClr val="dk1"/>
                </a:solidFill>
              </a:rPr>
              <a:t>Archive keys are keywords you assign to the object. Later on you can perform searches or you can filter objects using them:</a:t>
            </a:r>
            <a:endParaRPr sz="1100">
              <a:solidFill>
                <a:schemeClr val="dk1"/>
              </a:solidFill>
            </a:endParaRPr>
          </a:p>
          <a:p>
            <a:pPr marL="1371600" lvl="2" indent="-298450" algn="l" rtl="0">
              <a:lnSpc>
                <a:spcPct val="115000"/>
              </a:lnSpc>
              <a:spcBef>
                <a:spcPts val="0"/>
              </a:spcBef>
              <a:spcAft>
                <a:spcPts val="0"/>
              </a:spcAft>
              <a:buClr>
                <a:schemeClr val="dk1"/>
              </a:buClr>
              <a:buSzPts val="1100"/>
              <a:buChar char="■"/>
            </a:pPr>
            <a:r>
              <a:rPr lang="en-US" sz="1100" b="1">
                <a:solidFill>
                  <a:schemeClr val="dk1"/>
                </a:solidFill>
              </a:rPr>
              <a:t>Archive Key 1</a:t>
            </a:r>
            <a:r>
              <a:rPr lang="en-US" sz="1100">
                <a:solidFill>
                  <a:schemeClr val="dk1"/>
                </a:solidFill>
              </a:rPr>
              <a:t> is limited to max. 60 characters</a:t>
            </a:r>
            <a:endParaRPr sz="1100">
              <a:solidFill>
                <a:schemeClr val="dk1"/>
              </a:solidFill>
            </a:endParaRPr>
          </a:p>
          <a:p>
            <a:pPr marL="1371600" lvl="2" indent="-298450" algn="l" rtl="0">
              <a:lnSpc>
                <a:spcPct val="115000"/>
              </a:lnSpc>
              <a:spcBef>
                <a:spcPts val="0"/>
              </a:spcBef>
              <a:spcAft>
                <a:spcPts val="0"/>
              </a:spcAft>
              <a:buClr>
                <a:schemeClr val="dk1"/>
              </a:buClr>
              <a:buSzPts val="1100"/>
              <a:buChar char="■"/>
            </a:pPr>
            <a:r>
              <a:rPr lang="en-US" sz="1100" b="1">
                <a:solidFill>
                  <a:schemeClr val="dk1"/>
                </a:solidFill>
              </a:rPr>
              <a:t>Archive Key 2</a:t>
            </a:r>
            <a:r>
              <a:rPr lang="en-US" sz="1100">
                <a:solidFill>
                  <a:schemeClr val="dk1"/>
                </a:solidFill>
              </a:rPr>
              <a:t> is limited to max. 20 characters</a:t>
            </a:r>
            <a:endParaRPr sz="1100">
              <a:solidFill>
                <a:schemeClr val="dk1"/>
              </a:solidFill>
            </a:endParaRPr>
          </a:p>
          <a:p>
            <a:pPr marL="0" lvl="0" indent="0" algn="l" rtl="0">
              <a:spcBef>
                <a:spcPts val="1100"/>
              </a:spcBef>
              <a:spcAft>
                <a:spcPts val="0"/>
              </a:spcAft>
              <a:buNone/>
            </a:pPr>
            <a:endParaRPr b="1">
              <a:solidFill>
                <a:schemeClr val="dk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cxnSp>
        <p:nvCxnSpPr>
          <p:cNvPr id="172" name="Google Shape;172;p23"/>
          <p:cNvCxnSpPr>
            <a:stCxn id="173" idx="0"/>
            <a:endCxn id="173" idx="0"/>
          </p:cNvCxnSpPr>
          <p:nvPr/>
        </p:nvCxnSpPr>
        <p:spPr>
          <a:xfrm>
            <a:off x="455661" y="1058209"/>
            <a:ext cx="8308200" cy="0"/>
          </a:xfrm>
          <a:prstGeom prst="straightConnector1">
            <a:avLst/>
          </a:prstGeom>
          <a:noFill/>
          <a:ln w="9525" cap="flat" cmpd="sng">
            <a:solidFill>
              <a:srgbClr val="CCCCCC"/>
            </a:solidFill>
            <a:prstDash val="solid"/>
            <a:round/>
            <a:headEnd type="none" w="med" len="med"/>
            <a:tailEnd type="none" w="med" len="med"/>
          </a:ln>
        </p:spPr>
      </p:cxnSp>
      <p:sp>
        <p:nvSpPr>
          <p:cNvPr id="174" name="Google Shape;174;p23"/>
          <p:cNvSpPr txBox="1">
            <a:spLocks noGrp="1"/>
          </p:cNvSpPr>
          <p:nvPr>
            <p:ph type="title"/>
          </p:nvPr>
        </p:nvSpPr>
        <p:spPr>
          <a:xfrm>
            <a:off x="455650" y="236525"/>
            <a:ext cx="8308200" cy="722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US" sz="3600" b="1">
                <a:solidFill>
                  <a:srgbClr val="2551A3"/>
                </a:solidFill>
                <a:latin typeface="Trebuchet MS"/>
                <a:ea typeface="Trebuchet MS"/>
                <a:cs typeface="Trebuchet MS"/>
                <a:sym typeface="Trebuchet MS"/>
              </a:rPr>
              <a:t>Perspective</a:t>
            </a:r>
            <a:endParaRPr sz="3600" b="1">
              <a:solidFill>
                <a:srgbClr val="2551A3"/>
              </a:solidFill>
              <a:latin typeface="Trebuchet MS"/>
              <a:ea typeface="Trebuchet MS"/>
              <a:cs typeface="Trebuchet MS"/>
              <a:sym typeface="Trebuchet MS"/>
            </a:endParaRPr>
          </a:p>
        </p:txBody>
      </p:sp>
      <p:sp>
        <p:nvSpPr>
          <p:cNvPr id="176" name="Google Shape;176;p23"/>
          <p:cNvSpPr txBox="1"/>
          <p:nvPr/>
        </p:nvSpPr>
        <p:spPr>
          <a:xfrm>
            <a:off x="601925" y="1282800"/>
            <a:ext cx="8091600" cy="88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7" name="Google Shape;177;p23"/>
          <p:cNvSpPr txBox="1"/>
          <p:nvPr/>
        </p:nvSpPr>
        <p:spPr>
          <a:xfrm>
            <a:off x="523000" y="1203875"/>
            <a:ext cx="7686900" cy="651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600"/>
              </a:spcBef>
              <a:spcAft>
                <a:spcPts val="0"/>
              </a:spcAft>
              <a:buNone/>
            </a:pPr>
            <a:r>
              <a:rPr lang="en-US" b="1">
                <a:solidFill>
                  <a:schemeClr val="dk1"/>
                </a:solidFill>
              </a:rPr>
              <a:t>Process Assembly Perspective -- Con’t</a:t>
            </a:r>
            <a:endParaRPr b="1">
              <a:solidFill>
                <a:schemeClr val="dk1"/>
              </a:solidFill>
            </a:endParaRPr>
          </a:p>
          <a:p>
            <a:pPr marL="0" lvl="0" indent="0" algn="l" rtl="0">
              <a:spcBef>
                <a:spcPts val="1600"/>
              </a:spcBef>
              <a:spcAft>
                <a:spcPts val="0"/>
              </a:spcAft>
              <a:buNone/>
            </a:pPr>
            <a:endParaRPr/>
          </a:p>
        </p:txBody>
      </p:sp>
      <p:pic>
        <p:nvPicPr>
          <p:cNvPr id="178" name="Google Shape;178;p23"/>
          <p:cNvPicPr preferRelativeResize="0"/>
          <p:nvPr/>
        </p:nvPicPr>
        <p:blipFill>
          <a:blip r:embed="rId3">
            <a:alphaModFix/>
          </a:blip>
          <a:stretch>
            <a:fillRect/>
          </a:stretch>
        </p:blipFill>
        <p:spPr>
          <a:xfrm>
            <a:off x="601925" y="2046900"/>
            <a:ext cx="7713024" cy="4121651"/>
          </a:xfrm>
          <a:prstGeom prst="rect">
            <a:avLst/>
          </a:prstGeom>
          <a:noFill/>
          <a:ln>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cxnSp>
        <p:nvCxnSpPr>
          <p:cNvPr id="183" name="Google Shape;183;p24"/>
          <p:cNvCxnSpPr>
            <a:stCxn id="184" idx="0"/>
            <a:endCxn id="184" idx="0"/>
          </p:cNvCxnSpPr>
          <p:nvPr/>
        </p:nvCxnSpPr>
        <p:spPr>
          <a:xfrm>
            <a:off x="455661" y="1058209"/>
            <a:ext cx="8308200" cy="0"/>
          </a:xfrm>
          <a:prstGeom prst="straightConnector1">
            <a:avLst/>
          </a:prstGeom>
          <a:noFill/>
          <a:ln w="9525" cap="flat" cmpd="sng">
            <a:solidFill>
              <a:srgbClr val="CCCCCC"/>
            </a:solidFill>
            <a:prstDash val="solid"/>
            <a:round/>
            <a:headEnd type="none" w="med" len="med"/>
            <a:tailEnd type="none" w="med" len="med"/>
          </a:ln>
        </p:spPr>
      </p:cxnSp>
      <p:sp>
        <p:nvSpPr>
          <p:cNvPr id="185" name="Google Shape;185;p24"/>
          <p:cNvSpPr txBox="1">
            <a:spLocks noGrp="1"/>
          </p:cNvSpPr>
          <p:nvPr>
            <p:ph type="title"/>
          </p:nvPr>
        </p:nvSpPr>
        <p:spPr>
          <a:xfrm>
            <a:off x="455650" y="236525"/>
            <a:ext cx="8308200" cy="722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US" sz="3600" b="1">
                <a:solidFill>
                  <a:srgbClr val="2551A3"/>
                </a:solidFill>
                <a:latin typeface="Trebuchet MS"/>
                <a:ea typeface="Trebuchet MS"/>
                <a:cs typeface="Trebuchet MS"/>
                <a:sym typeface="Trebuchet MS"/>
              </a:rPr>
              <a:t>Perspective</a:t>
            </a:r>
            <a:endParaRPr sz="3600" b="1">
              <a:solidFill>
                <a:srgbClr val="2551A3"/>
              </a:solidFill>
              <a:latin typeface="Trebuchet MS"/>
              <a:ea typeface="Trebuchet MS"/>
              <a:cs typeface="Trebuchet MS"/>
              <a:sym typeface="Trebuchet MS"/>
            </a:endParaRPr>
          </a:p>
        </p:txBody>
      </p:sp>
      <p:sp>
        <p:nvSpPr>
          <p:cNvPr id="187" name="Google Shape;187;p24"/>
          <p:cNvSpPr txBox="1"/>
          <p:nvPr/>
        </p:nvSpPr>
        <p:spPr>
          <a:xfrm>
            <a:off x="376600" y="1212025"/>
            <a:ext cx="8466300" cy="4966500"/>
          </a:xfrm>
          <a:prstGeom prst="rect">
            <a:avLst/>
          </a:prstGeom>
          <a:noFill/>
          <a:ln>
            <a:noFill/>
          </a:ln>
        </p:spPr>
        <p:txBody>
          <a:bodyPr spcFirstLastPara="1" wrap="square" lIns="91425" tIns="91425" rIns="91425" bIns="91425" anchor="t" anchorCtr="0">
            <a:noAutofit/>
          </a:bodyPr>
          <a:lstStyle/>
          <a:p>
            <a:pPr marL="0" lvl="0" indent="0" algn="l" rtl="0">
              <a:lnSpc>
                <a:spcPct val="85714"/>
              </a:lnSpc>
              <a:spcBef>
                <a:spcPts val="1900"/>
              </a:spcBef>
              <a:spcAft>
                <a:spcPts val="0"/>
              </a:spcAft>
              <a:buClr>
                <a:schemeClr val="dk1"/>
              </a:buClr>
              <a:buSzPts val="1100"/>
              <a:buFont typeface="Arial"/>
              <a:buNone/>
            </a:pPr>
            <a:r>
              <a:rPr lang="en-US" sz="1800" b="1">
                <a:solidFill>
                  <a:schemeClr val="dk1"/>
                </a:solidFill>
              </a:rPr>
              <a:t>Process Monitoring Perspective</a:t>
            </a:r>
            <a:endParaRPr sz="1800" b="1">
              <a:solidFill>
                <a:schemeClr val="dk1"/>
              </a:solidFill>
            </a:endParaRPr>
          </a:p>
          <a:p>
            <a:pPr marL="0" lvl="0" indent="0" algn="l" rtl="0">
              <a:lnSpc>
                <a:spcPct val="115000"/>
              </a:lnSpc>
              <a:spcBef>
                <a:spcPts val="1900"/>
              </a:spcBef>
              <a:spcAft>
                <a:spcPts val="0"/>
              </a:spcAft>
              <a:buClr>
                <a:schemeClr val="dk1"/>
              </a:buClr>
              <a:buSzPts val="1100"/>
              <a:buFont typeface="Arial"/>
              <a:buNone/>
            </a:pPr>
            <a:r>
              <a:rPr lang="en-US" sz="1100">
                <a:solidFill>
                  <a:schemeClr val="dk1"/>
                </a:solidFill>
              </a:rPr>
              <a:t>You own the day-to-day business of running things. You keep an eye on processes and make sure that the workload gets processed every day, smoothly and without incidents. You identify problems and assume their ownership. To be able to remediate them, you perform basic root cause analysis, you determine the best course of action and the next steps. You react to failures either by involving other users, notifying the management team or by escalating to the owner of a process.</a:t>
            </a:r>
            <a:endParaRPr sz="1100">
              <a:solidFill>
                <a:schemeClr val="dk1"/>
              </a:solidFill>
            </a:endParaRPr>
          </a:p>
          <a:p>
            <a:pPr marL="0" lvl="0" indent="0" algn="l" rtl="0">
              <a:spcBef>
                <a:spcPts val="0"/>
              </a:spcBef>
              <a:spcAft>
                <a:spcPts val="0"/>
              </a:spcAft>
              <a:buClr>
                <a:schemeClr val="dk1"/>
              </a:buClr>
              <a:buSzPts val="1100"/>
              <a:buFont typeface="Arial"/>
              <a:buNone/>
            </a:pPr>
            <a:endParaRPr sz="1100">
              <a:solidFill>
                <a:schemeClr val="dk1"/>
              </a:solidFill>
            </a:endParaRPr>
          </a:p>
          <a:p>
            <a:pPr marL="0" lvl="0" indent="0" algn="l" rtl="0">
              <a:spcBef>
                <a:spcPts val="0"/>
              </a:spcBef>
              <a:spcAft>
                <a:spcPts val="0"/>
              </a:spcAft>
              <a:buClr>
                <a:schemeClr val="dk1"/>
              </a:buClr>
              <a:buSzPts val="1100"/>
              <a:buFont typeface="Arial"/>
              <a:buNone/>
            </a:pPr>
            <a:r>
              <a:rPr lang="en-US" sz="1100">
                <a:solidFill>
                  <a:schemeClr val="dk1"/>
                </a:solidFill>
              </a:rPr>
              <a:t>As an operator, the Process Monitoring perspective is you main working area. It displays comprehensive data on active and inactive tasks. The Process Monitoring perspective provides tools to filter and group tasks. In this perspective you can modify active tasks, open their reports and execution lists and troubleshoot.</a:t>
            </a:r>
            <a:endParaRPr sz="1100">
              <a:solidFill>
                <a:schemeClr val="dk1"/>
              </a:solidFill>
            </a:endParaRPr>
          </a:p>
          <a:p>
            <a:pPr marL="0" lvl="0" indent="0" algn="l" rtl="0">
              <a:spcBef>
                <a:spcPts val="0"/>
              </a:spcBef>
              <a:spcAft>
                <a:spcPts val="0"/>
              </a:spcAft>
              <a:buClr>
                <a:schemeClr val="dk1"/>
              </a:buClr>
              <a:buSzPts val="1100"/>
              <a:buFont typeface="Arial"/>
              <a:buNone/>
            </a:pPr>
            <a:endParaRPr sz="1100">
              <a:solidFill>
                <a:schemeClr val="dk1"/>
              </a:solidFill>
            </a:endParaRPr>
          </a:p>
          <a:p>
            <a:pPr marL="0" lvl="0" indent="0" algn="l" rtl="0">
              <a:spcBef>
                <a:spcPts val="0"/>
              </a:spcBef>
              <a:spcAft>
                <a:spcPts val="0"/>
              </a:spcAft>
              <a:buClr>
                <a:schemeClr val="dk1"/>
              </a:buClr>
              <a:buSzPts val="1100"/>
              <a:buFont typeface="Arial"/>
              <a:buNone/>
            </a:pPr>
            <a:r>
              <a:rPr lang="en-US" sz="1100">
                <a:solidFill>
                  <a:schemeClr val="dk1"/>
                </a:solidFill>
              </a:rPr>
              <a:t>The list of </a:t>
            </a:r>
            <a:r>
              <a:rPr lang="en-US" sz="1100" b="1">
                <a:solidFill>
                  <a:schemeClr val="dk1"/>
                </a:solidFill>
              </a:rPr>
              <a:t>Tasks</a:t>
            </a:r>
            <a:r>
              <a:rPr lang="en-US" sz="1100">
                <a:solidFill>
                  <a:schemeClr val="dk1"/>
                </a:solidFill>
              </a:rPr>
              <a:t> displays the tasks that correspond to the objects to which you have rights, no matter who has started them. Right-click one or more tasks to access the functions that are available to all those tasks. The functions that are displayed depend on the status of the selected task and of your user privileges.</a:t>
            </a:r>
            <a:endParaRPr sz="1100">
              <a:solidFill>
                <a:schemeClr val="dk1"/>
              </a:solidFill>
            </a:endParaRPr>
          </a:p>
          <a:p>
            <a:pPr marL="0" lvl="0" indent="0" algn="l" rtl="0">
              <a:spcBef>
                <a:spcPts val="0"/>
              </a:spcBef>
              <a:spcAft>
                <a:spcPts val="0"/>
              </a:spcAft>
              <a:buClr>
                <a:schemeClr val="dk1"/>
              </a:buClr>
              <a:buSzPts val="1100"/>
              <a:buFont typeface="Arial"/>
              <a:buNone/>
            </a:pPr>
            <a:r>
              <a:rPr lang="en-US" sz="1100">
                <a:solidFill>
                  <a:schemeClr val="dk1"/>
                </a:solidFill>
              </a:rPr>
              <a:t>The Process Monitoring perspective has the following main elements:</a:t>
            </a:r>
            <a:endParaRPr sz="1100">
              <a:solidFill>
                <a:schemeClr val="dk1"/>
              </a:solidFill>
            </a:endParaRPr>
          </a:p>
          <a:p>
            <a:pPr marL="457200" lvl="0" indent="-298450" algn="l" rtl="0">
              <a:lnSpc>
                <a:spcPct val="115000"/>
              </a:lnSpc>
              <a:spcBef>
                <a:spcPts val="1100"/>
              </a:spcBef>
              <a:spcAft>
                <a:spcPts val="0"/>
              </a:spcAft>
              <a:buClr>
                <a:schemeClr val="dk1"/>
              </a:buClr>
              <a:buSzPts val="1100"/>
              <a:buChar char="●"/>
            </a:pPr>
            <a:r>
              <a:rPr lang="en-US" sz="1100" u="sng">
                <a:solidFill>
                  <a:schemeClr val="hlink"/>
                </a:solidFill>
                <a:hlinkClick r:id="rId3"/>
              </a:rPr>
              <a:t>Navigation Pane</a:t>
            </a:r>
            <a:endParaRPr sz="1100" u="sng">
              <a:solidFill>
                <a:schemeClr val="hlink"/>
              </a:solidFill>
              <a:hlinkClick r:id="rId3"/>
            </a:endParaRPr>
          </a:p>
          <a:p>
            <a:pPr marL="457200" lvl="0" indent="-298450" algn="l" rtl="0">
              <a:lnSpc>
                <a:spcPct val="115000"/>
              </a:lnSpc>
              <a:spcBef>
                <a:spcPts val="0"/>
              </a:spcBef>
              <a:spcAft>
                <a:spcPts val="0"/>
              </a:spcAft>
              <a:buClr>
                <a:schemeClr val="dk1"/>
              </a:buClr>
              <a:buSzPts val="1100"/>
              <a:buChar char="●"/>
            </a:pPr>
            <a:r>
              <a:rPr lang="en-US" sz="1100" u="sng">
                <a:solidFill>
                  <a:schemeClr val="hlink"/>
                </a:solidFill>
                <a:hlinkClick r:id="rId4"/>
              </a:rPr>
              <a:t>Task Bar</a:t>
            </a:r>
            <a:endParaRPr sz="1100" u="sng">
              <a:solidFill>
                <a:schemeClr val="hlink"/>
              </a:solidFill>
              <a:hlinkClick r:id="rId4"/>
            </a:endParaRPr>
          </a:p>
          <a:p>
            <a:pPr marL="457200" lvl="0" indent="-298450" algn="l" rtl="0">
              <a:lnSpc>
                <a:spcPct val="115000"/>
              </a:lnSpc>
              <a:spcBef>
                <a:spcPts val="0"/>
              </a:spcBef>
              <a:spcAft>
                <a:spcPts val="0"/>
              </a:spcAft>
              <a:buClr>
                <a:schemeClr val="dk1"/>
              </a:buClr>
              <a:buSzPts val="1100"/>
              <a:buChar char="●"/>
            </a:pPr>
            <a:r>
              <a:rPr lang="en-US" sz="1100" u="sng">
                <a:solidFill>
                  <a:schemeClr val="hlink"/>
                </a:solidFill>
                <a:hlinkClick r:id="rId5"/>
              </a:rPr>
              <a:t>Status Bar</a:t>
            </a:r>
            <a:endParaRPr sz="1100" u="sng">
              <a:solidFill>
                <a:schemeClr val="hlink"/>
              </a:solidFill>
              <a:hlinkClick r:id="rId5"/>
            </a:endParaRPr>
          </a:p>
          <a:p>
            <a:pPr marL="457200" lvl="0" indent="-298450" algn="l" rtl="0">
              <a:lnSpc>
                <a:spcPct val="115000"/>
              </a:lnSpc>
              <a:spcBef>
                <a:spcPts val="0"/>
              </a:spcBef>
              <a:spcAft>
                <a:spcPts val="0"/>
              </a:spcAft>
              <a:buClr>
                <a:schemeClr val="dk1"/>
              </a:buClr>
              <a:buSzPts val="1100"/>
              <a:buChar char="●"/>
            </a:pPr>
            <a:r>
              <a:rPr lang="en-US" sz="1100" u="sng">
                <a:solidFill>
                  <a:schemeClr val="hlink"/>
                </a:solidFill>
                <a:hlinkClick r:id="rId6"/>
              </a:rPr>
              <a:t>Toolbar</a:t>
            </a:r>
            <a:endParaRPr sz="1100" u="sng">
              <a:solidFill>
                <a:schemeClr val="hlink"/>
              </a:solidFill>
              <a:hlinkClick r:id="rId6"/>
            </a:endParaRPr>
          </a:p>
          <a:p>
            <a:pPr marL="457200" lvl="0" indent="-298450" algn="l" rtl="0">
              <a:lnSpc>
                <a:spcPct val="115000"/>
              </a:lnSpc>
              <a:spcBef>
                <a:spcPts val="0"/>
              </a:spcBef>
              <a:spcAft>
                <a:spcPts val="0"/>
              </a:spcAft>
              <a:buClr>
                <a:schemeClr val="dk1"/>
              </a:buClr>
              <a:buSzPts val="1100"/>
              <a:buChar char="●"/>
            </a:pPr>
            <a:r>
              <a:rPr lang="en-US" sz="1100" u="sng">
                <a:solidFill>
                  <a:schemeClr val="hlink"/>
                </a:solidFill>
                <a:hlinkClick r:id="rId7"/>
              </a:rPr>
              <a:t>List of Tasks</a:t>
            </a:r>
            <a:endParaRPr sz="1100" u="sng">
              <a:solidFill>
                <a:schemeClr val="hlink"/>
              </a:solidFill>
              <a:hlinkClick r:id="rId7"/>
            </a:endParaRPr>
          </a:p>
          <a:p>
            <a:pPr marL="457200" lvl="0" indent="-298450" algn="l" rtl="0">
              <a:lnSpc>
                <a:spcPct val="115000"/>
              </a:lnSpc>
              <a:spcBef>
                <a:spcPts val="0"/>
              </a:spcBef>
              <a:spcAft>
                <a:spcPts val="0"/>
              </a:spcAft>
              <a:buClr>
                <a:schemeClr val="dk1"/>
              </a:buClr>
              <a:buSzPts val="1100"/>
              <a:buChar char="●"/>
            </a:pPr>
            <a:r>
              <a:rPr lang="en-US" sz="1100" u="sng">
                <a:solidFill>
                  <a:schemeClr val="hlink"/>
                </a:solidFill>
                <a:hlinkClick r:id="rId8"/>
              </a:rPr>
              <a:t>Filter Pane</a:t>
            </a:r>
            <a:endParaRPr sz="1100" u="sng">
              <a:solidFill>
                <a:schemeClr val="hlink"/>
              </a:solidFill>
              <a:hlinkClick r:id="rId8"/>
            </a:endParaRPr>
          </a:p>
          <a:p>
            <a:pPr marL="0" lvl="0" indent="0" algn="l" rtl="0">
              <a:spcBef>
                <a:spcPts val="1100"/>
              </a:spcBef>
              <a:spcAft>
                <a:spcPts val="0"/>
              </a:spcAft>
              <a:buNone/>
            </a:pPr>
            <a:endParaRPr b="1">
              <a:solidFill>
                <a:schemeClr val="dk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cxnSp>
        <p:nvCxnSpPr>
          <p:cNvPr id="192" name="Google Shape;192;p25"/>
          <p:cNvCxnSpPr>
            <a:stCxn id="193" idx="0"/>
            <a:endCxn id="193" idx="0"/>
          </p:cNvCxnSpPr>
          <p:nvPr/>
        </p:nvCxnSpPr>
        <p:spPr>
          <a:xfrm>
            <a:off x="455661" y="1058209"/>
            <a:ext cx="8308200" cy="0"/>
          </a:xfrm>
          <a:prstGeom prst="straightConnector1">
            <a:avLst/>
          </a:prstGeom>
          <a:noFill/>
          <a:ln w="9525" cap="flat" cmpd="sng">
            <a:solidFill>
              <a:srgbClr val="CCCCCC"/>
            </a:solidFill>
            <a:prstDash val="solid"/>
            <a:round/>
            <a:headEnd type="none" w="med" len="med"/>
            <a:tailEnd type="none" w="med" len="med"/>
          </a:ln>
        </p:spPr>
      </p:cxnSp>
      <p:sp>
        <p:nvSpPr>
          <p:cNvPr id="194" name="Google Shape;194;p25"/>
          <p:cNvSpPr txBox="1">
            <a:spLocks noGrp="1"/>
          </p:cNvSpPr>
          <p:nvPr>
            <p:ph type="title"/>
          </p:nvPr>
        </p:nvSpPr>
        <p:spPr>
          <a:xfrm>
            <a:off x="455650" y="236525"/>
            <a:ext cx="8308200" cy="722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US" sz="3600" b="1">
                <a:solidFill>
                  <a:srgbClr val="2551A3"/>
                </a:solidFill>
                <a:latin typeface="Trebuchet MS"/>
                <a:ea typeface="Trebuchet MS"/>
                <a:cs typeface="Trebuchet MS"/>
                <a:sym typeface="Trebuchet MS"/>
              </a:rPr>
              <a:t>Perspective</a:t>
            </a:r>
            <a:endParaRPr sz="3600" b="1">
              <a:solidFill>
                <a:srgbClr val="2551A3"/>
              </a:solidFill>
              <a:latin typeface="Trebuchet MS"/>
              <a:ea typeface="Trebuchet MS"/>
              <a:cs typeface="Trebuchet MS"/>
              <a:sym typeface="Trebuchet MS"/>
            </a:endParaRPr>
          </a:p>
        </p:txBody>
      </p:sp>
      <p:sp>
        <p:nvSpPr>
          <p:cNvPr id="196" name="Google Shape;196;p25"/>
          <p:cNvSpPr txBox="1"/>
          <p:nvPr/>
        </p:nvSpPr>
        <p:spPr>
          <a:xfrm>
            <a:off x="376600" y="1212025"/>
            <a:ext cx="8466300" cy="4966500"/>
          </a:xfrm>
          <a:prstGeom prst="rect">
            <a:avLst/>
          </a:prstGeom>
          <a:noFill/>
          <a:ln>
            <a:noFill/>
          </a:ln>
        </p:spPr>
        <p:txBody>
          <a:bodyPr spcFirstLastPara="1" wrap="square" lIns="91425" tIns="91425" rIns="91425" bIns="91425" anchor="t" anchorCtr="0">
            <a:noAutofit/>
          </a:bodyPr>
          <a:lstStyle/>
          <a:p>
            <a:pPr marL="0" lvl="0" indent="0" algn="l" rtl="0">
              <a:lnSpc>
                <a:spcPct val="85714"/>
              </a:lnSpc>
              <a:spcBef>
                <a:spcPts val="1900"/>
              </a:spcBef>
              <a:spcAft>
                <a:spcPts val="0"/>
              </a:spcAft>
              <a:buNone/>
            </a:pPr>
            <a:r>
              <a:rPr lang="en-US" sz="1800" b="1" dirty="0">
                <a:solidFill>
                  <a:schemeClr val="dk1"/>
                </a:solidFill>
              </a:rPr>
              <a:t>Process Monitoring Perspective</a:t>
            </a:r>
            <a:endParaRPr sz="1800" b="1" dirty="0">
              <a:solidFill>
                <a:schemeClr val="dk1"/>
              </a:solidFill>
            </a:endParaRPr>
          </a:p>
          <a:p>
            <a:pPr marL="0" lvl="0" indent="0" algn="l" rtl="0">
              <a:lnSpc>
                <a:spcPct val="150000"/>
              </a:lnSpc>
              <a:spcBef>
                <a:spcPts val="2300"/>
              </a:spcBef>
              <a:spcAft>
                <a:spcPts val="0"/>
              </a:spcAft>
              <a:buNone/>
            </a:pPr>
            <a:r>
              <a:rPr lang="en-US" dirty="0">
                <a:solidFill>
                  <a:schemeClr val="dk1"/>
                </a:solidFill>
              </a:rPr>
              <a:t>Navigation Pane</a:t>
            </a:r>
            <a:endParaRPr dirty="0">
              <a:solidFill>
                <a:schemeClr val="dk1"/>
              </a:solidFill>
            </a:endParaRPr>
          </a:p>
          <a:p>
            <a:pPr marL="0" lvl="0" indent="0" algn="l" rtl="0">
              <a:lnSpc>
                <a:spcPct val="115000"/>
              </a:lnSpc>
              <a:spcBef>
                <a:spcPts val="0"/>
              </a:spcBef>
              <a:spcAft>
                <a:spcPts val="0"/>
              </a:spcAft>
              <a:buNone/>
            </a:pPr>
            <a:r>
              <a:rPr lang="en-US" sz="1100" dirty="0">
                <a:solidFill>
                  <a:schemeClr val="dk1"/>
                </a:solidFill>
              </a:rPr>
              <a:t>The navigation pane on the left contains the following tabs:</a:t>
            </a:r>
            <a:endParaRPr sz="1100" dirty="0">
              <a:solidFill>
                <a:schemeClr val="dk1"/>
              </a:solidFill>
            </a:endParaRPr>
          </a:p>
          <a:p>
            <a:pPr marL="457200" lvl="0" indent="-298450" algn="l" rtl="0">
              <a:lnSpc>
                <a:spcPct val="115000"/>
              </a:lnSpc>
              <a:spcBef>
                <a:spcPts val="1100"/>
              </a:spcBef>
              <a:spcAft>
                <a:spcPts val="0"/>
              </a:spcAft>
              <a:buClr>
                <a:schemeClr val="dk1"/>
              </a:buClr>
              <a:buSzPts val="1100"/>
              <a:buChar char="●"/>
            </a:pPr>
            <a:r>
              <a:rPr lang="en-US" sz="1100" b="1" dirty="0">
                <a:solidFill>
                  <a:schemeClr val="dk1"/>
                </a:solidFill>
              </a:rPr>
              <a:t>Tasks</a:t>
            </a:r>
            <a:br>
              <a:rPr lang="en-US" sz="1100" b="1" dirty="0">
                <a:solidFill>
                  <a:schemeClr val="dk1"/>
                </a:solidFill>
              </a:rPr>
            </a:br>
            <a:r>
              <a:rPr lang="en-US" sz="1100" dirty="0">
                <a:solidFill>
                  <a:schemeClr val="dk1"/>
                </a:solidFill>
              </a:rPr>
              <a:t>The </a:t>
            </a:r>
            <a:r>
              <a:rPr lang="en-US" sz="1100" b="1" dirty="0">
                <a:solidFill>
                  <a:schemeClr val="dk1"/>
                </a:solidFill>
              </a:rPr>
              <a:t>Quick Filter</a:t>
            </a:r>
            <a:r>
              <a:rPr lang="en-US" sz="1100" dirty="0">
                <a:solidFill>
                  <a:schemeClr val="dk1"/>
                </a:solidFill>
              </a:rPr>
              <a:t> provides shortcuts to some of the filter criteria available on the </a:t>
            </a:r>
            <a:r>
              <a:rPr lang="en-US" sz="1100" b="1" dirty="0">
                <a:solidFill>
                  <a:schemeClr val="dk1"/>
                </a:solidFill>
              </a:rPr>
              <a:t>Filter</a:t>
            </a:r>
            <a:r>
              <a:rPr lang="en-US" sz="1100" dirty="0">
                <a:solidFill>
                  <a:schemeClr val="dk1"/>
                </a:solidFill>
              </a:rPr>
              <a:t> pane on the right side.</a:t>
            </a:r>
            <a:br>
              <a:rPr lang="en-US" sz="1100" dirty="0">
                <a:solidFill>
                  <a:schemeClr val="dk1"/>
                </a:solidFill>
              </a:rPr>
            </a:br>
            <a:r>
              <a:rPr lang="en-US" sz="1100" b="1" dirty="0">
                <a:solidFill>
                  <a:schemeClr val="dk1"/>
                </a:solidFill>
              </a:rPr>
              <a:t>Example:</a:t>
            </a:r>
            <a:r>
              <a:rPr lang="en-US" sz="1100" dirty="0">
                <a:solidFill>
                  <a:schemeClr val="dk1"/>
                </a:solidFill>
              </a:rPr>
              <a:t> If you select </a:t>
            </a:r>
            <a:r>
              <a:rPr lang="en-US" sz="1100" b="1" dirty="0">
                <a:solidFill>
                  <a:schemeClr val="dk1"/>
                </a:solidFill>
              </a:rPr>
              <a:t>Quick Filter: Queue</a:t>
            </a:r>
            <a:r>
              <a:rPr lang="en-US" sz="1100" dirty="0">
                <a:solidFill>
                  <a:schemeClr val="dk1"/>
                </a:solidFill>
              </a:rPr>
              <a:t> and one of the Queues in the list below, the </a:t>
            </a:r>
            <a:r>
              <a:rPr lang="en-US" sz="1100" b="1" dirty="0">
                <a:solidFill>
                  <a:schemeClr val="dk1"/>
                </a:solidFill>
              </a:rPr>
              <a:t>Tasks</a:t>
            </a:r>
            <a:r>
              <a:rPr lang="en-US" sz="1100" dirty="0">
                <a:solidFill>
                  <a:schemeClr val="dk1"/>
                </a:solidFill>
              </a:rPr>
              <a:t> list shows the tasks processed by that Queue. If you use the </a:t>
            </a:r>
            <a:r>
              <a:rPr lang="en-US" sz="1100" b="1" dirty="0">
                <a:solidFill>
                  <a:schemeClr val="dk1"/>
                </a:solidFill>
              </a:rPr>
              <a:t>Queue</a:t>
            </a:r>
            <a:r>
              <a:rPr lang="en-US" sz="1100" dirty="0">
                <a:solidFill>
                  <a:schemeClr val="dk1"/>
                </a:solidFill>
              </a:rPr>
              <a:t> filter criterion in the </a:t>
            </a:r>
            <a:r>
              <a:rPr lang="en-US" sz="1100" b="1" dirty="0">
                <a:solidFill>
                  <a:schemeClr val="dk1"/>
                </a:solidFill>
              </a:rPr>
              <a:t>Filter</a:t>
            </a:r>
            <a:r>
              <a:rPr lang="en-US" sz="1100" dirty="0">
                <a:solidFill>
                  <a:schemeClr val="dk1"/>
                </a:solidFill>
              </a:rPr>
              <a:t> pane on the right and select the same Queue, you get the same result.</a:t>
            </a:r>
            <a:br>
              <a:rPr lang="en-US" sz="1100" dirty="0">
                <a:solidFill>
                  <a:schemeClr val="dk1"/>
                </a:solidFill>
              </a:rPr>
            </a:br>
            <a:r>
              <a:rPr lang="en-US" sz="1100" dirty="0">
                <a:solidFill>
                  <a:schemeClr val="dk1"/>
                </a:solidFill>
              </a:rPr>
              <a:t>For more information, see </a:t>
            </a:r>
            <a:r>
              <a:rPr lang="en-US" sz="1100" u="sng" dirty="0">
                <a:solidFill>
                  <a:srgbClr val="0000FF"/>
                </a:solidFill>
                <a:hlinkClick r:id="rId3"/>
              </a:rPr>
              <a:t>The Task List</a:t>
            </a:r>
            <a:r>
              <a:rPr lang="en-US" sz="1100" dirty="0">
                <a:solidFill>
                  <a:schemeClr val="dk1"/>
                </a:solidFill>
              </a:rPr>
              <a:t>.</a:t>
            </a:r>
            <a:endParaRPr sz="1100"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n-US" sz="1100" b="1" dirty="0">
                <a:solidFill>
                  <a:schemeClr val="dk1"/>
                </a:solidFill>
              </a:rPr>
              <a:t>Services</a:t>
            </a:r>
            <a:r>
              <a:rPr lang="en-US" sz="1100" dirty="0">
                <a:solidFill>
                  <a:schemeClr val="dk1"/>
                </a:solidFill>
              </a:rPr>
              <a:t> (SLO)</a:t>
            </a:r>
            <a:br>
              <a:rPr lang="en-US" sz="1100" dirty="0">
                <a:solidFill>
                  <a:schemeClr val="dk1"/>
                </a:solidFill>
              </a:rPr>
            </a:br>
            <a:r>
              <a:rPr lang="en-US" sz="1100" dirty="0">
                <a:solidFill>
                  <a:schemeClr val="dk1"/>
                </a:solidFill>
              </a:rPr>
              <a:t>The SLO Monitor is the control center of your SLO (Service Level Objectives) objects, the basis of the Service Level Management function. It provides timely information about whether the services meet the criteria stipulated in the Service Level Agreement they are subject to. For more information, see </a:t>
            </a:r>
            <a:r>
              <a:rPr lang="en-US" sz="1100" u="sng" dirty="0">
                <a:solidFill>
                  <a:srgbClr val="0000FF"/>
                </a:solidFill>
                <a:hlinkClick r:id="rId4"/>
              </a:rPr>
              <a:t>Monitoring Services</a:t>
            </a:r>
            <a:r>
              <a:rPr lang="en-US" sz="1100" dirty="0">
                <a:solidFill>
                  <a:schemeClr val="dk1"/>
                </a:solidFill>
              </a:rPr>
              <a:t>.</a:t>
            </a:r>
            <a:endParaRPr sz="1100"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n-US" sz="1100" b="1" dirty="0">
                <a:solidFill>
                  <a:schemeClr val="dk1"/>
                </a:solidFill>
              </a:rPr>
              <a:t>Forecasts</a:t>
            </a:r>
            <a:endParaRPr sz="1100" b="1" dirty="0">
              <a:solidFill>
                <a:schemeClr val="dk1"/>
              </a:solidFill>
            </a:endParaRPr>
          </a:p>
          <a:p>
            <a:pPr marL="914400" lvl="1" indent="-298450" algn="l" rtl="0">
              <a:lnSpc>
                <a:spcPct val="115000"/>
              </a:lnSpc>
              <a:spcBef>
                <a:spcPts val="0"/>
              </a:spcBef>
              <a:spcAft>
                <a:spcPts val="0"/>
              </a:spcAft>
              <a:buClr>
                <a:schemeClr val="dk1"/>
              </a:buClr>
              <a:buSzPts val="1100"/>
              <a:buChar char="○"/>
            </a:pPr>
            <a:r>
              <a:rPr lang="en-US" sz="1100" b="1" dirty="0">
                <a:solidFill>
                  <a:schemeClr val="dk1"/>
                </a:solidFill>
              </a:rPr>
              <a:t>Forecasts</a:t>
            </a:r>
            <a:br>
              <a:rPr lang="en-US" sz="1100" b="1" dirty="0">
                <a:solidFill>
                  <a:schemeClr val="dk1"/>
                </a:solidFill>
              </a:rPr>
            </a:br>
            <a:r>
              <a:rPr lang="en-US" sz="1100" dirty="0">
                <a:solidFill>
                  <a:schemeClr val="dk1"/>
                </a:solidFill>
              </a:rPr>
              <a:t>Information about the expected execution times and the estimated runtime of executable objects</a:t>
            </a:r>
            <a:endParaRPr sz="1100" dirty="0">
              <a:solidFill>
                <a:schemeClr val="dk1"/>
              </a:solidFill>
            </a:endParaRPr>
          </a:p>
          <a:p>
            <a:pPr marL="914400" lvl="1" indent="-298450" algn="l" rtl="0">
              <a:lnSpc>
                <a:spcPct val="115000"/>
              </a:lnSpc>
              <a:spcBef>
                <a:spcPts val="0"/>
              </a:spcBef>
              <a:spcAft>
                <a:spcPts val="0"/>
              </a:spcAft>
              <a:buClr>
                <a:schemeClr val="dk1"/>
              </a:buClr>
              <a:buSzPts val="1100"/>
              <a:buChar char="○"/>
            </a:pPr>
            <a:r>
              <a:rPr lang="en-US" sz="1100" b="1" dirty="0" err="1">
                <a:solidFill>
                  <a:schemeClr val="dk1"/>
                </a:solidFill>
              </a:rPr>
              <a:t>Autoforecasts</a:t>
            </a:r>
            <a:r>
              <a:rPr lang="en-US" sz="1100" b="1" dirty="0">
                <a:solidFill>
                  <a:schemeClr val="dk1"/>
                </a:solidFill>
              </a:rPr>
              <a:t/>
            </a:r>
            <a:br>
              <a:rPr lang="en-US" sz="1100" b="1" dirty="0">
                <a:solidFill>
                  <a:schemeClr val="dk1"/>
                </a:solidFill>
              </a:rPr>
            </a:br>
            <a:r>
              <a:rPr lang="en-US" sz="1100" dirty="0">
                <a:solidFill>
                  <a:schemeClr val="dk1"/>
                </a:solidFill>
              </a:rPr>
              <a:t>Information about which tasks will run in a certain time frame. This information can be used to plan the maintenance of your systems.</a:t>
            </a:r>
            <a:endParaRPr sz="1100"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n-US" sz="1100" dirty="0">
                <a:solidFill>
                  <a:schemeClr val="dk1"/>
                </a:solidFill>
              </a:rPr>
              <a:t>For more information, see </a:t>
            </a:r>
            <a:r>
              <a:rPr lang="en-US" sz="1100" u="sng" dirty="0">
                <a:solidFill>
                  <a:srgbClr val="0000FF"/>
                </a:solidFill>
                <a:hlinkClick r:id="rId5"/>
              </a:rPr>
              <a:t>Forecasting</a:t>
            </a:r>
            <a:r>
              <a:rPr lang="en-US" sz="1100" dirty="0">
                <a:solidFill>
                  <a:schemeClr val="dk1"/>
                </a:solidFill>
              </a:rPr>
              <a:t>.</a:t>
            </a:r>
            <a:endParaRPr sz="1100" dirty="0">
              <a:solidFill>
                <a:schemeClr val="dk1"/>
              </a:solidFill>
            </a:endParaRPr>
          </a:p>
          <a:p>
            <a:pPr marL="457200" lvl="0" indent="0" algn="l" rtl="0">
              <a:lnSpc>
                <a:spcPct val="115000"/>
              </a:lnSpc>
              <a:spcBef>
                <a:spcPts val="1100"/>
              </a:spcBef>
              <a:spcAft>
                <a:spcPts val="0"/>
              </a:spcAft>
              <a:buNone/>
            </a:pPr>
            <a:endParaRPr sz="1100" dirty="0">
              <a:solidFill>
                <a:schemeClr val="dk1"/>
              </a:solidFill>
              <a:uFill>
                <a:noFill/>
              </a:uFill>
              <a:hlinkClick r:id="rId6"/>
            </a:endParaRPr>
          </a:p>
          <a:p>
            <a:pPr marL="0" lvl="0" indent="0" algn="l" rtl="0">
              <a:spcBef>
                <a:spcPts val="1100"/>
              </a:spcBef>
              <a:spcAft>
                <a:spcPts val="0"/>
              </a:spcAft>
              <a:buNone/>
            </a:pPr>
            <a:endParaRPr b="1" dirty="0">
              <a:solidFill>
                <a:schemeClr val="dk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cxnSp>
        <p:nvCxnSpPr>
          <p:cNvPr id="201" name="Google Shape;201;p26"/>
          <p:cNvCxnSpPr>
            <a:stCxn id="202" idx="0"/>
            <a:endCxn id="202" idx="0"/>
          </p:cNvCxnSpPr>
          <p:nvPr/>
        </p:nvCxnSpPr>
        <p:spPr>
          <a:xfrm>
            <a:off x="455661" y="1058209"/>
            <a:ext cx="8308200" cy="0"/>
          </a:xfrm>
          <a:prstGeom prst="straightConnector1">
            <a:avLst/>
          </a:prstGeom>
          <a:noFill/>
          <a:ln w="9525" cap="flat" cmpd="sng">
            <a:solidFill>
              <a:srgbClr val="CCCCCC"/>
            </a:solidFill>
            <a:prstDash val="solid"/>
            <a:round/>
            <a:headEnd type="none" w="med" len="med"/>
            <a:tailEnd type="none" w="med" len="med"/>
          </a:ln>
        </p:spPr>
      </p:cxnSp>
      <p:sp>
        <p:nvSpPr>
          <p:cNvPr id="203" name="Google Shape;203;p26"/>
          <p:cNvSpPr txBox="1">
            <a:spLocks noGrp="1"/>
          </p:cNvSpPr>
          <p:nvPr>
            <p:ph type="title"/>
          </p:nvPr>
        </p:nvSpPr>
        <p:spPr>
          <a:xfrm>
            <a:off x="455650" y="236525"/>
            <a:ext cx="8308200" cy="722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US" sz="3600" b="1" dirty="0">
                <a:solidFill>
                  <a:srgbClr val="2551A3"/>
                </a:solidFill>
                <a:latin typeface="Trebuchet MS"/>
                <a:ea typeface="Trebuchet MS"/>
                <a:cs typeface="Trebuchet MS"/>
                <a:sym typeface="Trebuchet MS"/>
              </a:rPr>
              <a:t>Perspective</a:t>
            </a:r>
            <a:endParaRPr sz="3600" b="1" dirty="0">
              <a:solidFill>
                <a:srgbClr val="2551A3"/>
              </a:solidFill>
              <a:latin typeface="Trebuchet MS"/>
              <a:ea typeface="Trebuchet MS"/>
              <a:cs typeface="Trebuchet MS"/>
              <a:sym typeface="Trebuchet MS"/>
            </a:endParaRPr>
          </a:p>
        </p:txBody>
      </p:sp>
      <p:sp>
        <p:nvSpPr>
          <p:cNvPr id="205" name="Google Shape;205;p26"/>
          <p:cNvSpPr txBox="1"/>
          <p:nvPr/>
        </p:nvSpPr>
        <p:spPr>
          <a:xfrm>
            <a:off x="376600" y="1120349"/>
            <a:ext cx="8466300" cy="5377165"/>
          </a:xfrm>
          <a:prstGeom prst="rect">
            <a:avLst/>
          </a:prstGeom>
          <a:noFill/>
          <a:ln>
            <a:noFill/>
          </a:ln>
        </p:spPr>
        <p:txBody>
          <a:bodyPr spcFirstLastPara="1" wrap="square" lIns="91425" tIns="91425" rIns="91425" bIns="91425" anchor="t" anchorCtr="0">
            <a:noAutofit/>
          </a:bodyPr>
          <a:lstStyle/>
          <a:p>
            <a:pPr marL="0" lvl="0" indent="0" algn="l" rtl="0">
              <a:lnSpc>
                <a:spcPct val="85714"/>
              </a:lnSpc>
              <a:spcBef>
                <a:spcPts val="1900"/>
              </a:spcBef>
              <a:spcAft>
                <a:spcPts val="0"/>
              </a:spcAft>
              <a:buNone/>
            </a:pPr>
            <a:r>
              <a:rPr lang="en-US" sz="1800" b="1" dirty="0">
                <a:solidFill>
                  <a:schemeClr val="dk1"/>
                </a:solidFill>
              </a:rPr>
              <a:t>Process Monitoring Perspective</a:t>
            </a:r>
            <a:endParaRPr sz="1800" b="1" dirty="0">
              <a:solidFill>
                <a:schemeClr val="dk1"/>
              </a:solidFill>
            </a:endParaRPr>
          </a:p>
          <a:p>
            <a:pPr marL="0" lvl="0" indent="0" algn="l" rtl="0">
              <a:lnSpc>
                <a:spcPct val="150000"/>
              </a:lnSpc>
              <a:spcBef>
                <a:spcPts val="2300"/>
              </a:spcBef>
              <a:spcAft>
                <a:spcPts val="0"/>
              </a:spcAft>
              <a:buClr>
                <a:schemeClr val="dk1"/>
              </a:buClr>
              <a:buSzPts val="1100"/>
              <a:buFont typeface="Arial"/>
              <a:buNone/>
            </a:pPr>
            <a:r>
              <a:rPr lang="en-US" dirty="0">
                <a:solidFill>
                  <a:schemeClr val="dk1"/>
                </a:solidFill>
              </a:rPr>
              <a:t>Task Bar</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100" dirty="0">
                <a:solidFill>
                  <a:schemeClr val="dk1"/>
                </a:solidFill>
              </a:rPr>
              <a:t>The task bar indicates the number of tasks that are displayed on the list and whether the list is filtered. It allows you to switch the list view and to refresh the data in the list. For more information, see </a:t>
            </a:r>
            <a:r>
              <a:rPr lang="en-US" sz="1100" u="sng" dirty="0">
                <a:solidFill>
                  <a:srgbClr val="0000FF"/>
                </a:solidFill>
                <a:hlinkClick r:id="rId3"/>
              </a:rPr>
              <a:t>The Task List</a:t>
            </a:r>
            <a:r>
              <a:rPr lang="en-US" sz="1100" dirty="0">
                <a:solidFill>
                  <a:schemeClr val="dk1"/>
                </a:solidFill>
              </a:rPr>
              <a:t>.</a:t>
            </a:r>
            <a:endParaRPr sz="1100" dirty="0">
              <a:solidFill>
                <a:schemeClr val="dk1"/>
              </a:solidFill>
            </a:endParaRPr>
          </a:p>
          <a:p>
            <a:pPr marL="0" lvl="0" indent="0" algn="l" rtl="0">
              <a:lnSpc>
                <a:spcPct val="150000"/>
              </a:lnSpc>
              <a:spcBef>
                <a:spcPts val="2300"/>
              </a:spcBef>
              <a:spcAft>
                <a:spcPts val="0"/>
              </a:spcAft>
              <a:buClr>
                <a:schemeClr val="dk1"/>
              </a:buClr>
              <a:buSzPts val="1100"/>
              <a:buFont typeface="Arial"/>
              <a:buNone/>
            </a:pPr>
            <a:r>
              <a:rPr lang="en-US" dirty="0">
                <a:solidFill>
                  <a:schemeClr val="dk1"/>
                </a:solidFill>
              </a:rPr>
              <a:t>Status Bar</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100" dirty="0">
                <a:solidFill>
                  <a:schemeClr val="dk1"/>
                </a:solidFill>
              </a:rPr>
              <a:t>The status bar indicates how many tasks are on each of the available main statuses. For more information, see </a:t>
            </a:r>
            <a:r>
              <a:rPr lang="en-US" sz="1100" u="sng" dirty="0">
                <a:solidFill>
                  <a:srgbClr val="0000FF"/>
                </a:solidFill>
                <a:hlinkClick r:id="rId4"/>
              </a:rPr>
              <a:t>Task Status</a:t>
            </a:r>
            <a:r>
              <a:rPr lang="en-US" sz="1100" dirty="0">
                <a:solidFill>
                  <a:schemeClr val="dk1"/>
                </a:solidFill>
              </a:rPr>
              <a:t>.</a:t>
            </a:r>
            <a:endParaRPr sz="1100" dirty="0">
              <a:solidFill>
                <a:schemeClr val="dk1"/>
              </a:solidFill>
            </a:endParaRPr>
          </a:p>
          <a:p>
            <a:pPr marL="0" lvl="0" indent="0" algn="l" rtl="0">
              <a:lnSpc>
                <a:spcPct val="150000"/>
              </a:lnSpc>
              <a:spcBef>
                <a:spcPts val="2300"/>
              </a:spcBef>
              <a:spcAft>
                <a:spcPts val="0"/>
              </a:spcAft>
              <a:buClr>
                <a:schemeClr val="dk1"/>
              </a:buClr>
              <a:buSzPts val="1100"/>
              <a:buFont typeface="Arial"/>
              <a:buNone/>
            </a:pPr>
            <a:r>
              <a:rPr lang="en-US" dirty="0">
                <a:solidFill>
                  <a:schemeClr val="dk1"/>
                </a:solidFill>
              </a:rPr>
              <a:t>Toolbar</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100" dirty="0">
                <a:solidFill>
                  <a:schemeClr val="dk1"/>
                </a:solidFill>
              </a:rPr>
              <a:t>The toolbar provides shortcuts to perform the most important functions in the Process Monitoring perspective. It gives you access to the monitors and to historical data. The toolbar also contains the following buttons:</a:t>
            </a:r>
            <a:endParaRPr sz="1100" dirty="0">
              <a:solidFill>
                <a:schemeClr val="dk1"/>
              </a:solidFill>
            </a:endParaRPr>
          </a:p>
          <a:p>
            <a:pPr marL="457200" lvl="0" indent="-298450" algn="l" rtl="0">
              <a:lnSpc>
                <a:spcPct val="115000"/>
              </a:lnSpc>
              <a:spcBef>
                <a:spcPts val="1100"/>
              </a:spcBef>
              <a:spcAft>
                <a:spcPts val="0"/>
              </a:spcAft>
              <a:buClr>
                <a:schemeClr val="dk1"/>
              </a:buClr>
              <a:buSzPts val="1100"/>
              <a:buChar char="●"/>
            </a:pPr>
            <a:r>
              <a:rPr lang="en-US" sz="1100" b="1" dirty="0">
                <a:solidFill>
                  <a:schemeClr val="dk1"/>
                </a:solidFill>
              </a:rPr>
              <a:t>Export Table</a:t>
            </a:r>
            <a:br>
              <a:rPr lang="en-US" sz="1100" b="1" dirty="0">
                <a:solidFill>
                  <a:schemeClr val="dk1"/>
                </a:solidFill>
              </a:rPr>
            </a:br>
            <a:r>
              <a:rPr lang="en-US" sz="1100" dirty="0">
                <a:solidFill>
                  <a:schemeClr val="dk1"/>
                </a:solidFill>
              </a:rPr>
              <a:t>Exports the content of the list as comma-separated values in a CSV file</a:t>
            </a:r>
            <a:endParaRPr sz="1100"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n-US" sz="1100" b="1" dirty="0">
                <a:solidFill>
                  <a:schemeClr val="dk1"/>
                </a:solidFill>
              </a:rPr>
              <a:t>Custom Filter</a:t>
            </a:r>
            <a:br>
              <a:rPr lang="en-US" sz="1100" b="1" dirty="0">
                <a:solidFill>
                  <a:schemeClr val="dk1"/>
                </a:solidFill>
              </a:rPr>
            </a:br>
            <a:r>
              <a:rPr lang="en-US" sz="1100" dirty="0">
                <a:solidFill>
                  <a:schemeClr val="dk1"/>
                </a:solidFill>
              </a:rPr>
              <a:t>Lists your personal, customized filter criteria</a:t>
            </a:r>
            <a:endParaRPr sz="1100"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n-US" sz="1100" b="1" dirty="0">
                <a:solidFill>
                  <a:schemeClr val="dk1"/>
                </a:solidFill>
              </a:rPr>
              <a:t>Filter</a:t>
            </a:r>
            <a:br>
              <a:rPr lang="en-US" sz="1100" b="1" dirty="0">
                <a:solidFill>
                  <a:schemeClr val="dk1"/>
                </a:solidFill>
              </a:rPr>
            </a:br>
            <a:r>
              <a:rPr lang="en-US" sz="1100" dirty="0">
                <a:solidFill>
                  <a:schemeClr val="dk1"/>
                </a:solidFill>
              </a:rPr>
              <a:t>Opens the </a:t>
            </a:r>
            <a:r>
              <a:rPr lang="en-US" sz="1100" b="1" dirty="0">
                <a:solidFill>
                  <a:schemeClr val="dk1"/>
                </a:solidFill>
              </a:rPr>
              <a:t>Filter</a:t>
            </a:r>
            <a:r>
              <a:rPr lang="en-US" sz="1100" dirty="0">
                <a:solidFill>
                  <a:schemeClr val="dk1"/>
                </a:solidFill>
              </a:rPr>
              <a:t> pane</a:t>
            </a:r>
            <a:endParaRPr sz="1100"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n-US" sz="1100" b="1" dirty="0">
                <a:solidFill>
                  <a:schemeClr val="dk1"/>
                </a:solidFill>
              </a:rPr>
              <a:t>Details</a:t>
            </a:r>
            <a:br>
              <a:rPr lang="en-US" sz="1100" b="1" dirty="0">
                <a:solidFill>
                  <a:schemeClr val="dk1"/>
                </a:solidFill>
              </a:rPr>
            </a:br>
            <a:r>
              <a:rPr lang="en-US" sz="1100" dirty="0">
                <a:solidFill>
                  <a:schemeClr val="dk1"/>
                </a:solidFill>
              </a:rPr>
              <a:t>Opens the </a:t>
            </a:r>
            <a:r>
              <a:rPr lang="en-US" sz="1100" b="1" dirty="0">
                <a:solidFill>
                  <a:schemeClr val="dk1"/>
                </a:solidFill>
              </a:rPr>
              <a:t>Details</a:t>
            </a:r>
            <a:r>
              <a:rPr lang="en-US" sz="1100" dirty="0">
                <a:solidFill>
                  <a:schemeClr val="dk1"/>
                </a:solidFill>
              </a:rPr>
              <a:t> pane with information on the execution of the selected task</a:t>
            </a:r>
            <a:endParaRPr sz="1100" dirty="0">
              <a:solidFill>
                <a:schemeClr val="dk1"/>
              </a:solidFill>
            </a:endParaRPr>
          </a:p>
          <a:p>
            <a:pPr marL="0" lvl="0" indent="0" algn="l" rtl="0">
              <a:spcBef>
                <a:spcPts val="1100"/>
              </a:spcBef>
              <a:spcAft>
                <a:spcPts val="0"/>
              </a:spcAft>
              <a:buNone/>
            </a:pPr>
            <a:endParaRPr b="1" dirty="0">
              <a:solidFill>
                <a:schemeClr val="dk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cxnSp>
        <p:nvCxnSpPr>
          <p:cNvPr id="210" name="Google Shape;210;p27"/>
          <p:cNvCxnSpPr>
            <a:stCxn id="211" idx="0"/>
            <a:endCxn id="211" idx="0"/>
          </p:cNvCxnSpPr>
          <p:nvPr/>
        </p:nvCxnSpPr>
        <p:spPr>
          <a:xfrm>
            <a:off x="455661" y="1058209"/>
            <a:ext cx="8308200" cy="0"/>
          </a:xfrm>
          <a:prstGeom prst="straightConnector1">
            <a:avLst/>
          </a:prstGeom>
          <a:noFill/>
          <a:ln w="9525" cap="flat" cmpd="sng">
            <a:solidFill>
              <a:srgbClr val="CCCCCC"/>
            </a:solidFill>
            <a:prstDash val="solid"/>
            <a:round/>
            <a:headEnd type="none" w="med" len="med"/>
            <a:tailEnd type="none" w="med" len="med"/>
          </a:ln>
        </p:spPr>
      </p:cxnSp>
      <p:sp>
        <p:nvSpPr>
          <p:cNvPr id="212" name="Google Shape;212;p27"/>
          <p:cNvSpPr txBox="1">
            <a:spLocks noGrp="1"/>
          </p:cNvSpPr>
          <p:nvPr>
            <p:ph type="title"/>
          </p:nvPr>
        </p:nvSpPr>
        <p:spPr>
          <a:xfrm>
            <a:off x="455650" y="236525"/>
            <a:ext cx="8308200" cy="722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US" sz="3600" b="1">
                <a:solidFill>
                  <a:srgbClr val="2551A3"/>
                </a:solidFill>
                <a:latin typeface="Trebuchet MS"/>
                <a:ea typeface="Trebuchet MS"/>
                <a:cs typeface="Trebuchet MS"/>
                <a:sym typeface="Trebuchet MS"/>
              </a:rPr>
              <a:t>Perspective</a:t>
            </a:r>
            <a:endParaRPr sz="3600" b="1">
              <a:solidFill>
                <a:srgbClr val="2551A3"/>
              </a:solidFill>
              <a:latin typeface="Trebuchet MS"/>
              <a:ea typeface="Trebuchet MS"/>
              <a:cs typeface="Trebuchet MS"/>
              <a:sym typeface="Trebuchet MS"/>
            </a:endParaRPr>
          </a:p>
        </p:txBody>
      </p:sp>
      <p:sp>
        <p:nvSpPr>
          <p:cNvPr id="214" name="Google Shape;214;p27"/>
          <p:cNvSpPr txBox="1"/>
          <p:nvPr/>
        </p:nvSpPr>
        <p:spPr>
          <a:xfrm>
            <a:off x="376600" y="1120350"/>
            <a:ext cx="8466300" cy="5517842"/>
          </a:xfrm>
          <a:prstGeom prst="rect">
            <a:avLst/>
          </a:prstGeom>
          <a:noFill/>
          <a:ln>
            <a:noFill/>
          </a:ln>
        </p:spPr>
        <p:txBody>
          <a:bodyPr spcFirstLastPara="1" wrap="square" lIns="91425" tIns="91425" rIns="91425" bIns="91425" anchor="t" anchorCtr="0">
            <a:noAutofit/>
          </a:bodyPr>
          <a:lstStyle/>
          <a:p>
            <a:pPr marL="0" lvl="0" indent="0" algn="l" rtl="0">
              <a:lnSpc>
                <a:spcPct val="85714"/>
              </a:lnSpc>
              <a:spcBef>
                <a:spcPts val="1900"/>
              </a:spcBef>
              <a:spcAft>
                <a:spcPts val="0"/>
              </a:spcAft>
              <a:buNone/>
            </a:pPr>
            <a:r>
              <a:rPr lang="en-US" sz="1800" b="1" dirty="0">
                <a:solidFill>
                  <a:schemeClr val="dk1"/>
                </a:solidFill>
              </a:rPr>
              <a:t>Process Monitoring Perspective</a:t>
            </a:r>
            <a:endParaRPr sz="1800" b="1" dirty="0">
              <a:solidFill>
                <a:schemeClr val="dk1"/>
              </a:solidFill>
            </a:endParaRPr>
          </a:p>
          <a:p>
            <a:pPr marL="457200" lvl="0" indent="-317500" algn="l" rtl="0">
              <a:lnSpc>
                <a:spcPct val="150000"/>
              </a:lnSpc>
              <a:spcBef>
                <a:spcPts val="2300"/>
              </a:spcBef>
              <a:spcAft>
                <a:spcPts val="0"/>
              </a:spcAft>
              <a:buClr>
                <a:schemeClr val="dk1"/>
              </a:buClr>
              <a:buSzPts val="1400"/>
              <a:buChar char="●"/>
            </a:pPr>
            <a:r>
              <a:rPr lang="en-US" dirty="0">
                <a:solidFill>
                  <a:schemeClr val="dk1"/>
                </a:solidFill>
              </a:rPr>
              <a:t>List of Tasks</a:t>
            </a:r>
            <a:endParaRPr dirty="0">
              <a:solidFill>
                <a:schemeClr val="dk1"/>
              </a:solidFill>
            </a:endParaRPr>
          </a:p>
          <a:p>
            <a:pPr marL="914400" lvl="1" indent="-298450" algn="l" rtl="0">
              <a:lnSpc>
                <a:spcPct val="115000"/>
              </a:lnSpc>
              <a:spcBef>
                <a:spcPts val="0"/>
              </a:spcBef>
              <a:spcAft>
                <a:spcPts val="0"/>
              </a:spcAft>
              <a:buClr>
                <a:schemeClr val="dk1"/>
              </a:buClr>
              <a:buSzPts val="1100"/>
              <a:buAutoNum type="alphaLcPeriod"/>
            </a:pPr>
            <a:r>
              <a:rPr lang="en-US" sz="1100" dirty="0">
                <a:solidFill>
                  <a:schemeClr val="dk1"/>
                </a:solidFill>
              </a:rPr>
              <a:t>The main list is where you work with your tasks. It provides the most important task information at a glance. For more information, see </a:t>
            </a:r>
            <a:r>
              <a:rPr lang="en-US" sz="1100" u="sng" dirty="0">
                <a:solidFill>
                  <a:srgbClr val="0000FF"/>
                </a:solidFill>
                <a:hlinkClick r:id="rId3"/>
              </a:rPr>
              <a:t>The Task List</a:t>
            </a:r>
            <a:r>
              <a:rPr lang="en-US" sz="1100" dirty="0">
                <a:solidFill>
                  <a:schemeClr val="dk1"/>
                </a:solidFill>
              </a:rPr>
              <a:t>.</a:t>
            </a:r>
            <a:endParaRPr sz="1100" dirty="0">
              <a:solidFill>
                <a:schemeClr val="dk1"/>
              </a:solidFill>
            </a:endParaRPr>
          </a:p>
          <a:p>
            <a:pPr marL="457200" lvl="0" indent="-317500" algn="l" rtl="0">
              <a:lnSpc>
                <a:spcPct val="150000"/>
              </a:lnSpc>
              <a:spcBef>
                <a:spcPts val="0"/>
              </a:spcBef>
              <a:spcAft>
                <a:spcPts val="0"/>
              </a:spcAft>
              <a:buClr>
                <a:schemeClr val="dk1"/>
              </a:buClr>
              <a:buSzPts val="1400"/>
              <a:buChar char="●"/>
            </a:pPr>
            <a:r>
              <a:rPr lang="en-US" dirty="0">
                <a:solidFill>
                  <a:schemeClr val="dk1"/>
                </a:solidFill>
              </a:rPr>
              <a:t>Filter Pane</a:t>
            </a:r>
            <a:endParaRPr dirty="0">
              <a:solidFill>
                <a:schemeClr val="dk1"/>
              </a:solidFill>
            </a:endParaRPr>
          </a:p>
          <a:p>
            <a:pPr marL="914400" lvl="1" indent="-298450" algn="l" rtl="0">
              <a:lnSpc>
                <a:spcPct val="115000"/>
              </a:lnSpc>
              <a:spcBef>
                <a:spcPts val="0"/>
              </a:spcBef>
              <a:spcAft>
                <a:spcPts val="0"/>
              </a:spcAft>
              <a:buClr>
                <a:schemeClr val="dk1"/>
              </a:buClr>
              <a:buSzPts val="1100"/>
              <a:buAutoNum type="alphaLcPeriod"/>
            </a:pPr>
            <a:r>
              <a:rPr lang="en-US" sz="1100" dirty="0">
                <a:solidFill>
                  <a:schemeClr val="dk1"/>
                </a:solidFill>
              </a:rPr>
              <a:t>The </a:t>
            </a:r>
            <a:r>
              <a:rPr lang="en-US" sz="1100" b="1" dirty="0">
                <a:solidFill>
                  <a:schemeClr val="dk1"/>
                </a:solidFill>
              </a:rPr>
              <a:t>Filter</a:t>
            </a:r>
            <a:r>
              <a:rPr lang="en-US" sz="1100" dirty="0">
                <a:solidFill>
                  <a:schemeClr val="dk1"/>
                </a:solidFill>
              </a:rPr>
              <a:t> pane lets you restrict the number of tasks to be displayed. For more information, see </a:t>
            </a:r>
            <a:r>
              <a:rPr lang="en-US" sz="1100" u="sng" dirty="0">
                <a:solidFill>
                  <a:srgbClr val="0000FF"/>
                </a:solidFill>
                <a:hlinkClick r:id="rId4"/>
              </a:rPr>
              <a:t>Filtering Tasks</a:t>
            </a:r>
            <a:r>
              <a:rPr lang="en-US" sz="1100" dirty="0">
                <a:solidFill>
                  <a:schemeClr val="dk1"/>
                </a:solidFill>
              </a:rPr>
              <a:t>.</a:t>
            </a:r>
            <a:endParaRPr sz="1100" dirty="0">
              <a:solidFill>
                <a:schemeClr val="dk1"/>
              </a:solidFill>
            </a:endParaRPr>
          </a:p>
          <a:p>
            <a:pPr marL="457200" lvl="0" indent="0" algn="l" rtl="0">
              <a:spcBef>
                <a:spcPts val="0"/>
              </a:spcBef>
              <a:spcAft>
                <a:spcPts val="0"/>
              </a:spcAft>
              <a:buNone/>
            </a:pPr>
            <a:endParaRPr dirty="0">
              <a:solidFill>
                <a:schemeClr val="dk1"/>
              </a:solidFill>
            </a:endParaRPr>
          </a:p>
          <a:p>
            <a:pPr marL="457200" lvl="0" indent="0" algn="l" rtl="0">
              <a:lnSpc>
                <a:spcPct val="115000"/>
              </a:lnSpc>
              <a:spcBef>
                <a:spcPts val="1100"/>
              </a:spcBef>
              <a:spcAft>
                <a:spcPts val="0"/>
              </a:spcAft>
              <a:buNone/>
            </a:pPr>
            <a:endParaRPr dirty="0">
              <a:solidFill>
                <a:schemeClr val="dk1"/>
              </a:solidFill>
              <a:uFill>
                <a:noFill/>
              </a:uFill>
              <a:hlinkClick r:id="rId5"/>
            </a:endParaRPr>
          </a:p>
          <a:p>
            <a:pPr marL="0" lvl="0" indent="0" algn="l" rtl="0">
              <a:spcBef>
                <a:spcPts val="1100"/>
              </a:spcBef>
              <a:spcAft>
                <a:spcPts val="0"/>
              </a:spcAft>
              <a:buNone/>
            </a:pPr>
            <a:endParaRPr b="1" dirty="0">
              <a:solidFill>
                <a:schemeClr val="dk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cxnSp>
        <p:nvCxnSpPr>
          <p:cNvPr id="219" name="Google Shape;219;p28"/>
          <p:cNvCxnSpPr>
            <a:stCxn id="220" idx="0"/>
            <a:endCxn id="220" idx="0"/>
          </p:cNvCxnSpPr>
          <p:nvPr/>
        </p:nvCxnSpPr>
        <p:spPr>
          <a:xfrm>
            <a:off x="455661" y="1058209"/>
            <a:ext cx="8308200" cy="0"/>
          </a:xfrm>
          <a:prstGeom prst="straightConnector1">
            <a:avLst/>
          </a:prstGeom>
          <a:noFill/>
          <a:ln w="9525" cap="flat" cmpd="sng">
            <a:solidFill>
              <a:srgbClr val="CCCCCC"/>
            </a:solidFill>
            <a:prstDash val="solid"/>
            <a:round/>
            <a:headEnd type="none" w="med" len="med"/>
            <a:tailEnd type="none" w="med" len="med"/>
          </a:ln>
        </p:spPr>
      </p:cxnSp>
      <p:sp>
        <p:nvSpPr>
          <p:cNvPr id="221" name="Google Shape;221;p28"/>
          <p:cNvSpPr txBox="1">
            <a:spLocks noGrp="1"/>
          </p:cNvSpPr>
          <p:nvPr>
            <p:ph type="title"/>
          </p:nvPr>
        </p:nvSpPr>
        <p:spPr>
          <a:xfrm>
            <a:off x="455650" y="236525"/>
            <a:ext cx="8308200" cy="722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US" sz="3600" b="1">
                <a:solidFill>
                  <a:srgbClr val="2551A3"/>
                </a:solidFill>
                <a:latin typeface="Trebuchet MS"/>
                <a:ea typeface="Trebuchet MS"/>
                <a:cs typeface="Trebuchet MS"/>
                <a:sym typeface="Trebuchet MS"/>
              </a:rPr>
              <a:t>Perspective</a:t>
            </a:r>
            <a:endParaRPr sz="3600" b="1">
              <a:solidFill>
                <a:srgbClr val="2551A3"/>
              </a:solidFill>
              <a:latin typeface="Trebuchet MS"/>
              <a:ea typeface="Trebuchet MS"/>
              <a:cs typeface="Trebuchet MS"/>
              <a:sym typeface="Trebuchet MS"/>
            </a:endParaRPr>
          </a:p>
        </p:txBody>
      </p:sp>
      <p:sp>
        <p:nvSpPr>
          <p:cNvPr id="223" name="Google Shape;223;p28"/>
          <p:cNvSpPr txBox="1"/>
          <p:nvPr/>
        </p:nvSpPr>
        <p:spPr>
          <a:xfrm>
            <a:off x="338850" y="1009775"/>
            <a:ext cx="8466300" cy="496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600"/>
              </a:spcBef>
              <a:spcAft>
                <a:spcPts val="0"/>
              </a:spcAft>
              <a:buNone/>
            </a:pPr>
            <a:r>
              <a:rPr lang="en-US" b="1">
                <a:solidFill>
                  <a:schemeClr val="dk1"/>
                </a:solidFill>
              </a:rPr>
              <a:t>Process Monitoring Perspective</a:t>
            </a:r>
            <a:endParaRPr b="1">
              <a:solidFill>
                <a:schemeClr val="dk1"/>
              </a:solidFill>
            </a:endParaRPr>
          </a:p>
          <a:p>
            <a:pPr marL="0" lvl="0" indent="0" algn="l" rtl="0">
              <a:spcBef>
                <a:spcPts val="1600"/>
              </a:spcBef>
              <a:spcAft>
                <a:spcPts val="0"/>
              </a:spcAft>
              <a:buNone/>
            </a:pPr>
            <a:endParaRPr/>
          </a:p>
        </p:txBody>
      </p:sp>
      <p:pic>
        <p:nvPicPr>
          <p:cNvPr id="224" name="Google Shape;224;p28"/>
          <p:cNvPicPr preferRelativeResize="0"/>
          <p:nvPr/>
        </p:nvPicPr>
        <p:blipFill>
          <a:blip r:embed="rId3">
            <a:alphaModFix/>
          </a:blip>
          <a:stretch>
            <a:fillRect/>
          </a:stretch>
        </p:blipFill>
        <p:spPr>
          <a:xfrm>
            <a:off x="455650" y="1754150"/>
            <a:ext cx="7781200" cy="4561950"/>
          </a:xfrm>
          <a:prstGeom prst="rect">
            <a:avLst/>
          </a:prstGeom>
          <a:noFill/>
          <a:ln>
            <a:no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228"/>
        <p:cNvGrpSpPr/>
        <p:nvPr/>
      </p:nvGrpSpPr>
      <p:grpSpPr>
        <a:xfrm>
          <a:off x="0" y="0"/>
          <a:ext cx="0" cy="0"/>
          <a:chOff x="0" y="0"/>
          <a:chExt cx="0" cy="0"/>
        </a:xfrm>
      </p:grpSpPr>
      <p:sp>
        <p:nvSpPr>
          <p:cNvPr id="229" name="Google Shape;229;p29"/>
          <p:cNvSpPr txBox="1"/>
          <p:nvPr/>
        </p:nvSpPr>
        <p:spPr>
          <a:xfrm>
            <a:off x="450750" y="2998725"/>
            <a:ext cx="8482500" cy="6987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US" sz="3600" b="1">
                <a:solidFill>
                  <a:srgbClr val="2551A3"/>
                </a:solidFill>
                <a:latin typeface="Trebuchet MS"/>
                <a:ea typeface="Trebuchet MS"/>
                <a:cs typeface="Trebuchet MS"/>
                <a:sym typeface="Trebuchet MS"/>
              </a:rPr>
              <a:t>AE Object Orientation</a:t>
            </a:r>
            <a:endParaRPr sz="3600" b="1">
              <a:solidFill>
                <a:srgbClr val="2551A3"/>
              </a:solidFill>
              <a:latin typeface="Trebuchet MS"/>
              <a:ea typeface="Trebuchet MS"/>
              <a:cs typeface="Trebuchet MS"/>
              <a:sym typeface="Trebuchet MS"/>
            </a:endParaRPr>
          </a:p>
        </p:txBody>
      </p:sp>
      <p:sp>
        <p:nvSpPr>
          <p:cNvPr id="230" name="Google Shape;230;p29"/>
          <p:cNvSpPr txBox="1"/>
          <p:nvPr/>
        </p:nvSpPr>
        <p:spPr>
          <a:xfrm>
            <a:off x="236125" y="3621225"/>
            <a:ext cx="8697300" cy="482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a:solidFill>
                  <a:srgbClr val="81BD41"/>
                </a:solidFill>
                <a:latin typeface="Trebuchet MS"/>
                <a:ea typeface="Trebuchet MS"/>
                <a:cs typeface="Trebuchet MS"/>
                <a:sym typeface="Trebuchet MS"/>
              </a:rPr>
              <a:t>Benefits and Standards</a:t>
            </a:r>
            <a:endParaRPr sz="2500" b="1">
              <a:solidFill>
                <a:srgbClr val="81BD41"/>
              </a:solidFill>
              <a:latin typeface="Trebuchet MS"/>
              <a:ea typeface="Trebuchet MS"/>
              <a:cs typeface="Trebuchet MS"/>
              <a:sym typeface="Trebuchet MS"/>
            </a:endParaRPr>
          </a:p>
        </p:txBody>
      </p:sp>
      <p:pic>
        <p:nvPicPr>
          <p:cNvPr id="232" name="Google Shape;232;p29" descr="File:Denver Skyline in Winter."/>
          <p:cNvPicPr preferRelativeResize="0"/>
          <p:nvPr/>
        </p:nvPicPr>
        <p:blipFill rotWithShape="1">
          <a:blip r:embed="rId3">
            <a:alphaModFix/>
          </a:blip>
          <a:srcRect t="19112" b="7520"/>
          <a:stretch/>
        </p:blipFill>
        <p:spPr>
          <a:xfrm>
            <a:off x="0" y="0"/>
            <a:ext cx="9144001" cy="2331951"/>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cxnSp>
        <p:nvCxnSpPr>
          <p:cNvPr id="51" name="Google Shape;51;p12"/>
          <p:cNvCxnSpPr>
            <a:stCxn id="52" idx="0"/>
            <a:endCxn id="52" idx="0"/>
          </p:cNvCxnSpPr>
          <p:nvPr/>
        </p:nvCxnSpPr>
        <p:spPr>
          <a:xfrm>
            <a:off x="455661" y="1058209"/>
            <a:ext cx="8308200" cy="0"/>
          </a:xfrm>
          <a:prstGeom prst="straightConnector1">
            <a:avLst/>
          </a:prstGeom>
          <a:noFill/>
          <a:ln w="9525" cap="flat" cmpd="sng">
            <a:solidFill>
              <a:srgbClr val="CCCCCC"/>
            </a:solidFill>
            <a:prstDash val="solid"/>
            <a:round/>
            <a:headEnd type="none" w="med" len="med"/>
            <a:tailEnd type="none" w="med" len="med"/>
          </a:ln>
        </p:spPr>
      </p:cxnSp>
      <p:sp>
        <p:nvSpPr>
          <p:cNvPr id="53" name="Google Shape;53;p12"/>
          <p:cNvSpPr txBox="1">
            <a:spLocks noGrp="1"/>
          </p:cNvSpPr>
          <p:nvPr>
            <p:ph type="title"/>
          </p:nvPr>
        </p:nvSpPr>
        <p:spPr>
          <a:xfrm>
            <a:off x="455650" y="236525"/>
            <a:ext cx="8308200" cy="722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US" sz="3600" b="1">
                <a:solidFill>
                  <a:srgbClr val="2551A3"/>
                </a:solidFill>
                <a:latin typeface="Trebuchet MS"/>
                <a:ea typeface="Trebuchet MS"/>
                <a:cs typeface="Trebuchet MS"/>
                <a:sym typeface="Trebuchet MS"/>
              </a:rPr>
              <a:t>Table Of Contents</a:t>
            </a:r>
            <a:endParaRPr sz="3600" b="1">
              <a:solidFill>
                <a:srgbClr val="2551A3"/>
              </a:solidFill>
              <a:latin typeface="Trebuchet MS"/>
              <a:ea typeface="Trebuchet MS"/>
              <a:cs typeface="Trebuchet MS"/>
              <a:sym typeface="Trebuchet MS"/>
            </a:endParaRPr>
          </a:p>
        </p:txBody>
      </p:sp>
      <p:sp>
        <p:nvSpPr>
          <p:cNvPr id="55" name="Google Shape;55;p12"/>
          <p:cNvSpPr txBox="1"/>
          <p:nvPr/>
        </p:nvSpPr>
        <p:spPr>
          <a:xfrm>
            <a:off x="455650" y="1385325"/>
            <a:ext cx="8308200" cy="4624200"/>
          </a:xfrm>
          <a:prstGeom prst="rect">
            <a:avLst/>
          </a:prstGeom>
          <a:noFill/>
          <a:ln>
            <a:noFill/>
          </a:ln>
        </p:spPr>
        <p:txBody>
          <a:bodyPr spcFirstLastPara="1" wrap="square" lIns="91425" tIns="91425" rIns="91425" bIns="91425" anchor="t" anchorCtr="0">
            <a:noAutofit/>
          </a:bodyPr>
          <a:lstStyle/>
          <a:p>
            <a:pPr marL="457200" lvl="0" indent="-317500" algn="l" rtl="0">
              <a:lnSpc>
                <a:spcPct val="90000"/>
              </a:lnSpc>
              <a:spcBef>
                <a:spcPts val="800"/>
              </a:spcBef>
              <a:spcAft>
                <a:spcPts val="0"/>
              </a:spcAft>
              <a:buClr>
                <a:srgbClr val="595959"/>
              </a:buClr>
              <a:buSzPts val="1400"/>
              <a:buFont typeface="Trebuchet MS"/>
              <a:buChar char="●"/>
            </a:pPr>
            <a:r>
              <a:rPr lang="en-US" b="1" u="sng">
                <a:solidFill>
                  <a:schemeClr val="hlink"/>
                </a:solidFill>
                <a:latin typeface="Trebuchet MS"/>
                <a:ea typeface="Trebuchet MS"/>
                <a:cs typeface="Trebuchet MS"/>
                <a:sym typeface="Trebuchet MS"/>
                <a:hlinkClick r:id="rId3" action="ppaction://hlinksldjump"/>
              </a:rPr>
              <a:t>What is the Automation Engine</a:t>
            </a:r>
            <a:endParaRPr b="1">
              <a:solidFill>
                <a:srgbClr val="595959"/>
              </a:solidFill>
              <a:latin typeface="Trebuchet MS"/>
              <a:ea typeface="Trebuchet MS"/>
              <a:cs typeface="Trebuchet MS"/>
              <a:sym typeface="Trebuchet MS"/>
            </a:endParaRPr>
          </a:p>
          <a:p>
            <a:pPr marL="457200" lvl="0" indent="-317500" algn="l" rtl="0">
              <a:lnSpc>
                <a:spcPct val="90000"/>
              </a:lnSpc>
              <a:spcBef>
                <a:spcPts val="0"/>
              </a:spcBef>
              <a:spcAft>
                <a:spcPts val="0"/>
              </a:spcAft>
              <a:buClr>
                <a:srgbClr val="595959"/>
              </a:buClr>
              <a:buSzPts val="1400"/>
              <a:buFont typeface="Trebuchet MS"/>
              <a:buChar char="●"/>
            </a:pPr>
            <a:r>
              <a:rPr lang="en-US" b="1" u="sng">
                <a:solidFill>
                  <a:schemeClr val="hlink"/>
                </a:solidFill>
                <a:latin typeface="Trebuchet MS"/>
                <a:ea typeface="Trebuchet MS"/>
                <a:cs typeface="Trebuchet MS"/>
                <a:sym typeface="Trebuchet MS"/>
                <a:hlinkClick r:id="rId4" action="ppaction://hlinksldjump"/>
              </a:rPr>
              <a:t>AE System Architecture</a:t>
            </a:r>
            <a:endParaRPr b="1">
              <a:solidFill>
                <a:srgbClr val="595959"/>
              </a:solidFill>
              <a:latin typeface="Trebuchet MS"/>
              <a:ea typeface="Trebuchet MS"/>
              <a:cs typeface="Trebuchet MS"/>
              <a:sym typeface="Trebuchet MS"/>
            </a:endParaRPr>
          </a:p>
          <a:p>
            <a:pPr marL="457200" lvl="0" indent="-317500" algn="l" rtl="0">
              <a:lnSpc>
                <a:spcPct val="90000"/>
              </a:lnSpc>
              <a:spcBef>
                <a:spcPts val="0"/>
              </a:spcBef>
              <a:spcAft>
                <a:spcPts val="0"/>
              </a:spcAft>
              <a:buClr>
                <a:srgbClr val="595959"/>
              </a:buClr>
              <a:buSzPts val="1400"/>
              <a:buFont typeface="Trebuchet MS"/>
              <a:buChar char="●"/>
            </a:pPr>
            <a:r>
              <a:rPr lang="en-US" b="1" u="sng">
                <a:solidFill>
                  <a:schemeClr val="hlink"/>
                </a:solidFill>
                <a:latin typeface="Trebuchet MS"/>
                <a:ea typeface="Trebuchet MS"/>
                <a:cs typeface="Trebuchet MS"/>
                <a:sym typeface="Trebuchet MS"/>
                <a:hlinkClick r:id="rId5" action="ppaction://hlinksldjump"/>
              </a:rPr>
              <a:t>AWI(Automic Web Interface)</a:t>
            </a:r>
            <a:endParaRPr b="1">
              <a:solidFill>
                <a:srgbClr val="595959"/>
              </a:solidFill>
              <a:latin typeface="Trebuchet MS"/>
              <a:ea typeface="Trebuchet MS"/>
              <a:cs typeface="Trebuchet MS"/>
              <a:sym typeface="Trebuchet MS"/>
            </a:endParaRPr>
          </a:p>
          <a:p>
            <a:pPr marL="457200" lvl="0" indent="-317500" algn="l" rtl="0">
              <a:lnSpc>
                <a:spcPct val="90000"/>
              </a:lnSpc>
              <a:spcBef>
                <a:spcPts val="0"/>
              </a:spcBef>
              <a:spcAft>
                <a:spcPts val="0"/>
              </a:spcAft>
              <a:buClr>
                <a:srgbClr val="595959"/>
              </a:buClr>
              <a:buSzPts val="1400"/>
              <a:buFont typeface="Trebuchet MS"/>
              <a:buChar char="●"/>
            </a:pPr>
            <a:r>
              <a:rPr lang="en-US" b="1" u="sng">
                <a:solidFill>
                  <a:schemeClr val="hlink"/>
                </a:solidFill>
                <a:latin typeface="Trebuchet MS"/>
                <a:ea typeface="Trebuchet MS"/>
                <a:cs typeface="Trebuchet MS"/>
                <a:sym typeface="Trebuchet MS"/>
                <a:hlinkClick r:id="rId6" action="ppaction://hlinksldjump"/>
              </a:rPr>
              <a:t>Perspective</a:t>
            </a:r>
            <a:endParaRPr/>
          </a:p>
          <a:p>
            <a:pPr marL="457200" lvl="0" indent="-317500" algn="l" rtl="0">
              <a:lnSpc>
                <a:spcPct val="90000"/>
              </a:lnSpc>
              <a:spcBef>
                <a:spcPts val="0"/>
              </a:spcBef>
              <a:spcAft>
                <a:spcPts val="0"/>
              </a:spcAft>
              <a:buClr>
                <a:srgbClr val="595959"/>
              </a:buClr>
              <a:buSzPts val="1400"/>
              <a:buFont typeface="Trebuchet MS"/>
              <a:buChar char="●"/>
            </a:pPr>
            <a:r>
              <a:rPr lang="en-US" b="1" u="sng">
                <a:solidFill>
                  <a:schemeClr val="hlink"/>
                </a:solidFill>
                <a:latin typeface="Trebuchet MS"/>
                <a:ea typeface="Trebuchet MS"/>
                <a:cs typeface="Trebuchet MS"/>
                <a:sym typeface="Trebuchet MS"/>
                <a:hlinkClick r:id="rId7" action="ppaction://hlinksldjump"/>
              </a:rPr>
              <a:t>Object Orientation in AE</a:t>
            </a:r>
            <a:endParaRPr/>
          </a:p>
          <a:p>
            <a:pPr marL="457200" lvl="0" indent="-317500" algn="l" rtl="0">
              <a:lnSpc>
                <a:spcPct val="90000"/>
              </a:lnSpc>
              <a:spcBef>
                <a:spcPts val="0"/>
              </a:spcBef>
              <a:spcAft>
                <a:spcPts val="0"/>
              </a:spcAft>
              <a:buClr>
                <a:srgbClr val="595959"/>
              </a:buClr>
              <a:buSzPts val="1400"/>
              <a:buFont typeface="Trebuchet MS"/>
              <a:buChar char="●"/>
            </a:pPr>
            <a:r>
              <a:rPr lang="en-US" b="1" u="sng">
                <a:solidFill>
                  <a:schemeClr val="hlink"/>
                </a:solidFill>
                <a:latin typeface="Trebuchet MS"/>
                <a:ea typeface="Trebuchet MS"/>
                <a:cs typeface="Trebuchet MS"/>
                <a:sym typeface="Trebuchet MS"/>
                <a:hlinkClick r:id="rId8" action="ppaction://hlinksldjump"/>
              </a:rPr>
              <a:t>AE short form for Objects</a:t>
            </a:r>
            <a:endParaRPr b="1">
              <a:solidFill>
                <a:srgbClr val="595959"/>
              </a:solidFill>
              <a:latin typeface="Trebuchet MS"/>
              <a:ea typeface="Trebuchet MS"/>
              <a:cs typeface="Trebuchet MS"/>
              <a:sym typeface="Trebuchet MS"/>
            </a:endParaRPr>
          </a:p>
          <a:p>
            <a:pPr marL="457200" lvl="0" indent="-317500" algn="l" rtl="0">
              <a:lnSpc>
                <a:spcPct val="90000"/>
              </a:lnSpc>
              <a:spcBef>
                <a:spcPts val="0"/>
              </a:spcBef>
              <a:spcAft>
                <a:spcPts val="0"/>
              </a:spcAft>
              <a:buClr>
                <a:srgbClr val="595959"/>
              </a:buClr>
              <a:buSzPts val="1400"/>
              <a:buFont typeface="Trebuchet MS"/>
              <a:buChar char="●"/>
            </a:pPr>
            <a:r>
              <a:rPr lang="en-US" b="1" u="sng">
                <a:solidFill>
                  <a:schemeClr val="hlink"/>
                </a:solidFill>
                <a:latin typeface="Trebuchet MS"/>
                <a:ea typeface="Trebuchet MS"/>
                <a:cs typeface="Trebuchet MS"/>
                <a:sym typeface="Trebuchet MS"/>
                <a:hlinkClick r:id="rId9" action="ppaction://hlinksldjump"/>
              </a:rPr>
              <a:t>Naming Conventions For Objects</a:t>
            </a:r>
            <a:endParaRPr b="1">
              <a:solidFill>
                <a:srgbClr val="595959"/>
              </a:solidFill>
              <a:latin typeface="Trebuchet MS"/>
              <a:ea typeface="Trebuchet MS"/>
              <a:cs typeface="Trebuchet MS"/>
              <a:sym typeface="Trebuchet MS"/>
            </a:endParaRPr>
          </a:p>
          <a:p>
            <a:pPr marL="457200" lvl="0" indent="-317500" algn="l" rtl="0">
              <a:lnSpc>
                <a:spcPct val="90000"/>
              </a:lnSpc>
              <a:spcBef>
                <a:spcPts val="0"/>
              </a:spcBef>
              <a:spcAft>
                <a:spcPts val="0"/>
              </a:spcAft>
              <a:buClr>
                <a:srgbClr val="595959"/>
              </a:buClr>
              <a:buSzPts val="1400"/>
              <a:buFont typeface="Trebuchet MS"/>
              <a:buChar char="●"/>
            </a:pPr>
            <a:r>
              <a:rPr lang="en-US" b="1" u="sng">
                <a:solidFill>
                  <a:schemeClr val="hlink"/>
                </a:solidFill>
                <a:latin typeface="Trebuchet MS"/>
                <a:ea typeface="Trebuchet MS"/>
                <a:cs typeface="Trebuchet MS"/>
                <a:sym typeface="Trebuchet MS"/>
                <a:hlinkClick r:id="rId10" action="ppaction://hlinksldjump"/>
              </a:rPr>
              <a:t>Naming Conventions For Folders</a:t>
            </a:r>
            <a:endParaRPr b="1">
              <a:solidFill>
                <a:srgbClr val="595959"/>
              </a:solidFill>
              <a:latin typeface="Trebuchet MS"/>
              <a:ea typeface="Trebuchet MS"/>
              <a:cs typeface="Trebuchet MS"/>
              <a:sym typeface="Trebuchet MS"/>
            </a:endParaRPr>
          </a:p>
          <a:p>
            <a:pPr marL="457200" lvl="0" indent="-317500" algn="l" rtl="0">
              <a:lnSpc>
                <a:spcPct val="90000"/>
              </a:lnSpc>
              <a:spcBef>
                <a:spcPts val="0"/>
              </a:spcBef>
              <a:spcAft>
                <a:spcPts val="0"/>
              </a:spcAft>
              <a:buClr>
                <a:srgbClr val="595959"/>
              </a:buClr>
              <a:buSzPts val="1400"/>
              <a:buFont typeface="Trebuchet MS"/>
              <a:buChar char="●"/>
            </a:pPr>
            <a:r>
              <a:rPr lang="en-US" b="1" u="sng">
                <a:solidFill>
                  <a:schemeClr val="hlink"/>
                </a:solidFill>
                <a:latin typeface="Trebuchet MS"/>
                <a:ea typeface="Trebuchet MS"/>
                <a:cs typeface="Trebuchet MS"/>
                <a:sym typeface="Trebuchet MS"/>
                <a:hlinkClick r:id="rId11" action="ppaction://hlinksldjump"/>
              </a:rPr>
              <a:t>General Rules To Create Folders</a:t>
            </a:r>
            <a:endParaRPr b="1">
              <a:solidFill>
                <a:srgbClr val="595959"/>
              </a:solidFill>
              <a:latin typeface="Trebuchet MS"/>
              <a:ea typeface="Trebuchet MS"/>
              <a:cs typeface="Trebuchet MS"/>
              <a:sym typeface="Trebuchet MS"/>
            </a:endParaRPr>
          </a:p>
          <a:p>
            <a:pPr marL="457200" lvl="0" indent="-317500" algn="l" rtl="0">
              <a:lnSpc>
                <a:spcPct val="90000"/>
              </a:lnSpc>
              <a:spcBef>
                <a:spcPts val="0"/>
              </a:spcBef>
              <a:spcAft>
                <a:spcPts val="0"/>
              </a:spcAft>
              <a:buClr>
                <a:srgbClr val="595959"/>
              </a:buClr>
              <a:buSzPts val="1400"/>
              <a:buFont typeface="Trebuchet MS"/>
              <a:buChar char="●"/>
            </a:pPr>
            <a:r>
              <a:rPr lang="en-US" b="1" u="sng">
                <a:solidFill>
                  <a:schemeClr val="hlink"/>
                </a:solidFill>
                <a:latin typeface="Trebuchet MS"/>
                <a:ea typeface="Trebuchet MS"/>
                <a:cs typeface="Trebuchet MS"/>
                <a:sym typeface="Trebuchet MS"/>
                <a:hlinkClick r:id="rId12" action="ppaction://hlinksldjump"/>
              </a:rPr>
              <a:t>General Rules to Create Objects</a:t>
            </a:r>
            <a:endParaRPr b="1">
              <a:solidFill>
                <a:srgbClr val="595959"/>
              </a:solidFill>
              <a:latin typeface="Trebuchet MS"/>
              <a:ea typeface="Trebuchet MS"/>
              <a:cs typeface="Trebuchet MS"/>
              <a:sym typeface="Trebuchet MS"/>
            </a:endParaRPr>
          </a:p>
          <a:p>
            <a:pPr marL="457200" lvl="0" indent="-317500" algn="l" rtl="0">
              <a:lnSpc>
                <a:spcPct val="90000"/>
              </a:lnSpc>
              <a:spcBef>
                <a:spcPts val="0"/>
              </a:spcBef>
              <a:spcAft>
                <a:spcPts val="0"/>
              </a:spcAft>
              <a:buClr>
                <a:srgbClr val="595959"/>
              </a:buClr>
              <a:buSzPts val="1400"/>
              <a:buFont typeface="Trebuchet MS"/>
              <a:buChar char="●"/>
            </a:pPr>
            <a:r>
              <a:rPr lang="en-US" b="1" u="sng">
                <a:solidFill>
                  <a:schemeClr val="hlink"/>
                </a:solidFill>
                <a:latin typeface="Trebuchet MS"/>
                <a:ea typeface="Trebuchet MS"/>
                <a:cs typeface="Trebuchet MS"/>
                <a:sym typeface="Trebuchet MS"/>
                <a:hlinkClick r:id="rId13" action="ppaction://hlinksldjump"/>
              </a:rPr>
              <a:t>JOBS Objects Win</a:t>
            </a:r>
            <a:endParaRPr b="1">
              <a:solidFill>
                <a:srgbClr val="595959"/>
              </a:solidFill>
              <a:latin typeface="Trebuchet MS"/>
              <a:ea typeface="Trebuchet MS"/>
              <a:cs typeface="Trebuchet MS"/>
              <a:sym typeface="Trebuchet MS"/>
            </a:endParaRPr>
          </a:p>
          <a:p>
            <a:pPr marL="457200" lvl="0" indent="-317500" algn="l" rtl="0">
              <a:lnSpc>
                <a:spcPct val="90000"/>
              </a:lnSpc>
              <a:spcBef>
                <a:spcPts val="0"/>
              </a:spcBef>
              <a:spcAft>
                <a:spcPts val="0"/>
              </a:spcAft>
              <a:buClr>
                <a:srgbClr val="595959"/>
              </a:buClr>
              <a:buSzPts val="1400"/>
              <a:buFont typeface="Trebuchet MS"/>
              <a:buChar char="●"/>
            </a:pPr>
            <a:r>
              <a:rPr lang="en-US" b="1" u="sng">
                <a:solidFill>
                  <a:schemeClr val="hlink"/>
                </a:solidFill>
                <a:latin typeface="Trebuchet MS"/>
                <a:ea typeface="Trebuchet MS"/>
                <a:cs typeface="Trebuchet MS"/>
                <a:sym typeface="Trebuchet MS"/>
                <a:hlinkClick r:id="rId14" action="ppaction://hlinksldjump"/>
              </a:rPr>
              <a:t>JOBS Object UNIX</a:t>
            </a:r>
            <a:endParaRPr b="1">
              <a:solidFill>
                <a:srgbClr val="595959"/>
              </a:solidFill>
              <a:latin typeface="Trebuchet MS"/>
              <a:ea typeface="Trebuchet MS"/>
              <a:cs typeface="Trebuchet MS"/>
              <a:sym typeface="Trebuchet MS"/>
            </a:endParaRPr>
          </a:p>
          <a:p>
            <a:pPr marL="457200" lvl="0" indent="-317500" algn="l" rtl="0">
              <a:lnSpc>
                <a:spcPct val="90000"/>
              </a:lnSpc>
              <a:spcBef>
                <a:spcPts val="0"/>
              </a:spcBef>
              <a:spcAft>
                <a:spcPts val="0"/>
              </a:spcAft>
              <a:buClr>
                <a:srgbClr val="595959"/>
              </a:buClr>
              <a:buSzPts val="1400"/>
              <a:buFont typeface="Trebuchet MS"/>
              <a:buChar char="●"/>
            </a:pPr>
            <a:r>
              <a:rPr lang="en-US" b="1" u="sng">
                <a:solidFill>
                  <a:schemeClr val="hlink"/>
                </a:solidFill>
                <a:latin typeface="Trebuchet MS"/>
                <a:ea typeface="Trebuchet MS"/>
                <a:cs typeface="Trebuchet MS"/>
                <a:sym typeface="Trebuchet MS"/>
                <a:hlinkClick r:id="rId15" action="ppaction://hlinksldjump"/>
              </a:rPr>
              <a:t>Executing a Job</a:t>
            </a:r>
            <a:endParaRPr b="1">
              <a:solidFill>
                <a:srgbClr val="595959"/>
              </a:solidFill>
              <a:latin typeface="Trebuchet MS"/>
              <a:ea typeface="Trebuchet MS"/>
              <a:cs typeface="Trebuchet MS"/>
              <a:sym typeface="Trebuchet MS"/>
            </a:endParaRPr>
          </a:p>
          <a:p>
            <a:pPr marL="457200" lvl="0" indent="-317500" algn="l" rtl="0">
              <a:lnSpc>
                <a:spcPct val="90000"/>
              </a:lnSpc>
              <a:spcBef>
                <a:spcPts val="0"/>
              </a:spcBef>
              <a:spcAft>
                <a:spcPts val="0"/>
              </a:spcAft>
              <a:buClr>
                <a:srgbClr val="595959"/>
              </a:buClr>
              <a:buSzPts val="1400"/>
              <a:buFont typeface="Trebuchet MS"/>
              <a:buChar char="●"/>
            </a:pPr>
            <a:r>
              <a:rPr lang="en-US" b="1" u="sng">
                <a:solidFill>
                  <a:schemeClr val="hlink"/>
                </a:solidFill>
                <a:latin typeface="Trebuchet MS"/>
                <a:ea typeface="Trebuchet MS"/>
                <a:cs typeface="Trebuchet MS"/>
                <a:sym typeface="Trebuchet MS"/>
                <a:hlinkClick r:id="rId16" action="ppaction://hlinksldjump"/>
              </a:rPr>
              <a:t>Job Reports &amp; Executions</a:t>
            </a:r>
            <a:endParaRPr b="1">
              <a:solidFill>
                <a:srgbClr val="595959"/>
              </a:solidFill>
              <a:latin typeface="Trebuchet MS"/>
              <a:ea typeface="Trebuchet MS"/>
              <a:cs typeface="Trebuchet MS"/>
              <a:sym typeface="Trebuchet MS"/>
            </a:endParaRPr>
          </a:p>
          <a:p>
            <a:pPr marL="457200" lvl="0" indent="-317500" algn="l" rtl="0">
              <a:lnSpc>
                <a:spcPct val="90000"/>
              </a:lnSpc>
              <a:spcBef>
                <a:spcPts val="0"/>
              </a:spcBef>
              <a:spcAft>
                <a:spcPts val="0"/>
              </a:spcAft>
              <a:buClr>
                <a:srgbClr val="595959"/>
              </a:buClr>
              <a:buSzPts val="1400"/>
              <a:buFont typeface="Trebuchet MS"/>
              <a:buChar char="●"/>
            </a:pPr>
            <a:r>
              <a:rPr lang="en-US" b="1" u="sng">
                <a:solidFill>
                  <a:schemeClr val="hlink"/>
                </a:solidFill>
                <a:latin typeface="Trebuchet MS"/>
                <a:ea typeface="Trebuchet MS"/>
                <a:cs typeface="Trebuchet MS"/>
                <a:sym typeface="Trebuchet MS"/>
                <a:hlinkClick r:id="rId17" action="ppaction://hlinksldjump"/>
              </a:rPr>
              <a:t>JOBS Exercise</a:t>
            </a:r>
            <a:endParaRPr b="1">
              <a:solidFill>
                <a:srgbClr val="595959"/>
              </a:solidFill>
              <a:latin typeface="Trebuchet MS"/>
              <a:ea typeface="Trebuchet MS"/>
              <a:cs typeface="Trebuchet MS"/>
              <a:sym typeface="Trebuchet MS"/>
            </a:endParaRPr>
          </a:p>
          <a:p>
            <a:pPr marL="457200" lvl="0" indent="-317500" algn="l" rtl="0">
              <a:lnSpc>
                <a:spcPct val="90000"/>
              </a:lnSpc>
              <a:spcBef>
                <a:spcPts val="0"/>
              </a:spcBef>
              <a:spcAft>
                <a:spcPts val="0"/>
              </a:spcAft>
              <a:buClr>
                <a:srgbClr val="595959"/>
              </a:buClr>
              <a:buSzPts val="1400"/>
              <a:buFont typeface="Trebuchet MS"/>
              <a:buChar char="●"/>
            </a:pPr>
            <a:r>
              <a:rPr lang="en-US" b="1" u="sng">
                <a:solidFill>
                  <a:schemeClr val="hlink"/>
                </a:solidFill>
                <a:latin typeface="Trebuchet MS"/>
                <a:ea typeface="Trebuchet MS"/>
                <a:cs typeface="Trebuchet MS"/>
                <a:sym typeface="Trebuchet MS"/>
                <a:hlinkClick r:id="rId18" action="ppaction://hlinksldjump"/>
              </a:rPr>
              <a:t>Filter Object and Error Handling</a:t>
            </a:r>
            <a:endParaRPr b="1">
              <a:solidFill>
                <a:srgbClr val="595959"/>
              </a:solidFill>
              <a:latin typeface="Trebuchet MS"/>
              <a:ea typeface="Trebuchet MS"/>
              <a:cs typeface="Trebuchet MS"/>
              <a:sym typeface="Trebuchet MS"/>
            </a:endParaRPr>
          </a:p>
          <a:p>
            <a:pPr marL="457200" lvl="0" indent="-317500" algn="l" rtl="0">
              <a:lnSpc>
                <a:spcPct val="90000"/>
              </a:lnSpc>
              <a:spcBef>
                <a:spcPts val="0"/>
              </a:spcBef>
              <a:spcAft>
                <a:spcPts val="0"/>
              </a:spcAft>
              <a:buClr>
                <a:srgbClr val="595959"/>
              </a:buClr>
              <a:buSzPts val="1400"/>
              <a:buFont typeface="Trebuchet MS"/>
              <a:buChar char="●"/>
            </a:pPr>
            <a:r>
              <a:rPr lang="en-US" b="1" u="sng">
                <a:solidFill>
                  <a:schemeClr val="hlink"/>
                </a:solidFill>
                <a:latin typeface="Trebuchet MS"/>
                <a:ea typeface="Trebuchet MS"/>
                <a:cs typeface="Trebuchet MS"/>
                <a:sym typeface="Trebuchet MS"/>
                <a:hlinkClick r:id="rId19" action="ppaction://hlinksldjump"/>
              </a:rPr>
              <a:t>Call Object</a:t>
            </a:r>
            <a:endParaRPr b="1">
              <a:solidFill>
                <a:srgbClr val="595959"/>
              </a:solidFill>
              <a:latin typeface="Trebuchet MS"/>
              <a:ea typeface="Trebuchet MS"/>
              <a:cs typeface="Trebuchet MS"/>
              <a:sym typeface="Trebuchet MS"/>
            </a:endParaRPr>
          </a:p>
          <a:p>
            <a:pPr marL="457200" lvl="0" indent="-317500" algn="l" rtl="0">
              <a:lnSpc>
                <a:spcPct val="90000"/>
              </a:lnSpc>
              <a:spcBef>
                <a:spcPts val="0"/>
              </a:spcBef>
              <a:spcAft>
                <a:spcPts val="0"/>
              </a:spcAft>
              <a:buClr>
                <a:srgbClr val="595959"/>
              </a:buClr>
              <a:buSzPts val="1400"/>
              <a:buFont typeface="Trebuchet MS"/>
              <a:buChar char="●"/>
            </a:pPr>
            <a:r>
              <a:rPr lang="en-US" b="1" u="sng">
                <a:solidFill>
                  <a:schemeClr val="hlink"/>
                </a:solidFill>
                <a:latin typeface="Trebuchet MS"/>
                <a:ea typeface="Trebuchet MS"/>
                <a:cs typeface="Trebuchet MS"/>
                <a:sym typeface="Trebuchet MS"/>
                <a:hlinkClick r:id="rId20" action="ppaction://hlinksldjump"/>
              </a:rPr>
              <a:t>JOBS Output Scan</a:t>
            </a:r>
            <a:endParaRPr b="1">
              <a:solidFill>
                <a:srgbClr val="595959"/>
              </a:solidFill>
              <a:latin typeface="Trebuchet MS"/>
              <a:ea typeface="Trebuchet MS"/>
              <a:cs typeface="Trebuchet MS"/>
              <a:sym typeface="Trebuchet MS"/>
            </a:endParaRPr>
          </a:p>
          <a:p>
            <a:pPr marL="457200" lvl="0" indent="-317500" algn="l" rtl="0">
              <a:lnSpc>
                <a:spcPct val="90000"/>
              </a:lnSpc>
              <a:spcBef>
                <a:spcPts val="0"/>
              </a:spcBef>
              <a:spcAft>
                <a:spcPts val="0"/>
              </a:spcAft>
              <a:buClr>
                <a:srgbClr val="595959"/>
              </a:buClr>
              <a:buSzPts val="1400"/>
              <a:buFont typeface="Trebuchet MS"/>
              <a:buChar char="●"/>
            </a:pPr>
            <a:r>
              <a:rPr lang="en-US" b="1" u="sng">
                <a:solidFill>
                  <a:schemeClr val="hlink"/>
                </a:solidFill>
                <a:latin typeface="Trebuchet MS"/>
                <a:ea typeface="Trebuchet MS"/>
                <a:cs typeface="Trebuchet MS"/>
                <a:sym typeface="Trebuchet MS"/>
                <a:hlinkClick r:id="rId21" action="ppaction://hlinksldjump"/>
              </a:rPr>
              <a:t>Output Scan Filter/Call Exercise</a:t>
            </a:r>
            <a:endParaRPr b="1">
              <a:solidFill>
                <a:srgbClr val="595959"/>
              </a:solidFill>
              <a:latin typeface="Trebuchet MS"/>
              <a:ea typeface="Trebuchet MS"/>
              <a:cs typeface="Trebuchet MS"/>
              <a:sym typeface="Trebuchet MS"/>
            </a:endParaRPr>
          </a:p>
          <a:p>
            <a:pPr marL="457200" lvl="0" indent="-317500" algn="l" rtl="0">
              <a:lnSpc>
                <a:spcPct val="90000"/>
              </a:lnSpc>
              <a:spcBef>
                <a:spcPts val="0"/>
              </a:spcBef>
              <a:spcAft>
                <a:spcPts val="0"/>
              </a:spcAft>
              <a:buClr>
                <a:srgbClr val="595959"/>
              </a:buClr>
              <a:buSzPts val="1400"/>
              <a:buFont typeface="Trebuchet MS"/>
              <a:buChar char="●"/>
            </a:pPr>
            <a:r>
              <a:rPr lang="en-US" b="1" u="sng">
                <a:solidFill>
                  <a:schemeClr val="hlink"/>
                </a:solidFill>
                <a:latin typeface="Trebuchet MS"/>
                <a:ea typeface="Trebuchet MS"/>
                <a:cs typeface="Trebuchet MS"/>
                <a:sym typeface="Trebuchet MS"/>
                <a:hlinkClick r:id="rId22" action="ppaction://hlinksldjump"/>
              </a:rPr>
              <a:t>Getting Ready For Production</a:t>
            </a:r>
            <a:endParaRPr b="1">
              <a:solidFill>
                <a:srgbClr val="595959"/>
              </a:solidFill>
              <a:latin typeface="Trebuchet MS"/>
              <a:ea typeface="Trebuchet MS"/>
              <a:cs typeface="Trebuchet MS"/>
              <a:sym typeface="Trebuchet MS"/>
            </a:endParaRPr>
          </a:p>
          <a:p>
            <a:pPr marL="457200" lvl="0" indent="0" algn="l" rtl="0">
              <a:lnSpc>
                <a:spcPct val="90000"/>
              </a:lnSpc>
              <a:spcBef>
                <a:spcPts val="800"/>
              </a:spcBef>
              <a:spcAft>
                <a:spcPts val="0"/>
              </a:spcAft>
              <a:buNone/>
            </a:pPr>
            <a:endParaRPr b="1">
              <a:solidFill>
                <a:srgbClr val="595959"/>
              </a:solidFill>
              <a:latin typeface="Trebuchet MS"/>
              <a:ea typeface="Trebuchet MS"/>
              <a:cs typeface="Trebuchet MS"/>
              <a:sym typeface="Trebuchet MS"/>
            </a:endParaRPr>
          </a:p>
          <a:p>
            <a:pPr marL="457200" lvl="0" indent="0" algn="l" rtl="0">
              <a:lnSpc>
                <a:spcPct val="90000"/>
              </a:lnSpc>
              <a:spcBef>
                <a:spcPts val="800"/>
              </a:spcBef>
              <a:spcAft>
                <a:spcPts val="0"/>
              </a:spcAft>
              <a:buNone/>
            </a:pPr>
            <a:endParaRPr b="1">
              <a:solidFill>
                <a:srgbClr val="595959"/>
              </a:solidFill>
              <a:latin typeface="Trebuchet MS"/>
              <a:ea typeface="Trebuchet MS"/>
              <a:cs typeface="Trebuchet MS"/>
              <a:sym typeface="Trebuchet MS"/>
            </a:endParaRPr>
          </a:p>
          <a:p>
            <a:pPr marL="274320" marR="0" lvl="0" indent="0" algn="l" rtl="0">
              <a:lnSpc>
                <a:spcPct val="90000"/>
              </a:lnSpc>
              <a:spcBef>
                <a:spcPts val="1800"/>
              </a:spcBef>
              <a:spcAft>
                <a:spcPts val="0"/>
              </a:spcAft>
              <a:buNone/>
            </a:pPr>
            <a:endParaRPr>
              <a:solidFill>
                <a:srgbClr val="434343"/>
              </a:solidFill>
              <a:latin typeface="Trebuchet MS"/>
              <a:ea typeface="Trebuchet MS"/>
              <a:cs typeface="Trebuchet MS"/>
              <a:sym typeface="Trebuchet MS"/>
            </a:endParaRPr>
          </a:p>
          <a:p>
            <a:pPr marL="0" lvl="0" indent="0" algn="l" rtl="0">
              <a:lnSpc>
                <a:spcPct val="200000"/>
              </a:lnSpc>
              <a:spcBef>
                <a:spcPts val="0"/>
              </a:spcBef>
              <a:spcAft>
                <a:spcPts val="0"/>
              </a:spcAft>
              <a:buNone/>
            </a:pPr>
            <a:endParaRPr>
              <a:solidFill>
                <a:srgbClr val="434343"/>
              </a:solidFill>
            </a:endParaRPr>
          </a:p>
          <a:p>
            <a:pPr marL="457200" lvl="0" indent="-228600" algn="l" rtl="0">
              <a:spcBef>
                <a:spcPts val="0"/>
              </a:spcBef>
              <a:spcAft>
                <a:spcPts val="0"/>
              </a:spcAft>
              <a:buSzPts val="1100"/>
              <a:buNone/>
            </a:pPr>
            <a:endParaRPr sz="1100" b="1">
              <a:solidFill>
                <a:srgbClr val="434343"/>
              </a:solidFill>
              <a:latin typeface="Trebuchet MS"/>
              <a:ea typeface="Trebuchet MS"/>
              <a:cs typeface="Trebuchet MS"/>
              <a:sym typeface="Trebuchet MS"/>
            </a:endParaRPr>
          </a:p>
          <a:p>
            <a:pPr marL="457200" lvl="0" indent="-228600" algn="l" rtl="0">
              <a:spcBef>
                <a:spcPts val="0"/>
              </a:spcBef>
              <a:spcAft>
                <a:spcPts val="0"/>
              </a:spcAft>
              <a:buSzPts val="1100"/>
              <a:buNone/>
            </a:pPr>
            <a:endParaRPr>
              <a:solidFill>
                <a:srgbClr val="434343"/>
              </a:solidFill>
            </a:endParaRPr>
          </a:p>
          <a:p>
            <a:pPr marL="0" lvl="0" indent="0" algn="l" rtl="0">
              <a:lnSpc>
                <a:spcPct val="200000"/>
              </a:lnSpc>
              <a:spcBef>
                <a:spcPts val="0"/>
              </a:spcBef>
              <a:spcAft>
                <a:spcPts val="0"/>
              </a:spcAft>
              <a:buNone/>
            </a:pPr>
            <a:endParaRPr b="1">
              <a:solidFill>
                <a:srgbClr val="434343"/>
              </a:solidFill>
              <a:latin typeface="Trebuchet MS"/>
              <a:ea typeface="Trebuchet MS"/>
              <a:cs typeface="Trebuchet MS"/>
              <a:sym typeface="Trebuchet MS"/>
            </a:endParaRPr>
          </a:p>
          <a:p>
            <a:pPr marL="457200" lvl="0" indent="-228600" algn="l" rtl="0">
              <a:spcBef>
                <a:spcPts val="0"/>
              </a:spcBef>
              <a:spcAft>
                <a:spcPts val="0"/>
              </a:spcAft>
              <a:buClr>
                <a:srgbClr val="434343"/>
              </a:buClr>
              <a:buFont typeface="Trebuchet MS"/>
              <a:buNone/>
            </a:pPr>
            <a:endParaRPr>
              <a:solidFill>
                <a:srgbClr val="434343"/>
              </a:solidFill>
              <a:latin typeface="Trebuchet MS"/>
              <a:ea typeface="Trebuchet MS"/>
              <a:cs typeface="Trebuchet MS"/>
              <a:sym typeface="Trebuchet MS"/>
            </a:endParaRPr>
          </a:p>
          <a:p>
            <a:pPr marL="0" lvl="0" indent="0" algn="l" rtl="0">
              <a:spcBef>
                <a:spcPts val="0"/>
              </a:spcBef>
              <a:spcAft>
                <a:spcPts val="0"/>
              </a:spcAft>
              <a:buNone/>
            </a:pPr>
            <a:endParaRPr>
              <a:solidFill>
                <a:srgbClr val="434343"/>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cxnSp>
        <p:nvCxnSpPr>
          <p:cNvPr id="237" name="Google Shape;237;p30"/>
          <p:cNvCxnSpPr>
            <a:stCxn id="238" idx="0"/>
            <a:endCxn id="238" idx="0"/>
          </p:cNvCxnSpPr>
          <p:nvPr/>
        </p:nvCxnSpPr>
        <p:spPr>
          <a:xfrm>
            <a:off x="455661" y="1058209"/>
            <a:ext cx="8308200" cy="0"/>
          </a:xfrm>
          <a:prstGeom prst="straightConnector1">
            <a:avLst/>
          </a:prstGeom>
          <a:noFill/>
          <a:ln w="9525" cap="flat" cmpd="sng">
            <a:solidFill>
              <a:srgbClr val="CCCCCC"/>
            </a:solidFill>
            <a:prstDash val="solid"/>
            <a:round/>
            <a:headEnd type="none" w="med" len="med"/>
            <a:tailEnd type="none" w="med" len="med"/>
          </a:ln>
        </p:spPr>
      </p:cxnSp>
      <p:sp>
        <p:nvSpPr>
          <p:cNvPr id="239" name="Google Shape;239;p30"/>
          <p:cNvSpPr txBox="1">
            <a:spLocks noGrp="1"/>
          </p:cNvSpPr>
          <p:nvPr>
            <p:ph type="title"/>
          </p:nvPr>
        </p:nvSpPr>
        <p:spPr>
          <a:xfrm>
            <a:off x="455650" y="236525"/>
            <a:ext cx="8308200" cy="722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US" sz="3600" b="1">
                <a:solidFill>
                  <a:srgbClr val="2551A3"/>
                </a:solidFill>
                <a:latin typeface="Trebuchet MS"/>
                <a:ea typeface="Trebuchet MS"/>
                <a:cs typeface="Trebuchet MS"/>
                <a:sym typeface="Trebuchet MS"/>
              </a:rPr>
              <a:t>Object Orientation in AE</a:t>
            </a:r>
            <a:endParaRPr sz="3600" b="1">
              <a:solidFill>
                <a:srgbClr val="2551A3"/>
              </a:solidFill>
              <a:latin typeface="Trebuchet MS"/>
              <a:ea typeface="Trebuchet MS"/>
              <a:cs typeface="Trebuchet MS"/>
              <a:sym typeface="Trebuchet MS"/>
            </a:endParaRPr>
          </a:p>
        </p:txBody>
      </p:sp>
      <p:sp>
        <p:nvSpPr>
          <p:cNvPr id="241" name="Google Shape;241;p30"/>
          <p:cNvSpPr txBox="1"/>
          <p:nvPr/>
        </p:nvSpPr>
        <p:spPr>
          <a:xfrm>
            <a:off x="700925" y="1608000"/>
            <a:ext cx="8007000" cy="4845554"/>
          </a:xfrm>
          <a:prstGeom prst="rect">
            <a:avLst/>
          </a:prstGeom>
          <a:noFill/>
          <a:ln>
            <a:noFill/>
          </a:ln>
        </p:spPr>
        <p:txBody>
          <a:bodyPr spcFirstLastPara="1" wrap="square" lIns="91425" tIns="91425" rIns="91425" bIns="91425" anchor="t" anchorCtr="0">
            <a:noAutofit/>
          </a:bodyPr>
          <a:lstStyle/>
          <a:p>
            <a:pPr marL="0" lvl="0" indent="0" algn="just" rtl="0">
              <a:lnSpc>
                <a:spcPct val="90000"/>
              </a:lnSpc>
              <a:spcBef>
                <a:spcPts val="0"/>
              </a:spcBef>
              <a:spcAft>
                <a:spcPts val="0"/>
              </a:spcAft>
              <a:buClr>
                <a:srgbClr val="595959"/>
              </a:buClr>
              <a:buSzPts val="1400"/>
              <a:buFont typeface="Arial"/>
              <a:buNone/>
            </a:pPr>
            <a:r>
              <a:rPr lang="en-US" dirty="0">
                <a:solidFill>
                  <a:srgbClr val="595959"/>
                </a:solidFill>
                <a:latin typeface="Trebuchet MS"/>
                <a:ea typeface="Trebuchet MS"/>
                <a:cs typeface="Trebuchet MS"/>
                <a:sym typeface="Trebuchet MS"/>
              </a:rPr>
              <a:t>Processes handled by AE are shown as objects. An object is a predefined mask in which</a:t>
            </a:r>
            <a:endParaRPr dirty="0">
              <a:solidFill>
                <a:srgbClr val="595959"/>
              </a:solidFill>
              <a:latin typeface="Trebuchet MS"/>
              <a:ea typeface="Trebuchet MS"/>
              <a:cs typeface="Trebuchet MS"/>
              <a:sym typeface="Trebuchet MS"/>
            </a:endParaRPr>
          </a:p>
          <a:p>
            <a:pPr marL="0" lvl="0" indent="0" algn="just" rtl="0">
              <a:lnSpc>
                <a:spcPct val="90000"/>
              </a:lnSpc>
              <a:spcBef>
                <a:spcPts val="1200"/>
              </a:spcBef>
              <a:spcAft>
                <a:spcPts val="0"/>
              </a:spcAft>
              <a:buClr>
                <a:srgbClr val="595959"/>
              </a:buClr>
              <a:buSzPts val="1400"/>
              <a:buFont typeface="Arial"/>
              <a:buNone/>
            </a:pPr>
            <a:r>
              <a:rPr lang="en-US" dirty="0">
                <a:solidFill>
                  <a:srgbClr val="595959"/>
                </a:solidFill>
                <a:latin typeface="Trebuchet MS"/>
                <a:ea typeface="Trebuchet MS"/>
                <a:cs typeface="Trebuchet MS"/>
                <a:sym typeface="Trebuchet MS"/>
              </a:rPr>
              <a:t>it is possible to specify various parameters. These parameters may vary depending on</a:t>
            </a:r>
            <a:endParaRPr dirty="0">
              <a:solidFill>
                <a:srgbClr val="595959"/>
              </a:solidFill>
              <a:latin typeface="Trebuchet MS"/>
              <a:ea typeface="Trebuchet MS"/>
              <a:cs typeface="Trebuchet MS"/>
              <a:sym typeface="Trebuchet MS"/>
            </a:endParaRPr>
          </a:p>
          <a:p>
            <a:pPr marL="0" lvl="0" indent="0" algn="just" rtl="0">
              <a:lnSpc>
                <a:spcPct val="90000"/>
              </a:lnSpc>
              <a:spcBef>
                <a:spcPts val="1200"/>
              </a:spcBef>
              <a:spcAft>
                <a:spcPts val="0"/>
              </a:spcAft>
              <a:buClr>
                <a:srgbClr val="595959"/>
              </a:buClr>
              <a:buSzPts val="1400"/>
              <a:buFont typeface="Arial"/>
              <a:buNone/>
            </a:pPr>
            <a:r>
              <a:rPr lang="en-US" dirty="0">
                <a:solidFill>
                  <a:srgbClr val="595959"/>
                </a:solidFill>
                <a:latin typeface="Trebuchet MS"/>
                <a:ea typeface="Trebuchet MS"/>
                <a:cs typeface="Trebuchet MS"/>
                <a:sym typeface="Trebuchet MS"/>
              </a:rPr>
              <a:t>the task to be solved. An individual object may be created for each task. You can create</a:t>
            </a:r>
            <a:endParaRPr dirty="0">
              <a:solidFill>
                <a:srgbClr val="595959"/>
              </a:solidFill>
              <a:latin typeface="Trebuchet MS"/>
              <a:ea typeface="Trebuchet MS"/>
              <a:cs typeface="Trebuchet MS"/>
              <a:sym typeface="Trebuchet MS"/>
            </a:endParaRPr>
          </a:p>
          <a:p>
            <a:pPr marL="0" lvl="0" indent="0" algn="just" rtl="0">
              <a:lnSpc>
                <a:spcPct val="90000"/>
              </a:lnSpc>
              <a:spcBef>
                <a:spcPts val="1200"/>
              </a:spcBef>
              <a:spcAft>
                <a:spcPts val="0"/>
              </a:spcAft>
              <a:buClr>
                <a:srgbClr val="595959"/>
              </a:buClr>
              <a:buSzPts val="1400"/>
              <a:buFont typeface="Arial"/>
              <a:buNone/>
            </a:pPr>
            <a:r>
              <a:rPr lang="en-US" dirty="0">
                <a:solidFill>
                  <a:srgbClr val="595959"/>
                </a:solidFill>
                <a:latin typeface="Trebuchet MS"/>
                <a:ea typeface="Trebuchet MS"/>
                <a:cs typeface="Trebuchet MS"/>
                <a:sym typeface="Trebuchet MS"/>
              </a:rPr>
              <a:t>modular process chains from these individual tasks. The individual components may</a:t>
            </a:r>
            <a:endParaRPr dirty="0">
              <a:solidFill>
                <a:srgbClr val="595959"/>
              </a:solidFill>
              <a:latin typeface="Trebuchet MS"/>
              <a:ea typeface="Trebuchet MS"/>
              <a:cs typeface="Trebuchet MS"/>
              <a:sym typeface="Trebuchet MS"/>
            </a:endParaRPr>
          </a:p>
          <a:p>
            <a:pPr marL="0" lvl="0" indent="0" algn="just" rtl="0">
              <a:lnSpc>
                <a:spcPct val="90000"/>
              </a:lnSpc>
              <a:spcBef>
                <a:spcPts val="1200"/>
              </a:spcBef>
              <a:spcAft>
                <a:spcPts val="0"/>
              </a:spcAft>
              <a:buClr>
                <a:srgbClr val="595959"/>
              </a:buClr>
              <a:buSzPts val="1400"/>
              <a:buFont typeface="Arial"/>
              <a:buNone/>
            </a:pPr>
            <a:r>
              <a:rPr lang="en-US" dirty="0">
                <a:solidFill>
                  <a:srgbClr val="595959"/>
                </a:solidFill>
                <a:latin typeface="Trebuchet MS"/>
                <a:ea typeface="Trebuchet MS"/>
                <a:cs typeface="Trebuchet MS"/>
                <a:sym typeface="Trebuchet MS"/>
              </a:rPr>
              <a:t>also be used repeatedly and simultaneously in any combination. This concept has huge</a:t>
            </a:r>
            <a:endParaRPr dirty="0">
              <a:solidFill>
                <a:srgbClr val="595959"/>
              </a:solidFill>
              <a:latin typeface="Trebuchet MS"/>
              <a:ea typeface="Trebuchet MS"/>
              <a:cs typeface="Trebuchet MS"/>
              <a:sym typeface="Trebuchet MS"/>
            </a:endParaRPr>
          </a:p>
          <a:p>
            <a:pPr marL="0" lvl="0" indent="0" algn="just" rtl="0">
              <a:lnSpc>
                <a:spcPct val="90000"/>
              </a:lnSpc>
              <a:spcBef>
                <a:spcPts val="1200"/>
              </a:spcBef>
              <a:spcAft>
                <a:spcPts val="0"/>
              </a:spcAft>
              <a:buClr>
                <a:srgbClr val="595959"/>
              </a:buClr>
              <a:buSzPts val="1400"/>
              <a:buFont typeface="Arial"/>
              <a:buNone/>
            </a:pPr>
            <a:r>
              <a:rPr lang="en-US" dirty="0">
                <a:solidFill>
                  <a:srgbClr val="595959"/>
                </a:solidFill>
                <a:latin typeface="Trebuchet MS"/>
                <a:ea typeface="Trebuchet MS"/>
                <a:cs typeface="Trebuchet MS"/>
                <a:sym typeface="Trebuchet MS"/>
              </a:rPr>
              <a:t>advantages compared to non-object-oriented programming:</a:t>
            </a:r>
            <a:endParaRPr dirty="0">
              <a:solidFill>
                <a:srgbClr val="595959"/>
              </a:solidFill>
              <a:latin typeface="Trebuchet MS"/>
              <a:ea typeface="Trebuchet MS"/>
              <a:cs typeface="Trebuchet MS"/>
              <a:sym typeface="Trebuchet MS"/>
            </a:endParaRPr>
          </a:p>
          <a:p>
            <a:pPr marL="0" lvl="0" indent="0" algn="l" rtl="0">
              <a:lnSpc>
                <a:spcPct val="90000"/>
              </a:lnSpc>
              <a:spcBef>
                <a:spcPts val="1200"/>
              </a:spcBef>
              <a:spcAft>
                <a:spcPts val="0"/>
              </a:spcAft>
              <a:buClr>
                <a:srgbClr val="595959"/>
              </a:buClr>
              <a:buSzPts val="1400"/>
              <a:buFont typeface="Arial"/>
              <a:buNone/>
            </a:pPr>
            <a:r>
              <a:rPr lang="en-US" dirty="0">
                <a:solidFill>
                  <a:srgbClr val="595959"/>
                </a:solidFill>
                <a:latin typeface="Trebuchet MS"/>
                <a:ea typeface="Trebuchet MS"/>
                <a:cs typeface="Trebuchet MS"/>
                <a:sym typeface="Trebuchet MS"/>
              </a:rPr>
              <a:t>	• </a:t>
            </a:r>
            <a:r>
              <a:rPr lang="en-US" b="1" dirty="0">
                <a:solidFill>
                  <a:srgbClr val="595959"/>
                </a:solidFill>
                <a:latin typeface="Trebuchet MS"/>
                <a:ea typeface="Trebuchet MS"/>
                <a:cs typeface="Trebuchet MS"/>
                <a:sym typeface="Trebuchet MS"/>
              </a:rPr>
              <a:t>Clarity </a:t>
            </a:r>
            <a:r>
              <a:rPr lang="en-US" dirty="0">
                <a:solidFill>
                  <a:srgbClr val="595959"/>
                </a:solidFill>
                <a:latin typeface="Trebuchet MS"/>
                <a:ea typeface="Trebuchet MS"/>
                <a:cs typeface="Trebuchet MS"/>
                <a:sym typeface="Trebuchet MS"/>
              </a:rPr>
              <a:t>- All processes have a clear structure.</a:t>
            </a:r>
            <a:endParaRPr dirty="0">
              <a:solidFill>
                <a:srgbClr val="595959"/>
              </a:solidFill>
              <a:latin typeface="Trebuchet MS"/>
              <a:ea typeface="Trebuchet MS"/>
              <a:cs typeface="Trebuchet MS"/>
              <a:sym typeface="Trebuchet MS"/>
            </a:endParaRPr>
          </a:p>
          <a:p>
            <a:pPr marL="0" lvl="0" indent="0" algn="l" rtl="0">
              <a:lnSpc>
                <a:spcPct val="90000"/>
              </a:lnSpc>
              <a:spcBef>
                <a:spcPts val="1200"/>
              </a:spcBef>
              <a:spcAft>
                <a:spcPts val="0"/>
              </a:spcAft>
              <a:buClr>
                <a:srgbClr val="595959"/>
              </a:buClr>
              <a:buSzPts val="1400"/>
              <a:buFont typeface="Arial"/>
              <a:buNone/>
            </a:pPr>
            <a:r>
              <a:rPr lang="en-US" dirty="0">
                <a:solidFill>
                  <a:srgbClr val="595959"/>
                </a:solidFill>
                <a:latin typeface="Trebuchet MS"/>
                <a:ea typeface="Trebuchet MS"/>
                <a:cs typeface="Trebuchet MS"/>
                <a:sym typeface="Trebuchet MS"/>
              </a:rPr>
              <a:t>	• </a:t>
            </a:r>
            <a:r>
              <a:rPr lang="en-US" b="1" dirty="0">
                <a:solidFill>
                  <a:srgbClr val="595959"/>
                </a:solidFill>
                <a:latin typeface="Trebuchet MS"/>
                <a:ea typeface="Trebuchet MS"/>
                <a:cs typeface="Trebuchet MS"/>
                <a:sym typeface="Trebuchet MS"/>
              </a:rPr>
              <a:t>Simple maintenance procedures </a:t>
            </a:r>
            <a:r>
              <a:rPr lang="en-US" dirty="0">
                <a:solidFill>
                  <a:srgbClr val="595959"/>
                </a:solidFill>
                <a:latin typeface="Trebuchet MS"/>
                <a:ea typeface="Trebuchet MS"/>
                <a:cs typeface="Trebuchet MS"/>
                <a:sym typeface="Trebuchet MS"/>
              </a:rPr>
              <a:t>- Modifications can easily be assumed.</a:t>
            </a:r>
            <a:endParaRPr dirty="0">
              <a:solidFill>
                <a:srgbClr val="595959"/>
              </a:solidFill>
              <a:latin typeface="Trebuchet MS"/>
              <a:ea typeface="Trebuchet MS"/>
              <a:cs typeface="Trebuchet MS"/>
              <a:sym typeface="Trebuchet MS"/>
            </a:endParaRPr>
          </a:p>
          <a:p>
            <a:pPr marL="0" lvl="0" indent="0" algn="l" rtl="0">
              <a:lnSpc>
                <a:spcPct val="90000"/>
              </a:lnSpc>
              <a:spcBef>
                <a:spcPts val="1200"/>
              </a:spcBef>
              <a:spcAft>
                <a:spcPts val="0"/>
              </a:spcAft>
              <a:buClr>
                <a:srgbClr val="595959"/>
              </a:buClr>
              <a:buSzPts val="1400"/>
              <a:buFont typeface="Arial"/>
              <a:buNone/>
            </a:pPr>
            <a:r>
              <a:rPr lang="en-US" dirty="0">
                <a:solidFill>
                  <a:srgbClr val="595959"/>
                </a:solidFill>
                <a:latin typeface="Trebuchet MS"/>
                <a:ea typeface="Trebuchet MS"/>
                <a:cs typeface="Trebuchet MS"/>
                <a:sym typeface="Trebuchet MS"/>
              </a:rPr>
              <a:t>	• </a:t>
            </a:r>
            <a:r>
              <a:rPr lang="en-US" b="1" dirty="0">
                <a:solidFill>
                  <a:srgbClr val="595959"/>
                </a:solidFill>
                <a:latin typeface="Trebuchet MS"/>
                <a:ea typeface="Trebuchet MS"/>
                <a:cs typeface="Trebuchet MS"/>
                <a:sym typeface="Trebuchet MS"/>
              </a:rPr>
              <a:t>Expandability </a:t>
            </a:r>
            <a:r>
              <a:rPr lang="en-US" dirty="0">
                <a:solidFill>
                  <a:srgbClr val="595959"/>
                </a:solidFill>
                <a:latin typeface="Trebuchet MS"/>
                <a:ea typeface="Trebuchet MS"/>
                <a:cs typeface="Trebuchet MS"/>
                <a:sym typeface="Trebuchet MS"/>
              </a:rPr>
              <a:t>- New requirements are easily integrated.</a:t>
            </a:r>
            <a:endParaRPr dirty="0">
              <a:solidFill>
                <a:srgbClr val="595959"/>
              </a:solidFill>
              <a:latin typeface="Trebuchet MS"/>
              <a:ea typeface="Trebuchet MS"/>
              <a:cs typeface="Trebuchet MS"/>
              <a:sym typeface="Trebuchet MS"/>
            </a:endParaRPr>
          </a:p>
          <a:p>
            <a:pPr marL="0" lvl="0" indent="0" algn="l" rtl="0">
              <a:lnSpc>
                <a:spcPct val="90000"/>
              </a:lnSpc>
              <a:spcBef>
                <a:spcPts val="1200"/>
              </a:spcBef>
              <a:spcAft>
                <a:spcPts val="0"/>
              </a:spcAft>
              <a:buClr>
                <a:srgbClr val="595959"/>
              </a:buClr>
              <a:buSzPts val="1400"/>
              <a:buFont typeface="Arial"/>
              <a:buNone/>
            </a:pPr>
            <a:r>
              <a:rPr lang="en-US" dirty="0">
                <a:solidFill>
                  <a:srgbClr val="595959"/>
                </a:solidFill>
                <a:latin typeface="Trebuchet MS"/>
                <a:ea typeface="Trebuchet MS"/>
                <a:cs typeface="Trebuchet MS"/>
                <a:sym typeface="Trebuchet MS"/>
              </a:rPr>
              <a:t>	• </a:t>
            </a:r>
            <a:r>
              <a:rPr lang="en-US" b="1" dirty="0">
                <a:solidFill>
                  <a:srgbClr val="595959"/>
                </a:solidFill>
                <a:latin typeface="Trebuchet MS"/>
                <a:ea typeface="Trebuchet MS"/>
                <a:cs typeface="Trebuchet MS"/>
                <a:sym typeface="Trebuchet MS"/>
              </a:rPr>
              <a:t>Distributed operations </a:t>
            </a:r>
            <a:r>
              <a:rPr lang="en-US" dirty="0">
                <a:solidFill>
                  <a:srgbClr val="595959"/>
                </a:solidFill>
                <a:latin typeface="Trebuchet MS"/>
                <a:ea typeface="Trebuchet MS"/>
                <a:cs typeface="Trebuchet MS"/>
                <a:sym typeface="Trebuchet MS"/>
              </a:rPr>
              <a:t>- Complex processes may be handled in simple individual steps.</a:t>
            </a:r>
            <a:endParaRPr dirty="0">
              <a:solidFill>
                <a:srgbClr val="595959"/>
              </a:solidFill>
              <a:latin typeface="Trebuchet MS"/>
              <a:ea typeface="Trebuchet MS"/>
              <a:cs typeface="Trebuchet MS"/>
              <a:sym typeface="Trebuchet MS"/>
            </a:endParaRPr>
          </a:p>
          <a:p>
            <a:pPr marL="0" lvl="0" indent="0" algn="l" rtl="0">
              <a:lnSpc>
                <a:spcPct val="90000"/>
              </a:lnSpc>
              <a:spcBef>
                <a:spcPts val="1200"/>
              </a:spcBef>
              <a:spcAft>
                <a:spcPts val="0"/>
              </a:spcAft>
              <a:buClr>
                <a:srgbClr val="595959"/>
              </a:buClr>
              <a:buSzPts val="1400"/>
              <a:buFont typeface="Arial"/>
              <a:buNone/>
            </a:pPr>
            <a:r>
              <a:rPr lang="en-US" dirty="0">
                <a:solidFill>
                  <a:srgbClr val="595959"/>
                </a:solidFill>
                <a:latin typeface="Trebuchet MS"/>
                <a:ea typeface="Trebuchet MS"/>
                <a:cs typeface="Trebuchet MS"/>
                <a:sym typeface="Trebuchet MS"/>
              </a:rPr>
              <a:t>	• </a:t>
            </a:r>
            <a:r>
              <a:rPr lang="en-US" b="1" dirty="0">
                <a:solidFill>
                  <a:srgbClr val="595959"/>
                </a:solidFill>
                <a:latin typeface="Trebuchet MS"/>
                <a:ea typeface="Trebuchet MS"/>
                <a:cs typeface="Trebuchet MS"/>
                <a:sym typeface="Trebuchet MS"/>
              </a:rPr>
              <a:t>Reusability </a:t>
            </a:r>
            <a:r>
              <a:rPr lang="en-US" dirty="0">
                <a:solidFill>
                  <a:srgbClr val="595959"/>
                </a:solidFill>
                <a:latin typeface="Trebuchet MS"/>
                <a:ea typeface="Trebuchet MS"/>
                <a:cs typeface="Trebuchet MS"/>
                <a:sym typeface="Trebuchet MS"/>
              </a:rPr>
              <a:t>- Defined tasks may be integrated in various processes.</a:t>
            </a:r>
            <a:endParaRPr b="1" dirty="0">
              <a:solidFill>
                <a:srgbClr val="595959"/>
              </a:solidFill>
              <a:latin typeface="Trebuchet MS"/>
              <a:ea typeface="Trebuchet MS"/>
              <a:cs typeface="Trebuchet MS"/>
              <a:sym typeface="Trebuchet M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cxnSp>
        <p:nvCxnSpPr>
          <p:cNvPr id="246" name="Google Shape;246;p31"/>
          <p:cNvCxnSpPr>
            <a:stCxn id="247" idx="0"/>
            <a:endCxn id="247" idx="0"/>
          </p:cNvCxnSpPr>
          <p:nvPr/>
        </p:nvCxnSpPr>
        <p:spPr>
          <a:xfrm>
            <a:off x="455661" y="1058209"/>
            <a:ext cx="8308200" cy="0"/>
          </a:xfrm>
          <a:prstGeom prst="straightConnector1">
            <a:avLst/>
          </a:prstGeom>
          <a:noFill/>
          <a:ln w="9525" cap="flat" cmpd="sng">
            <a:solidFill>
              <a:srgbClr val="CCCCCC"/>
            </a:solidFill>
            <a:prstDash val="solid"/>
            <a:round/>
            <a:headEnd type="none" w="med" len="med"/>
            <a:tailEnd type="none" w="med" len="med"/>
          </a:ln>
        </p:spPr>
      </p:cxnSp>
      <p:sp>
        <p:nvSpPr>
          <p:cNvPr id="248" name="Google Shape;248;p31"/>
          <p:cNvSpPr txBox="1">
            <a:spLocks noGrp="1"/>
          </p:cNvSpPr>
          <p:nvPr>
            <p:ph type="title"/>
          </p:nvPr>
        </p:nvSpPr>
        <p:spPr>
          <a:xfrm>
            <a:off x="455650" y="236525"/>
            <a:ext cx="8308200" cy="722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US" sz="3600" b="1">
                <a:solidFill>
                  <a:srgbClr val="2551A3"/>
                </a:solidFill>
                <a:latin typeface="Trebuchet MS"/>
                <a:ea typeface="Trebuchet MS"/>
                <a:cs typeface="Trebuchet MS"/>
                <a:sym typeface="Trebuchet MS"/>
              </a:rPr>
              <a:t>AE short form for Objects</a:t>
            </a:r>
            <a:endParaRPr sz="3600" b="1">
              <a:solidFill>
                <a:srgbClr val="2551A3"/>
              </a:solidFill>
              <a:latin typeface="Trebuchet MS"/>
              <a:ea typeface="Trebuchet MS"/>
              <a:cs typeface="Trebuchet MS"/>
              <a:sym typeface="Trebuchet MS"/>
            </a:endParaRPr>
          </a:p>
        </p:txBody>
      </p:sp>
      <p:sp>
        <p:nvSpPr>
          <p:cNvPr id="250" name="Google Shape;250;p31"/>
          <p:cNvSpPr txBox="1"/>
          <p:nvPr/>
        </p:nvSpPr>
        <p:spPr>
          <a:xfrm>
            <a:off x="256075" y="1339850"/>
            <a:ext cx="8791800" cy="40641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rgbClr val="595959"/>
              </a:buClr>
              <a:buSzPts val="1400"/>
              <a:buFont typeface="Arial"/>
              <a:buNone/>
            </a:pPr>
            <a:r>
              <a:rPr lang="en-US" sz="1200" dirty="0">
                <a:solidFill>
                  <a:srgbClr val="595959"/>
                </a:solidFill>
                <a:latin typeface="Trebuchet MS"/>
                <a:ea typeface="Trebuchet MS"/>
                <a:cs typeface="Trebuchet MS"/>
                <a:sym typeface="Trebuchet MS"/>
              </a:rPr>
              <a:t>Each object belongs to a particular object type. A short form exists for each object type.</a:t>
            </a:r>
            <a:endParaRPr sz="1200" dirty="0">
              <a:solidFill>
                <a:srgbClr val="595959"/>
              </a:solidFill>
              <a:latin typeface="Trebuchet MS"/>
              <a:ea typeface="Trebuchet MS"/>
              <a:cs typeface="Trebuchet MS"/>
              <a:sym typeface="Trebuchet MS"/>
            </a:endParaRPr>
          </a:p>
          <a:p>
            <a:pPr marL="0" lvl="0" indent="0" algn="l" rtl="0">
              <a:lnSpc>
                <a:spcPct val="90000"/>
              </a:lnSpc>
              <a:spcBef>
                <a:spcPts val="0"/>
              </a:spcBef>
              <a:spcAft>
                <a:spcPts val="0"/>
              </a:spcAft>
              <a:buClr>
                <a:srgbClr val="595959"/>
              </a:buClr>
              <a:buSzPts val="1400"/>
              <a:buFont typeface="Arial"/>
              <a:buNone/>
            </a:pPr>
            <a:r>
              <a:rPr lang="en-US" sz="1200" dirty="0">
                <a:solidFill>
                  <a:srgbClr val="595959"/>
                </a:solidFill>
                <a:latin typeface="Trebuchet MS"/>
                <a:ea typeface="Trebuchet MS"/>
                <a:cs typeface="Trebuchet MS"/>
                <a:sym typeface="Trebuchet MS"/>
              </a:rPr>
              <a:t>It is shown in many places within the system. Below is a list of all objects that are discussed</a:t>
            </a:r>
            <a:endParaRPr sz="1200" dirty="0">
              <a:solidFill>
                <a:srgbClr val="595959"/>
              </a:solidFill>
              <a:latin typeface="Trebuchet MS"/>
              <a:ea typeface="Trebuchet MS"/>
              <a:cs typeface="Trebuchet MS"/>
              <a:sym typeface="Trebuchet MS"/>
            </a:endParaRPr>
          </a:p>
          <a:p>
            <a:pPr marL="0" lvl="0" indent="0" algn="l" rtl="0">
              <a:lnSpc>
                <a:spcPct val="90000"/>
              </a:lnSpc>
              <a:spcBef>
                <a:spcPts val="0"/>
              </a:spcBef>
              <a:spcAft>
                <a:spcPts val="0"/>
              </a:spcAft>
              <a:buClr>
                <a:srgbClr val="595959"/>
              </a:buClr>
              <a:buSzPts val="1400"/>
              <a:buFont typeface="Arial"/>
              <a:buNone/>
            </a:pPr>
            <a:r>
              <a:rPr lang="en-US" sz="1200" dirty="0">
                <a:solidFill>
                  <a:srgbClr val="595959"/>
                </a:solidFill>
                <a:latin typeface="Trebuchet MS"/>
                <a:ea typeface="Trebuchet MS"/>
                <a:cs typeface="Trebuchet MS"/>
                <a:sym typeface="Trebuchet MS"/>
              </a:rPr>
              <a:t>in </a:t>
            </a:r>
            <a:r>
              <a:rPr lang="en-US" sz="1200" i="1" dirty="0">
                <a:solidFill>
                  <a:srgbClr val="595959"/>
                </a:solidFill>
                <a:latin typeface="Trebuchet MS"/>
                <a:ea typeface="Trebuchet MS"/>
                <a:cs typeface="Trebuchet MS"/>
                <a:sym typeface="Trebuchet MS"/>
              </a:rPr>
              <a:t>this </a:t>
            </a:r>
            <a:r>
              <a:rPr lang="en-US" sz="1200" dirty="0">
                <a:solidFill>
                  <a:srgbClr val="595959"/>
                </a:solidFill>
                <a:latin typeface="Trebuchet MS"/>
                <a:ea typeface="Trebuchet MS"/>
                <a:cs typeface="Trebuchet MS"/>
                <a:sym typeface="Trebuchet MS"/>
              </a:rPr>
              <a:t>training course:</a:t>
            </a:r>
            <a:endParaRPr sz="1200" dirty="0">
              <a:solidFill>
                <a:srgbClr val="595959"/>
              </a:solidFill>
              <a:latin typeface="Trebuchet MS"/>
              <a:ea typeface="Trebuchet MS"/>
              <a:cs typeface="Trebuchet MS"/>
              <a:sym typeface="Trebuchet MS"/>
            </a:endParaRPr>
          </a:p>
          <a:p>
            <a:pPr marL="0" lvl="0" indent="0" algn="l" rtl="0">
              <a:lnSpc>
                <a:spcPct val="90000"/>
              </a:lnSpc>
              <a:spcBef>
                <a:spcPts val="0"/>
              </a:spcBef>
              <a:spcAft>
                <a:spcPts val="0"/>
              </a:spcAft>
              <a:buClr>
                <a:srgbClr val="595959"/>
              </a:buClr>
              <a:buSzPts val="1400"/>
              <a:buFont typeface="Arial"/>
              <a:buNone/>
            </a:pPr>
            <a:endParaRPr sz="1200" dirty="0">
              <a:solidFill>
                <a:srgbClr val="595959"/>
              </a:solidFill>
              <a:latin typeface="Trebuchet MS"/>
              <a:ea typeface="Trebuchet MS"/>
              <a:cs typeface="Trebuchet MS"/>
              <a:sym typeface="Trebuchet MS"/>
            </a:endParaRPr>
          </a:p>
          <a:p>
            <a:pPr marL="0" lvl="0" indent="0" algn="l" rtl="0">
              <a:lnSpc>
                <a:spcPct val="90000"/>
              </a:lnSpc>
              <a:spcBef>
                <a:spcPts val="0"/>
              </a:spcBef>
              <a:spcAft>
                <a:spcPts val="0"/>
              </a:spcAft>
              <a:buClr>
                <a:srgbClr val="595959"/>
              </a:buClr>
              <a:buSzPts val="1400"/>
              <a:buFont typeface="Arial"/>
              <a:buNone/>
            </a:pPr>
            <a:r>
              <a:rPr lang="en-US" sz="1200" b="1" i="1" dirty="0">
                <a:solidFill>
                  <a:srgbClr val="595959"/>
                </a:solidFill>
                <a:latin typeface="Trebuchet MS"/>
                <a:ea typeface="Trebuchet MS"/>
                <a:cs typeface="Trebuchet MS"/>
                <a:sym typeface="Trebuchet MS"/>
              </a:rPr>
              <a:t>	• Job (JOBS)</a:t>
            </a:r>
            <a:r>
              <a:rPr lang="en-US" sz="1200" dirty="0">
                <a:solidFill>
                  <a:srgbClr val="595959"/>
                </a:solidFill>
                <a:latin typeface="Trebuchet MS"/>
                <a:ea typeface="Trebuchet MS"/>
                <a:cs typeface="Trebuchet MS"/>
                <a:sym typeface="Trebuchet MS"/>
              </a:rPr>
              <a:t>: Determines the processing steps to be executed in a target system.</a:t>
            </a:r>
            <a:endParaRPr sz="1200" dirty="0">
              <a:solidFill>
                <a:srgbClr val="595959"/>
              </a:solidFill>
              <a:latin typeface="Trebuchet MS"/>
              <a:ea typeface="Trebuchet MS"/>
              <a:cs typeface="Trebuchet MS"/>
              <a:sym typeface="Trebuchet MS"/>
            </a:endParaRPr>
          </a:p>
          <a:p>
            <a:pPr marL="0" lvl="0" indent="0" algn="l" rtl="0">
              <a:lnSpc>
                <a:spcPct val="90000"/>
              </a:lnSpc>
              <a:spcBef>
                <a:spcPts val="0"/>
              </a:spcBef>
              <a:spcAft>
                <a:spcPts val="0"/>
              </a:spcAft>
              <a:buClr>
                <a:srgbClr val="595959"/>
              </a:buClr>
              <a:buSzPts val="1400"/>
              <a:buFont typeface="Arial"/>
              <a:buNone/>
            </a:pPr>
            <a:r>
              <a:rPr lang="en-US" sz="1200" b="1" i="1" dirty="0">
                <a:solidFill>
                  <a:srgbClr val="595959"/>
                </a:solidFill>
                <a:latin typeface="Trebuchet MS"/>
                <a:ea typeface="Trebuchet MS"/>
                <a:cs typeface="Trebuchet MS"/>
                <a:sym typeface="Trebuchet MS"/>
              </a:rPr>
              <a:t>	• Login (LOGIN)</a:t>
            </a:r>
            <a:r>
              <a:rPr lang="en-US" sz="1200" dirty="0">
                <a:solidFill>
                  <a:srgbClr val="595959"/>
                </a:solidFill>
                <a:latin typeface="Trebuchet MS"/>
                <a:ea typeface="Trebuchet MS"/>
                <a:cs typeface="Trebuchet MS"/>
                <a:sym typeface="Trebuchet MS"/>
              </a:rPr>
              <a:t>: Stores login data for operating systems and applications.</a:t>
            </a:r>
            <a:endParaRPr sz="1200" dirty="0">
              <a:solidFill>
                <a:srgbClr val="595959"/>
              </a:solidFill>
              <a:latin typeface="Trebuchet MS"/>
              <a:ea typeface="Trebuchet MS"/>
              <a:cs typeface="Trebuchet MS"/>
              <a:sym typeface="Trebuchet MS"/>
            </a:endParaRPr>
          </a:p>
          <a:p>
            <a:pPr marL="0" lvl="0" indent="0" algn="l" rtl="0">
              <a:lnSpc>
                <a:spcPct val="90000"/>
              </a:lnSpc>
              <a:spcBef>
                <a:spcPts val="0"/>
              </a:spcBef>
              <a:spcAft>
                <a:spcPts val="0"/>
              </a:spcAft>
              <a:buClr>
                <a:srgbClr val="595959"/>
              </a:buClr>
              <a:buSzPts val="1400"/>
              <a:buFont typeface="Arial"/>
              <a:buNone/>
            </a:pPr>
            <a:r>
              <a:rPr lang="en-US" sz="1200" b="1" i="1" dirty="0">
                <a:solidFill>
                  <a:srgbClr val="595959"/>
                </a:solidFill>
                <a:latin typeface="Trebuchet MS"/>
                <a:ea typeface="Trebuchet MS"/>
                <a:cs typeface="Trebuchet MS"/>
                <a:sym typeface="Trebuchet MS"/>
              </a:rPr>
              <a:t>	• Queue (QUEUE)</a:t>
            </a:r>
            <a:r>
              <a:rPr lang="en-US" sz="1200" dirty="0">
                <a:solidFill>
                  <a:srgbClr val="595959"/>
                </a:solidFill>
                <a:latin typeface="Trebuchet MS"/>
                <a:ea typeface="Trebuchet MS"/>
                <a:cs typeface="Trebuchet MS"/>
                <a:sym typeface="Trebuchet MS"/>
              </a:rPr>
              <a:t>: Works as a quantity limiter or </a:t>
            </a:r>
            <a:r>
              <a:rPr lang="en-US" sz="1200" dirty="0" err="1">
                <a:solidFill>
                  <a:srgbClr val="595959"/>
                </a:solidFill>
                <a:latin typeface="Trebuchet MS"/>
                <a:ea typeface="Trebuchet MS"/>
                <a:cs typeface="Trebuchet MS"/>
                <a:sym typeface="Trebuchet MS"/>
              </a:rPr>
              <a:t>prioritizer</a:t>
            </a:r>
            <a:r>
              <a:rPr lang="en-US" sz="1200" dirty="0">
                <a:solidFill>
                  <a:srgbClr val="595959"/>
                </a:solidFill>
                <a:latin typeface="Trebuchet MS"/>
                <a:ea typeface="Trebuchet MS"/>
                <a:cs typeface="Trebuchet MS"/>
                <a:sym typeface="Trebuchet MS"/>
              </a:rPr>
              <a:t>.</a:t>
            </a:r>
            <a:endParaRPr sz="1200" dirty="0">
              <a:solidFill>
                <a:srgbClr val="595959"/>
              </a:solidFill>
              <a:latin typeface="Trebuchet MS"/>
              <a:ea typeface="Trebuchet MS"/>
              <a:cs typeface="Trebuchet MS"/>
              <a:sym typeface="Trebuchet MS"/>
            </a:endParaRPr>
          </a:p>
          <a:p>
            <a:pPr marL="0" lvl="0" indent="0" algn="l" rtl="0">
              <a:lnSpc>
                <a:spcPct val="90000"/>
              </a:lnSpc>
              <a:spcBef>
                <a:spcPts val="0"/>
              </a:spcBef>
              <a:spcAft>
                <a:spcPts val="0"/>
              </a:spcAft>
              <a:buClr>
                <a:srgbClr val="595959"/>
              </a:buClr>
              <a:buSzPts val="1400"/>
              <a:buFont typeface="Arial"/>
              <a:buNone/>
            </a:pPr>
            <a:r>
              <a:rPr lang="en-US" sz="1200" b="1" i="1" dirty="0">
                <a:solidFill>
                  <a:srgbClr val="595959"/>
                </a:solidFill>
                <a:latin typeface="Trebuchet MS"/>
                <a:ea typeface="Trebuchet MS"/>
                <a:cs typeface="Trebuchet MS"/>
                <a:sym typeface="Trebuchet MS"/>
              </a:rPr>
              <a:t>	• Filter (FILTER)</a:t>
            </a:r>
            <a:r>
              <a:rPr lang="en-US" sz="1200" dirty="0">
                <a:solidFill>
                  <a:srgbClr val="595959"/>
                </a:solidFill>
                <a:latin typeface="Trebuchet MS"/>
                <a:ea typeface="Trebuchet MS"/>
                <a:cs typeface="Trebuchet MS"/>
                <a:sym typeface="Trebuchet MS"/>
              </a:rPr>
              <a:t>: Contains Filter definitions for the contents of reports and external files.</a:t>
            </a:r>
            <a:endParaRPr sz="1200" dirty="0">
              <a:solidFill>
                <a:srgbClr val="595959"/>
              </a:solidFill>
              <a:latin typeface="Trebuchet MS"/>
              <a:ea typeface="Trebuchet MS"/>
              <a:cs typeface="Trebuchet MS"/>
              <a:sym typeface="Trebuchet MS"/>
            </a:endParaRPr>
          </a:p>
          <a:p>
            <a:pPr marL="0" lvl="0" indent="0" algn="l" rtl="0">
              <a:lnSpc>
                <a:spcPct val="90000"/>
              </a:lnSpc>
              <a:spcBef>
                <a:spcPts val="0"/>
              </a:spcBef>
              <a:spcAft>
                <a:spcPts val="0"/>
              </a:spcAft>
              <a:buClr>
                <a:srgbClr val="595959"/>
              </a:buClr>
              <a:buSzPts val="1400"/>
              <a:buFont typeface="Arial"/>
              <a:buNone/>
            </a:pPr>
            <a:r>
              <a:rPr lang="en-US" sz="1200" b="1" i="1" dirty="0">
                <a:solidFill>
                  <a:srgbClr val="595959"/>
                </a:solidFill>
                <a:latin typeface="Trebuchet MS"/>
                <a:ea typeface="Trebuchet MS"/>
                <a:cs typeface="Trebuchet MS"/>
                <a:sym typeface="Trebuchet MS"/>
              </a:rPr>
              <a:t>	• </a:t>
            </a:r>
            <a:r>
              <a:rPr lang="en-US" sz="1200" b="1" i="1" dirty="0" err="1">
                <a:solidFill>
                  <a:srgbClr val="595959"/>
                </a:solidFill>
                <a:latin typeface="Trebuchet MS"/>
                <a:ea typeface="Trebuchet MS"/>
                <a:cs typeface="Trebuchet MS"/>
                <a:sym typeface="Trebuchet MS"/>
              </a:rPr>
              <a:t>Filetransfer</a:t>
            </a:r>
            <a:r>
              <a:rPr lang="en-US" sz="1200" b="1" i="1" dirty="0">
                <a:solidFill>
                  <a:srgbClr val="595959"/>
                </a:solidFill>
                <a:latin typeface="Trebuchet MS"/>
                <a:ea typeface="Trebuchet MS"/>
                <a:cs typeface="Trebuchet MS"/>
                <a:sym typeface="Trebuchet MS"/>
              </a:rPr>
              <a:t> (JOBF)</a:t>
            </a:r>
            <a:r>
              <a:rPr lang="en-US" sz="1200" dirty="0">
                <a:solidFill>
                  <a:srgbClr val="595959"/>
                </a:solidFill>
                <a:latin typeface="Trebuchet MS"/>
                <a:ea typeface="Trebuchet MS"/>
                <a:cs typeface="Trebuchet MS"/>
                <a:sym typeface="Trebuchet MS"/>
              </a:rPr>
              <a:t>: Transfers files of any kind between two computers.</a:t>
            </a:r>
            <a:endParaRPr sz="1200" dirty="0">
              <a:solidFill>
                <a:srgbClr val="595959"/>
              </a:solidFill>
              <a:latin typeface="Trebuchet MS"/>
              <a:ea typeface="Trebuchet MS"/>
              <a:cs typeface="Trebuchet MS"/>
              <a:sym typeface="Trebuchet MS"/>
            </a:endParaRPr>
          </a:p>
          <a:p>
            <a:pPr marL="0" lvl="0" indent="0" algn="l" rtl="0">
              <a:lnSpc>
                <a:spcPct val="90000"/>
              </a:lnSpc>
              <a:spcBef>
                <a:spcPts val="0"/>
              </a:spcBef>
              <a:spcAft>
                <a:spcPts val="0"/>
              </a:spcAft>
              <a:buClr>
                <a:srgbClr val="595959"/>
              </a:buClr>
              <a:buSzPts val="1400"/>
              <a:buFont typeface="Arial"/>
              <a:buNone/>
            </a:pPr>
            <a:r>
              <a:rPr lang="en-US" sz="1200" b="1" i="1" dirty="0">
                <a:solidFill>
                  <a:srgbClr val="595959"/>
                </a:solidFill>
                <a:latin typeface="Trebuchet MS"/>
                <a:ea typeface="Trebuchet MS"/>
                <a:cs typeface="Trebuchet MS"/>
                <a:sym typeface="Trebuchet MS"/>
              </a:rPr>
              <a:t>	• Workflow (JOBP)</a:t>
            </a:r>
            <a:r>
              <a:rPr lang="en-US" sz="1200" dirty="0">
                <a:solidFill>
                  <a:srgbClr val="595959"/>
                </a:solidFill>
                <a:latin typeface="Trebuchet MS"/>
                <a:ea typeface="Trebuchet MS"/>
                <a:cs typeface="Trebuchet MS"/>
                <a:sym typeface="Trebuchet MS"/>
              </a:rPr>
              <a:t>: Comprises objects which form a process and executes them together.</a:t>
            </a:r>
            <a:endParaRPr sz="1200" dirty="0">
              <a:solidFill>
                <a:srgbClr val="595959"/>
              </a:solidFill>
              <a:latin typeface="Trebuchet MS"/>
              <a:ea typeface="Trebuchet MS"/>
              <a:cs typeface="Trebuchet MS"/>
              <a:sym typeface="Trebuchet MS"/>
            </a:endParaRPr>
          </a:p>
          <a:p>
            <a:pPr marL="0" lvl="0" indent="0" algn="l" rtl="0">
              <a:lnSpc>
                <a:spcPct val="90000"/>
              </a:lnSpc>
              <a:spcBef>
                <a:spcPts val="0"/>
              </a:spcBef>
              <a:spcAft>
                <a:spcPts val="0"/>
              </a:spcAft>
              <a:buClr>
                <a:srgbClr val="595959"/>
              </a:buClr>
              <a:buSzPts val="1400"/>
              <a:buFont typeface="Arial"/>
              <a:buNone/>
            </a:pPr>
            <a:r>
              <a:rPr lang="en-US" sz="1200" b="1" i="1" dirty="0">
                <a:solidFill>
                  <a:srgbClr val="595959"/>
                </a:solidFill>
                <a:latin typeface="Trebuchet MS"/>
                <a:ea typeface="Trebuchet MS"/>
                <a:cs typeface="Trebuchet MS"/>
                <a:sym typeface="Trebuchet MS"/>
              </a:rPr>
              <a:t>	• Calendar (CALE)</a:t>
            </a:r>
            <a:r>
              <a:rPr lang="en-US" sz="1200" dirty="0">
                <a:solidFill>
                  <a:srgbClr val="595959"/>
                </a:solidFill>
                <a:latin typeface="Trebuchet MS"/>
                <a:ea typeface="Trebuchet MS"/>
                <a:cs typeface="Trebuchet MS"/>
                <a:sym typeface="Trebuchet MS"/>
              </a:rPr>
              <a:t>: Determines the days to be considered as start conditions for the execution of tasks.</a:t>
            </a:r>
            <a:endParaRPr sz="1200" dirty="0">
              <a:solidFill>
                <a:srgbClr val="595959"/>
              </a:solidFill>
              <a:latin typeface="Trebuchet MS"/>
              <a:ea typeface="Trebuchet MS"/>
              <a:cs typeface="Trebuchet MS"/>
              <a:sym typeface="Trebuchet MS"/>
            </a:endParaRPr>
          </a:p>
          <a:p>
            <a:pPr marL="0" lvl="0" indent="0" algn="l" rtl="0">
              <a:lnSpc>
                <a:spcPct val="90000"/>
              </a:lnSpc>
              <a:spcBef>
                <a:spcPts val="0"/>
              </a:spcBef>
              <a:spcAft>
                <a:spcPts val="0"/>
              </a:spcAft>
              <a:buClr>
                <a:srgbClr val="595959"/>
              </a:buClr>
              <a:buSzPts val="1400"/>
              <a:buFont typeface="Arial"/>
              <a:buNone/>
            </a:pPr>
            <a:r>
              <a:rPr lang="en-US" sz="1200" b="1" i="1" dirty="0">
                <a:solidFill>
                  <a:srgbClr val="595959"/>
                </a:solidFill>
                <a:latin typeface="Trebuchet MS"/>
                <a:ea typeface="Trebuchet MS"/>
                <a:cs typeface="Trebuchet MS"/>
                <a:sym typeface="Trebuchet MS"/>
              </a:rPr>
              <a:t>	• Schedule (JSCH)</a:t>
            </a:r>
            <a:r>
              <a:rPr lang="en-US" sz="1200" dirty="0">
                <a:solidFill>
                  <a:srgbClr val="595959"/>
                </a:solidFill>
                <a:latin typeface="Trebuchet MS"/>
                <a:ea typeface="Trebuchet MS"/>
                <a:cs typeface="Trebuchet MS"/>
                <a:sym typeface="Trebuchet MS"/>
              </a:rPr>
              <a:t>: Starts executable objects recurrently.</a:t>
            </a:r>
            <a:endParaRPr sz="1200" dirty="0">
              <a:solidFill>
                <a:srgbClr val="595959"/>
              </a:solidFill>
              <a:latin typeface="Trebuchet MS"/>
              <a:ea typeface="Trebuchet MS"/>
              <a:cs typeface="Trebuchet MS"/>
              <a:sym typeface="Trebuchet MS"/>
            </a:endParaRPr>
          </a:p>
          <a:p>
            <a:pPr marL="0" lvl="0" indent="0" algn="l" rtl="0">
              <a:lnSpc>
                <a:spcPct val="90000"/>
              </a:lnSpc>
              <a:spcBef>
                <a:spcPts val="0"/>
              </a:spcBef>
              <a:spcAft>
                <a:spcPts val="0"/>
              </a:spcAft>
              <a:buClr>
                <a:srgbClr val="595959"/>
              </a:buClr>
              <a:buSzPts val="1400"/>
              <a:buFont typeface="Arial"/>
              <a:buNone/>
            </a:pPr>
            <a:r>
              <a:rPr lang="en-US" sz="1200" b="1" i="1" dirty="0">
                <a:solidFill>
                  <a:srgbClr val="595959"/>
                </a:solidFill>
                <a:latin typeface="Trebuchet MS"/>
                <a:ea typeface="Trebuchet MS"/>
                <a:cs typeface="Trebuchet MS"/>
                <a:sym typeface="Trebuchet MS"/>
              </a:rPr>
              <a:t>	• Notification (CALL)</a:t>
            </a:r>
            <a:r>
              <a:rPr lang="en-US" sz="1200" dirty="0">
                <a:solidFill>
                  <a:srgbClr val="595959"/>
                </a:solidFill>
                <a:latin typeface="Trebuchet MS"/>
                <a:ea typeface="Trebuchet MS"/>
                <a:cs typeface="Trebuchet MS"/>
                <a:sym typeface="Trebuchet MS"/>
              </a:rPr>
              <a:t>: Notifies a user.</a:t>
            </a:r>
            <a:endParaRPr sz="1200" dirty="0">
              <a:solidFill>
                <a:srgbClr val="595959"/>
              </a:solidFill>
              <a:latin typeface="Trebuchet MS"/>
              <a:ea typeface="Trebuchet MS"/>
              <a:cs typeface="Trebuchet MS"/>
              <a:sym typeface="Trebuchet MS"/>
            </a:endParaRPr>
          </a:p>
          <a:p>
            <a:pPr marL="0" lvl="0" indent="0" algn="l" rtl="0">
              <a:lnSpc>
                <a:spcPct val="90000"/>
              </a:lnSpc>
              <a:spcBef>
                <a:spcPts val="0"/>
              </a:spcBef>
              <a:spcAft>
                <a:spcPts val="0"/>
              </a:spcAft>
              <a:buClr>
                <a:srgbClr val="595959"/>
              </a:buClr>
              <a:buSzPts val="1400"/>
              <a:buFont typeface="Arial"/>
              <a:buNone/>
            </a:pPr>
            <a:r>
              <a:rPr lang="en-US" sz="1200" b="1" i="1" dirty="0">
                <a:solidFill>
                  <a:srgbClr val="595959"/>
                </a:solidFill>
                <a:latin typeface="Trebuchet MS"/>
                <a:ea typeface="Trebuchet MS"/>
                <a:cs typeface="Trebuchet MS"/>
                <a:sym typeface="Trebuchet MS"/>
              </a:rPr>
              <a:t>	• </a:t>
            </a:r>
            <a:r>
              <a:rPr lang="en-US" sz="1200" b="1" i="1" dirty="0" err="1">
                <a:solidFill>
                  <a:srgbClr val="595959"/>
                </a:solidFill>
                <a:latin typeface="Trebuchet MS"/>
                <a:ea typeface="Trebuchet MS"/>
                <a:cs typeface="Trebuchet MS"/>
                <a:sym typeface="Trebuchet MS"/>
              </a:rPr>
              <a:t>PromptSet</a:t>
            </a:r>
            <a:r>
              <a:rPr lang="en-US" sz="1200" b="1" i="1" dirty="0">
                <a:solidFill>
                  <a:srgbClr val="595959"/>
                </a:solidFill>
                <a:latin typeface="Trebuchet MS"/>
                <a:ea typeface="Trebuchet MS"/>
                <a:cs typeface="Trebuchet MS"/>
                <a:sym typeface="Trebuchet MS"/>
              </a:rPr>
              <a:t> (PRPT)</a:t>
            </a:r>
            <a:r>
              <a:rPr lang="en-US" sz="1200" dirty="0">
                <a:solidFill>
                  <a:srgbClr val="595959"/>
                </a:solidFill>
                <a:latin typeface="Trebuchet MS"/>
                <a:ea typeface="Trebuchet MS"/>
                <a:cs typeface="Trebuchet MS"/>
                <a:sym typeface="Trebuchet MS"/>
              </a:rPr>
              <a:t>: Used in dialogs to prompt users to enter values.</a:t>
            </a:r>
            <a:endParaRPr sz="1200" dirty="0">
              <a:solidFill>
                <a:srgbClr val="595959"/>
              </a:solidFill>
              <a:latin typeface="Trebuchet MS"/>
              <a:ea typeface="Trebuchet MS"/>
              <a:cs typeface="Trebuchet MS"/>
              <a:sym typeface="Trebuchet MS"/>
            </a:endParaRPr>
          </a:p>
          <a:p>
            <a:pPr marL="0" lvl="0" indent="0" algn="l" rtl="0">
              <a:lnSpc>
                <a:spcPct val="90000"/>
              </a:lnSpc>
              <a:spcBef>
                <a:spcPts val="0"/>
              </a:spcBef>
              <a:spcAft>
                <a:spcPts val="0"/>
              </a:spcAft>
              <a:buClr>
                <a:srgbClr val="595959"/>
              </a:buClr>
              <a:buSzPts val="1400"/>
              <a:buFont typeface="Arial"/>
              <a:buNone/>
            </a:pPr>
            <a:r>
              <a:rPr lang="en-US" sz="1200" b="1" i="1" dirty="0">
                <a:solidFill>
                  <a:srgbClr val="595959"/>
                </a:solidFill>
                <a:latin typeface="Trebuchet MS"/>
                <a:ea typeface="Trebuchet MS"/>
                <a:cs typeface="Trebuchet MS"/>
                <a:sym typeface="Trebuchet MS"/>
              </a:rPr>
              <a:t>	• Event (EVNT)</a:t>
            </a:r>
            <a:r>
              <a:rPr lang="en-US" sz="1200" dirty="0">
                <a:solidFill>
                  <a:srgbClr val="595959"/>
                </a:solidFill>
                <a:latin typeface="Trebuchet MS"/>
                <a:ea typeface="Trebuchet MS"/>
                <a:cs typeface="Trebuchet MS"/>
                <a:sym typeface="Trebuchet MS"/>
              </a:rPr>
              <a:t>: Checks conditions and triggers an Automation Script.</a:t>
            </a:r>
            <a:endParaRPr sz="1200" dirty="0">
              <a:solidFill>
                <a:srgbClr val="595959"/>
              </a:solidFill>
              <a:latin typeface="Trebuchet MS"/>
              <a:ea typeface="Trebuchet MS"/>
              <a:cs typeface="Trebuchet MS"/>
              <a:sym typeface="Trebuchet MS"/>
            </a:endParaRPr>
          </a:p>
          <a:p>
            <a:pPr marL="0" lvl="0" indent="457200" algn="l" rtl="0">
              <a:lnSpc>
                <a:spcPct val="90000"/>
              </a:lnSpc>
              <a:spcBef>
                <a:spcPts val="0"/>
              </a:spcBef>
              <a:spcAft>
                <a:spcPts val="0"/>
              </a:spcAft>
              <a:buClr>
                <a:srgbClr val="000000"/>
              </a:buClr>
              <a:buSzPts val="1100"/>
              <a:buFont typeface="Arial"/>
              <a:buNone/>
            </a:pPr>
            <a:r>
              <a:rPr lang="en-US" sz="1200" b="1" i="1" dirty="0" smtClean="0">
                <a:solidFill>
                  <a:srgbClr val="595959"/>
                </a:solidFill>
                <a:latin typeface="Trebuchet MS"/>
                <a:ea typeface="Trebuchet MS"/>
                <a:cs typeface="Trebuchet MS"/>
                <a:sym typeface="Trebuchet MS"/>
              </a:rPr>
              <a:t>	• </a:t>
            </a:r>
            <a:r>
              <a:rPr lang="en-US" sz="1200" b="1" i="1" dirty="0">
                <a:solidFill>
                  <a:srgbClr val="595959"/>
                </a:solidFill>
                <a:latin typeface="Trebuchet MS"/>
                <a:ea typeface="Trebuchet MS"/>
                <a:cs typeface="Trebuchet MS"/>
                <a:sym typeface="Trebuchet MS"/>
              </a:rPr>
              <a:t>Include (JOBI)</a:t>
            </a:r>
            <a:r>
              <a:rPr lang="en-US" sz="1200" dirty="0">
                <a:solidFill>
                  <a:srgbClr val="595959"/>
                </a:solidFill>
                <a:latin typeface="Trebuchet MS"/>
                <a:ea typeface="Trebuchet MS"/>
                <a:cs typeface="Trebuchet MS"/>
                <a:sym typeface="Trebuchet MS"/>
              </a:rPr>
              <a:t>: Contains commonly-used processing instructions from Automation Script for shared usage </a:t>
            </a:r>
            <a:r>
              <a:rPr lang="en-US" sz="1200" dirty="0" smtClean="0">
                <a:solidFill>
                  <a:srgbClr val="595959"/>
                </a:solidFill>
                <a:latin typeface="Trebuchet MS"/>
                <a:ea typeface="Trebuchet MS"/>
                <a:cs typeface="Trebuchet MS"/>
                <a:sym typeface="Trebuchet MS"/>
              </a:rPr>
              <a:t>by</a:t>
            </a:r>
          </a:p>
          <a:p>
            <a:pPr marL="0" lvl="0" indent="457200" algn="l" rtl="0">
              <a:lnSpc>
                <a:spcPct val="90000"/>
              </a:lnSpc>
              <a:spcBef>
                <a:spcPts val="0"/>
              </a:spcBef>
              <a:spcAft>
                <a:spcPts val="0"/>
              </a:spcAft>
              <a:buClr>
                <a:srgbClr val="000000"/>
              </a:buClr>
              <a:buSzPts val="1100"/>
              <a:buFont typeface="Arial"/>
              <a:buNone/>
            </a:pPr>
            <a:r>
              <a:rPr lang="en-US" sz="1200" dirty="0">
                <a:solidFill>
                  <a:srgbClr val="595959"/>
                </a:solidFill>
                <a:latin typeface="Trebuchet MS"/>
                <a:ea typeface="Trebuchet MS"/>
                <a:cs typeface="Trebuchet MS"/>
                <a:sym typeface="Trebuchet MS"/>
              </a:rPr>
              <a:t>	</a:t>
            </a:r>
            <a:r>
              <a:rPr lang="en-US" sz="1200" dirty="0" smtClean="0">
                <a:solidFill>
                  <a:srgbClr val="595959"/>
                </a:solidFill>
                <a:latin typeface="Trebuchet MS"/>
                <a:ea typeface="Trebuchet MS"/>
                <a:cs typeface="Trebuchet MS"/>
                <a:sym typeface="Trebuchet MS"/>
              </a:rPr>
              <a:t>                          </a:t>
            </a:r>
            <a:r>
              <a:rPr lang="en-US" sz="1200" dirty="0" smtClean="0">
                <a:solidFill>
                  <a:srgbClr val="595959"/>
                </a:solidFill>
                <a:latin typeface="Trebuchet MS"/>
                <a:ea typeface="Trebuchet MS"/>
                <a:cs typeface="Trebuchet MS"/>
                <a:sym typeface="Trebuchet MS"/>
              </a:rPr>
              <a:t>objects</a:t>
            </a:r>
            <a:r>
              <a:rPr lang="en-US" sz="1200" dirty="0">
                <a:solidFill>
                  <a:srgbClr val="595959"/>
                </a:solidFill>
                <a:latin typeface="Trebuchet MS"/>
                <a:ea typeface="Trebuchet MS"/>
                <a:cs typeface="Trebuchet MS"/>
                <a:sym typeface="Trebuchet MS"/>
              </a:rPr>
              <a:t>.</a:t>
            </a:r>
            <a:endParaRPr sz="1200" dirty="0">
              <a:solidFill>
                <a:srgbClr val="595959"/>
              </a:solidFill>
              <a:latin typeface="Trebuchet MS"/>
              <a:ea typeface="Trebuchet MS"/>
              <a:cs typeface="Trebuchet MS"/>
              <a:sym typeface="Trebuchet MS"/>
            </a:endParaRPr>
          </a:p>
          <a:p>
            <a:pPr marL="0" lvl="0" indent="0" algn="l" rtl="0">
              <a:lnSpc>
                <a:spcPct val="90000"/>
              </a:lnSpc>
              <a:spcBef>
                <a:spcPts val="0"/>
              </a:spcBef>
              <a:spcAft>
                <a:spcPts val="0"/>
              </a:spcAft>
              <a:buClr>
                <a:srgbClr val="595959"/>
              </a:buClr>
              <a:buSzPts val="1400"/>
              <a:buFont typeface="Arial"/>
              <a:buNone/>
            </a:pPr>
            <a:r>
              <a:rPr lang="en-US" sz="1200" b="1" i="1" dirty="0">
                <a:solidFill>
                  <a:srgbClr val="595959"/>
                </a:solidFill>
                <a:latin typeface="Trebuchet MS"/>
                <a:ea typeface="Trebuchet MS"/>
                <a:cs typeface="Trebuchet MS"/>
                <a:sym typeface="Trebuchet MS"/>
              </a:rPr>
              <a:t>	• </a:t>
            </a:r>
            <a:r>
              <a:rPr lang="en-US" sz="1200" b="1" i="1" dirty="0" err="1">
                <a:solidFill>
                  <a:srgbClr val="595959"/>
                </a:solidFill>
                <a:latin typeface="Trebuchet MS"/>
                <a:ea typeface="Trebuchet MS"/>
                <a:cs typeface="Trebuchet MS"/>
                <a:sym typeface="Trebuchet MS"/>
              </a:rPr>
              <a:t>AgentGroup</a:t>
            </a:r>
            <a:r>
              <a:rPr lang="en-US" sz="1200" b="1" i="1" dirty="0">
                <a:solidFill>
                  <a:srgbClr val="595959"/>
                </a:solidFill>
                <a:latin typeface="Trebuchet MS"/>
                <a:ea typeface="Trebuchet MS"/>
                <a:cs typeface="Trebuchet MS"/>
                <a:sym typeface="Trebuchet MS"/>
              </a:rPr>
              <a:t> (HOSTG)</a:t>
            </a:r>
            <a:r>
              <a:rPr lang="en-US" sz="1200" dirty="0">
                <a:solidFill>
                  <a:srgbClr val="595959"/>
                </a:solidFill>
                <a:latin typeface="Trebuchet MS"/>
                <a:ea typeface="Trebuchet MS"/>
                <a:cs typeface="Trebuchet MS"/>
                <a:sym typeface="Trebuchet MS"/>
              </a:rPr>
              <a:t>: Combines Agents in order to execute a task on one particular or several Agents.</a:t>
            </a:r>
            <a:endParaRPr sz="1200" dirty="0">
              <a:solidFill>
                <a:srgbClr val="595959"/>
              </a:solidFill>
              <a:latin typeface="Trebuchet MS"/>
              <a:ea typeface="Trebuchet MS"/>
              <a:cs typeface="Trebuchet MS"/>
              <a:sym typeface="Trebuchet MS"/>
            </a:endParaRPr>
          </a:p>
          <a:p>
            <a:pPr marL="0" lvl="0" indent="0" algn="l" rtl="0">
              <a:lnSpc>
                <a:spcPct val="90000"/>
              </a:lnSpc>
              <a:spcBef>
                <a:spcPts val="0"/>
              </a:spcBef>
              <a:spcAft>
                <a:spcPts val="0"/>
              </a:spcAft>
              <a:buClr>
                <a:srgbClr val="595959"/>
              </a:buClr>
              <a:buSzPts val="1400"/>
              <a:buFont typeface="Arial"/>
              <a:buNone/>
            </a:pPr>
            <a:r>
              <a:rPr lang="en-US" sz="1200" b="1" i="1" dirty="0">
                <a:solidFill>
                  <a:srgbClr val="595959"/>
                </a:solidFill>
                <a:latin typeface="Trebuchet MS"/>
                <a:ea typeface="Trebuchet MS"/>
                <a:cs typeface="Trebuchet MS"/>
                <a:sym typeface="Trebuchet MS"/>
              </a:rPr>
              <a:t>	• Documentation (DOCU)</a:t>
            </a:r>
            <a:r>
              <a:rPr lang="en-US" sz="1200" dirty="0">
                <a:solidFill>
                  <a:srgbClr val="595959"/>
                </a:solidFill>
                <a:latin typeface="Trebuchet MS"/>
                <a:ea typeface="Trebuchet MS"/>
                <a:cs typeface="Trebuchet MS"/>
                <a:sym typeface="Trebuchet MS"/>
              </a:rPr>
              <a:t>: Administers documentation not referring to a single object.</a:t>
            </a:r>
            <a:endParaRPr sz="1200" dirty="0">
              <a:solidFill>
                <a:srgbClr val="595959"/>
              </a:solidFill>
              <a:latin typeface="Trebuchet MS"/>
              <a:ea typeface="Trebuchet MS"/>
              <a:cs typeface="Trebuchet MS"/>
              <a:sym typeface="Trebuchet MS"/>
            </a:endParaRPr>
          </a:p>
          <a:p>
            <a:pPr marL="0" lvl="0" indent="0" algn="l" rtl="0">
              <a:lnSpc>
                <a:spcPct val="90000"/>
              </a:lnSpc>
              <a:spcBef>
                <a:spcPts val="0"/>
              </a:spcBef>
              <a:spcAft>
                <a:spcPts val="0"/>
              </a:spcAft>
              <a:buClr>
                <a:srgbClr val="595959"/>
              </a:buClr>
              <a:buSzPts val="1400"/>
              <a:buFont typeface="Arial"/>
              <a:buNone/>
            </a:pPr>
            <a:r>
              <a:rPr lang="en-US" sz="1200" b="1" i="1" dirty="0">
                <a:solidFill>
                  <a:srgbClr val="595959"/>
                </a:solidFill>
                <a:latin typeface="Trebuchet MS"/>
                <a:ea typeface="Trebuchet MS"/>
                <a:cs typeface="Trebuchet MS"/>
                <a:sym typeface="Trebuchet MS"/>
              </a:rPr>
              <a:t>	• Folder (FOLD)</a:t>
            </a:r>
            <a:r>
              <a:rPr lang="en-US" sz="1200" dirty="0">
                <a:solidFill>
                  <a:srgbClr val="595959"/>
                </a:solidFill>
                <a:latin typeface="Trebuchet MS"/>
                <a:ea typeface="Trebuchet MS"/>
                <a:cs typeface="Trebuchet MS"/>
                <a:sym typeface="Trebuchet MS"/>
              </a:rPr>
              <a:t>: Help to keep your clients clearly arranged. Folders are also regarded as objects.</a:t>
            </a:r>
            <a:endParaRPr sz="1200" dirty="0">
              <a:solidFill>
                <a:srgbClr val="595959"/>
              </a:solidFill>
              <a:latin typeface="Trebuchet MS"/>
              <a:ea typeface="Trebuchet MS"/>
              <a:cs typeface="Trebuchet MS"/>
              <a:sym typeface="Trebuchet MS"/>
            </a:endParaRPr>
          </a:p>
          <a:p>
            <a:pPr marL="0" lvl="0" indent="0" algn="l" rtl="0">
              <a:lnSpc>
                <a:spcPct val="90000"/>
              </a:lnSpc>
              <a:spcBef>
                <a:spcPts val="0"/>
              </a:spcBef>
              <a:spcAft>
                <a:spcPts val="0"/>
              </a:spcAft>
              <a:buClr>
                <a:srgbClr val="595959"/>
              </a:buClr>
              <a:buSzPts val="1400"/>
              <a:buFont typeface="Arial"/>
              <a:buNone/>
            </a:pPr>
            <a:r>
              <a:rPr lang="en-US" sz="1200" b="1" i="1" dirty="0">
                <a:solidFill>
                  <a:srgbClr val="595959"/>
                </a:solidFill>
                <a:latin typeface="Trebuchet MS"/>
                <a:ea typeface="Trebuchet MS"/>
                <a:cs typeface="Trebuchet MS"/>
                <a:sym typeface="Trebuchet MS"/>
              </a:rPr>
              <a:t>	• Period (PERIOD): </a:t>
            </a:r>
            <a:r>
              <a:rPr lang="en-US" sz="1200" dirty="0">
                <a:solidFill>
                  <a:srgbClr val="595959"/>
                </a:solidFill>
                <a:latin typeface="Trebuchet MS"/>
                <a:ea typeface="Trebuchet MS"/>
                <a:cs typeface="Trebuchet MS"/>
                <a:sym typeface="Trebuchet MS"/>
              </a:rPr>
              <a:t>holds parameters for periodical object executions.</a:t>
            </a:r>
            <a:endParaRPr sz="1200" dirty="0">
              <a:solidFill>
                <a:srgbClr val="595959"/>
              </a:solidFill>
              <a:latin typeface="Trebuchet MS"/>
              <a:ea typeface="Trebuchet MS"/>
              <a:cs typeface="Trebuchet MS"/>
              <a:sym typeface="Trebuchet M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cxnSp>
        <p:nvCxnSpPr>
          <p:cNvPr id="255" name="Google Shape;255;p32"/>
          <p:cNvCxnSpPr>
            <a:stCxn id="256" idx="0"/>
            <a:endCxn id="256" idx="0"/>
          </p:cNvCxnSpPr>
          <p:nvPr/>
        </p:nvCxnSpPr>
        <p:spPr>
          <a:xfrm>
            <a:off x="455661" y="1058209"/>
            <a:ext cx="8308200" cy="0"/>
          </a:xfrm>
          <a:prstGeom prst="straightConnector1">
            <a:avLst/>
          </a:prstGeom>
          <a:noFill/>
          <a:ln w="9525" cap="flat" cmpd="sng">
            <a:solidFill>
              <a:srgbClr val="CCCCCC"/>
            </a:solidFill>
            <a:prstDash val="solid"/>
            <a:round/>
            <a:headEnd type="none" w="med" len="med"/>
            <a:tailEnd type="none" w="med" len="med"/>
          </a:ln>
        </p:spPr>
      </p:cxnSp>
      <p:sp>
        <p:nvSpPr>
          <p:cNvPr id="257" name="Google Shape;257;p32"/>
          <p:cNvSpPr txBox="1">
            <a:spLocks noGrp="1"/>
          </p:cNvSpPr>
          <p:nvPr>
            <p:ph type="title"/>
          </p:nvPr>
        </p:nvSpPr>
        <p:spPr>
          <a:xfrm>
            <a:off x="455650" y="236525"/>
            <a:ext cx="8308200" cy="722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US" sz="3600" b="1">
                <a:solidFill>
                  <a:srgbClr val="2551A3"/>
                </a:solidFill>
                <a:latin typeface="Trebuchet MS"/>
                <a:ea typeface="Trebuchet MS"/>
                <a:cs typeface="Trebuchet MS"/>
                <a:sym typeface="Trebuchet MS"/>
              </a:rPr>
              <a:t>Naming conventions for Objects</a:t>
            </a:r>
            <a:endParaRPr sz="3600" b="1">
              <a:solidFill>
                <a:srgbClr val="2551A3"/>
              </a:solidFill>
              <a:latin typeface="Trebuchet MS"/>
              <a:ea typeface="Trebuchet MS"/>
              <a:cs typeface="Trebuchet MS"/>
              <a:sym typeface="Trebuchet MS"/>
            </a:endParaRPr>
          </a:p>
        </p:txBody>
      </p:sp>
      <p:pic>
        <p:nvPicPr>
          <p:cNvPr id="258" name="Google Shape;258;p32" descr="co_oit__shield_reverse_color_outline_300_rgb.png"/>
          <p:cNvPicPr preferRelativeResize="0"/>
          <p:nvPr/>
        </p:nvPicPr>
        <p:blipFill>
          <a:blip r:embed="rId3">
            <a:alphaModFix/>
          </a:blip>
          <a:stretch>
            <a:fillRect/>
          </a:stretch>
        </p:blipFill>
        <p:spPr>
          <a:xfrm>
            <a:off x="4150650" y="6322089"/>
            <a:ext cx="918200" cy="496875"/>
          </a:xfrm>
          <a:prstGeom prst="rect">
            <a:avLst/>
          </a:prstGeom>
          <a:noFill/>
          <a:ln>
            <a:noFill/>
          </a:ln>
        </p:spPr>
      </p:pic>
      <p:sp>
        <p:nvSpPr>
          <p:cNvPr id="259" name="Google Shape;259;p32"/>
          <p:cNvSpPr txBox="1"/>
          <p:nvPr/>
        </p:nvSpPr>
        <p:spPr>
          <a:xfrm>
            <a:off x="455650" y="1339850"/>
            <a:ext cx="8308200" cy="47154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rgbClr val="595959"/>
              </a:buClr>
              <a:buSzPts val="1400"/>
              <a:buFont typeface="Arial"/>
              <a:buNone/>
            </a:pPr>
            <a:r>
              <a:rPr lang="en-US" sz="1200">
                <a:solidFill>
                  <a:srgbClr val="595959"/>
                </a:solidFill>
                <a:latin typeface="Trebuchet MS"/>
                <a:ea typeface="Trebuchet MS"/>
                <a:cs typeface="Trebuchet MS"/>
                <a:sym typeface="Trebuchet MS"/>
              </a:rPr>
              <a:t>An object name can be up to 200 characters long and may comprise the following characters:</a:t>
            </a:r>
            <a:endParaRPr sz="1200">
              <a:solidFill>
                <a:srgbClr val="595959"/>
              </a:solidFill>
              <a:latin typeface="Trebuchet MS"/>
              <a:ea typeface="Trebuchet MS"/>
              <a:cs typeface="Trebuchet MS"/>
              <a:sym typeface="Trebuchet MS"/>
            </a:endParaRPr>
          </a:p>
          <a:p>
            <a:pPr marL="0" lvl="0" indent="0" algn="l" rtl="0">
              <a:lnSpc>
                <a:spcPct val="90000"/>
              </a:lnSpc>
              <a:spcBef>
                <a:spcPts val="0"/>
              </a:spcBef>
              <a:spcAft>
                <a:spcPts val="0"/>
              </a:spcAft>
              <a:buClr>
                <a:srgbClr val="595959"/>
              </a:buClr>
              <a:buSzPts val="1400"/>
              <a:buFont typeface="Arial"/>
              <a:buNone/>
            </a:pPr>
            <a:r>
              <a:rPr lang="en-US" sz="1200" i="1">
                <a:solidFill>
                  <a:srgbClr val="595959"/>
                </a:solidFill>
                <a:latin typeface="Trebuchet MS"/>
                <a:ea typeface="Trebuchet MS"/>
                <a:cs typeface="Trebuchet MS"/>
                <a:sym typeface="Trebuchet MS"/>
              </a:rPr>
              <a:t>A-Z, 0-9, $, @, _, . # and, from V11 on, the hyphen (-)</a:t>
            </a:r>
            <a:r>
              <a:rPr lang="en-US" sz="1200">
                <a:solidFill>
                  <a:srgbClr val="595959"/>
                </a:solidFill>
                <a:latin typeface="Trebuchet MS"/>
                <a:ea typeface="Trebuchet MS"/>
                <a:cs typeface="Trebuchet MS"/>
                <a:sym typeface="Trebuchet MS"/>
              </a:rPr>
              <a:t>. TimeZone objects are exempted. Their names are limited to eight characters.</a:t>
            </a:r>
            <a:endParaRPr sz="1200">
              <a:solidFill>
                <a:srgbClr val="595959"/>
              </a:solidFill>
              <a:latin typeface="Trebuchet MS"/>
              <a:ea typeface="Trebuchet MS"/>
              <a:cs typeface="Trebuchet MS"/>
              <a:sym typeface="Trebuchet MS"/>
            </a:endParaRPr>
          </a:p>
          <a:p>
            <a:pPr marL="0" lvl="0" indent="0" algn="l" rtl="0">
              <a:lnSpc>
                <a:spcPct val="90000"/>
              </a:lnSpc>
              <a:spcBef>
                <a:spcPts val="0"/>
              </a:spcBef>
              <a:spcAft>
                <a:spcPts val="0"/>
              </a:spcAft>
              <a:buClr>
                <a:srgbClr val="595959"/>
              </a:buClr>
              <a:buSzPts val="1400"/>
              <a:buFont typeface="Arial"/>
              <a:buNone/>
            </a:pPr>
            <a:endParaRPr sz="1200">
              <a:solidFill>
                <a:srgbClr val="595959"/>
              </a:solidFill>
              <a:latin typeface="Trebuchet MS"/>
              <a:ea typeface="Trebuchet MS"/>
              <a:cs typeface="Trebuchet MS"/>
              <a:sym typeface="Trebuchet MS"/>
            </a:endParaRPr>
          </a:p>
          <a:p>
            <a:pPr marL="800100" lvl="0" indent="-330200" algn="l" rtl="0">
              <a:lnSpc>
                <a:spcPct val="90000"/>
              </a:lnSpc>
              <a:spcBef>
                <a:spcPts val="0"/>
              </a:spcBef>
              <a:spcAft>
                <a:spcPts val="0"/>
              </a:spcAft>
              <a:buClr>
                <a:srgbClr val="595959"/>
              </a:buClr>
              <a:buSzPts val="1200"/>
              <a:buFont typeface="Trebuchet MS"/>
              <a:buAutoNum type="arabicPeriod"/>
            </a:pPr>
            <a:r>
              <a:rPr lang="en-US" sz="1200">
                <a:solidFill>
                  <a:srgbClr val="595959"/>
                </a:solidFill>
                <a:latin typeface="Trebuchet MS"/>
                <a:ea typeface="Trebuchet MS"/>
                <a:cs typeface="Trebuchet MS"/>
                <a:sym typeface="Trebuchet MS"/>
              </a:rPr>
              <a:t>Object names must be unique across all folders.</a:t>
            </a:r>
            <a:endParaRPr sz="1200">
              <a:solidFill>
                <a:srgbClr val="595959"/>
              </a:solidFill>
              <a:latin typeface="Trebuchet MS"/>
              <a:ea typeface="Trebuchet MS"/>
              <a:cs typeface="Trebuchet MS"/>
              <a:sym typeface="Trebuchet MS"/>
            </a:endParaRPr>
          </a:p>
          <a:p>
            <a:pPr marL="0" lvl="0" indent="0" algn="l" rtl="0">
              <a:lnSpc>
                <a:spcPct val="90000"/>
              </a:lnSpc>
              <a:spcBef>
                <a:spcPts val="0"/>
              </a:spcBef>
              <a:spcAft>
                <a:spcPts val="0"/>
              </a:spcAft>
              <a:buNone/>
            </a:pPr>
            <a:endParaRPr sz="1200">
              <a:solidFill>
                <a:srgbClr val="595959"/>
              </a:solidFill>
              <a:latin typeface="Trebuchet MS"/>
              <a:ea typeface="Trebuchet MS"/>
              <a:cs typeface="Trebuchet MS"/>
              <a:sym typeface="Trebuchet MS"/>
            </a:endParaRPr>
          </a:p>
          <a:p>
            <a:pPr marL="800100" lvl="0" indent="-330200" algn="l" rtl="0">
              <a:lnSpc>
                <a:spcPct val="90000"/>
              </a:lnSpc>
              <a:spcBef>
                <a:spcPts val="0"/>
              </a:spcBef>
              <a:spcAft>
                <a:spcPts val="0"/>
              </a:spcAft>
              <a:buClr>
                <a:srgbClr val="595959"/>
              </a:buClr>
              <a:buSzPts val="1200"/>
              <a:buFont typeface="Trebuchet MS"/>
              <a:buAutoNum type="arabicPeriod"/>
            </a:pPr>
            <a:r>
              <a:rPr lang="en-US" sz="1200">
                <a:solidFill>
                  <a:srgbClr val="595959"/>
                </a:solidFill>
                <a:latin typeface="Trebuchet MS"/>
                <a:ea typeface="Trebuchet MS"/>
                <a:cs typeface="Trebuchet MS"/>
                <a:sym typeface="Trebuchet MS"/>
              </a:rPr>
              <a:t>Object naming convention:</a:t>
            </a:r>
            <a:endParaRPr sz="1200">
              <a:solidFill>
                <a:srgbClr val="595959"/>
              </a:solidFill>
              <a:latin typeface="Trebuchet MS"/>
              <a:ea typeface="Trebuchet MS"/>
              <a:cs typeface="Trebuchet MS"/>
              <a:sym typeface="Trebuchet MS"/>
            </a:endParaRPr>
          </a:p>
          <a:p>
            <a:pPr marL="0" lvl="0" indent="0" algn="l" rtl="0">
              <a:lnSpc>
                <a:spcPct val="90000"/>
              </a:lnSpc>
              <a:spcBef>
                <a:spcPts val="0"/>
              </a:spcBef>
              <a:spcAft>
                <a:spcPts val="0"/>
              </a:spcAft>
              <a:buClr>
                <a:srgbClr val="595959"/>
              </a:buClr>
              <a:buSzPts val="1400"/>
              <a:buFont typeface="Arial"/>
              <a:buNone/>
            </a:pPr>
            <a:endParaRPr sz="1200">
              <a:solidFill>
                <a:srgbClr val="595959"/>
              </a:solidFill>
              <a:latin typeface="Trebuchet MS"/>
              <a:ea typeface="Trebuchet MS"/>
              <a:cs typeface="Trebuchet MS"/>
              <a:sym typeface="Trebuchet MS"/>
            </a:endParaRPr>
          </a:p>
        </p:txBody>
      </p:sp>
      <p:pic>
        <p:nvPicPr>
          <p:cNvPr id="260" name="Google Shape;260;p32"/>
          <p:cNvPicPr preferRelativeResize="0"/>
          <p:nvPr/>
        </p:nvPicPr>
        <p:blipFill rotWithShape="1">
          <a:blip r:embed="rId4">
            <a:alphaModFix/>
          </a:blip>
          <a:srcRect/>
          <a:stretch/>
        </p:blipFill>
        <p:spPr>
          <a:xfrm>
            <a:off x="1302945" y="2826034"/>
            <a:ext cx="6267771" cy="2616334"/>
          </a:xfrm>
          <a:prstGeom prst="rect">
            <a:avLst/>
          </a:prstGeom>
          <a:noFill/>
          <a:ln>
            <a:no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cxnSp>
        <p:nvCxnSpPr>
          <p:cNvPr id="265" name="Google Shape;265;p33"/>
          <p:cNvCxnSpPr>
            <a:stCxn id="266" idx="0"/>
            <a:endCxn id="266" idx="0"/>
          </p:cNvCxnSpPr>
          <p:nvPr/>
        </p:nvCxnSpPr>
        <p:spPr>
          <a:xfrm>
            <a:off x="455661" y="1058209"/>
            <a:ext cx="8308200" cy="0"/>
          </a:xfrm>
          <a:prstGeom prst="straightConnector1">
            <a:avLst/>
          </a:prstGeom>
          <a:noFill/>
          <a:ln w="9525" cap="flat" cmpd="sng">
            <a:solidFill>
              <a:srgbClr val="CCCCCC"/>
            </a:solidFill>
            <a:prstDash val="solid"/>
            <a:round/>
            <a:headEnd type="none" w="med" len="med"/>
            <a:tailEnd type="none" w="med" len="med"/>
          </a:ln>
        </p:spPr>
      </p:cxnSp>
      <p:sp>
        <p:nvSpPr>
          <p:cNvPr id="267" name="Google Shape;267;p33"/>
          <p:cNvSpPr txBox="1">
            <a:spLocks noGrp="1"/>
          </p:cNvSpPr>
          <p:nvPr>
            <p:ph type="title"/>
          </p:nvPr>
        </p:nvSpPr>
        <p:spPr>
          <a:xfrm>
            <a:off x="455650" y="236525"/>
            <a:ext cx="8308200" cy="722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US" sz="3600" b="1">
                <a:solidFill>
                  <a:srgbClr val="2551A3"/>
                </a:solidFill>
                <a:latin typeface="Trebuchet MS"/>
                <a:ea typeface="Trebuchet MS"/>
                <a:cs typeface="Trebuchet MS"/>
                <a:sym typeface="Trebuchet MS"/>
              </a:rPr>
              <a:t>Naming Conventions for Folders</a:t>
            </a:r>
            <a:endParaRPr sz="3600" b="1">
              <a:solidFill>
                <a:srgbClr val="2551A3"/>
              </a:solidFill>
              <a:latin typeface="Trebuchet MS"/>
              <a:ea typeface="Trebuchet MS"/>
              <a:cs typeface="Trebuchet MS"/>
              <a:sym typeface="Trebuchet MS"/>
            </a:endParaRPr>
          </a:p>
        </p:txBody>
      </p:sp>
      <p:sp>
        <p:nvSpPr>
          <p:cNvPr id="269" name="Google Shape;269;p33"/>
          <p:cNvSpPr txBox="1"/>
          <p:nvPr/>
        </p:nvSpPr>
        <p:spPr>
          <a:xfrm>
            <a:off x="455650" y="1339850"/>
            <a:ext cx="8308200" cy="47154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rgbClr val="595959"/>
              </a:buClr>
              <a:buSzPts val="2000"/>
              <a:buFont typeface="Arial"/>
              <a:buNone/>
            </a:pPr>
            <a:r>
              <a:rPr lang="en-US">
                <a:solidFill>
                  <a:srgbClr val="595959"/>
                </a:solidFill>
                <a:latin typeface="Trebuchet MS"/>
                <a:ea typeface="Trebuchet MS"/>
                <a:cs typeface="Trebuchet MS"/>
                <a:sym typeface="Trebuchet MS"/>
              </a:rPr>
              <a:t>While creating objects in the folder, it is better to follow folder structure which is created across departments, it makes it easier to maintain, easier to locate the objects and provides consistency across departments.</a:t>
            </a:r>
            <a:endParaRPr>
              <a:solidFill>
                <a:srgbClr val="595959"/>
              </a:solidFill>
              <a:latin typeface="Trebuchet MS"/>
              <a:ea typeface="Trebuchet MS"/>
              <a:cs typeface="Trebuchet MS"/>
              <a:sym typeface="Trebuchet MS"/>
            </a:endParaRPr>
          </a:p>
          <a:p>
            <a:pPr marL="0" lvl="0" indent="0" algn="l" rtl="0">
              <a:lnSpc>
                <a:spcPct val="90000"/>
              </a:lnSpc>
              <a:spcBef>
                <a:spcPts val="0"/>
              </a:spcBef>
              <a:spcAft>
                <a:spcPts val="0"/>
              </a:spcAft>
              <a:buClr>
                <a:srgbClr val="595959"/>
              </a:buClr>
              <a:buSzPts val="2000"/>
              <a:buFont typeface="Arial"/>
              <a:buNone/>
            </a:pPr>
            <a:endParaRPr>
              <a:solidFill>
                <a:srgbClr val="595959"/>
              </a:solidFill>
              <a:latin typeface="Trebuchet MS"/>
              <a:ea typeface="Trebuchet MS"/>
              <a:cs typeface="Trebuchet MS"/>
              <a:sym typeface="Trebuchet MS"/>
            </a:endParaRPr>
          </a:p>
          <a:p>
            <a:pPr marL="0" lvl="0" indent="0" algn="l" rtl="0">
              <a:lnSpc>
                <a:spcPct val="90000"/>
              </a:lnSpc>
              <a:spcBef>
                <a:spcPts val="1200"/>
              </a:spcBef>
              <a:spcAft>
                <a:spcPts val="0"/>
              </a:spcAft>
              <a:buClr>
                <a:srgbClr val="595959"/>
              </a:buClr>
              <a:buSzPts val="2000"/>
              <a:buFont typeface="Arial"/>
              <a:buNone/>
            </a:pPr>
            <a:r>
              <a:rPr lang="en-US" b="1">
                <a:solidFill>
                  <a:srgbClr val="595959"/>
                </a:solidFill>
                <a:latin typeface="Trebuchet MS"/>
                <a:ea typeface="Trebuchet MS"/>
                <a:cs typeface="Trebuchet MS"/>
                <a:sym typeface="Trebuchet MS"/>
              </a:rPr>
              <a:t>A typical folder structure: Agency/Division/Object or Agency/Division/Project/Object</a:t>
            </a:r>
            <a:endParaRPr b="1">
              <a:solidFill>
                <a:srgbClr val="595959"/>
              </a:solidFill>
              <a:latin typeface="Trebuchet MS"/>
              <a:ea typeface="Trebuchet MS"/>
              <a:cs typeface="Trebuchet MS"/>
              <a:sym typeface="Trebuchet MS"/>
            </a:endParaRPr>
          </a:p>
          <a:p>
            <a:pPr marL="0" lvl="0" indent="0" algn="l" rtl="0">
              <a:lnSpc>
                <a:spcPct val="90000"/>
              </a:lnSpc>
              <a:spcBef>
                <a:spcPts val="0"/>
              </a:spcBef>
              <a:spcAft>
                <a:spcPts val="0"/>
              </a:spcAft>
              <a:buClr>
                <a:srgbClr val="595959"/>
              </a:buClr>
              <a:buSzPts val="1400"/>
              <a:buFont typeface="Arial"/>
              <a:buNone/>
            </a:pPr>
            <a:endParaRPr sz="1200">
              <a:solidFill>
                <a:srgbClr val="595959"/>
              </a:solidFill>
              <a:latin typeface="Trebuchet MS"/>
              <a:ea typeface="Trebuchet MS"/>
              <a:cs typeface="Trebuchet MS"/>
              <a:sym typeface="Trebuchet MS"/>
            </a:endParaRPr>
          </a:p>
        </p:txBody>
      </p:sp>
      <p:pic>
        <p:nvPicPr>
          <p:cNvPr id="270" name="Google Shape;270;p33"/>
          <p:cNvPicPr preferRelativeResize="0"/>
          <p:nvPr/>
        </p:nvPicPr>
        <p:blipFill rotWithShape="1">
          <a:blip r:embed="rId3">
            <a:alphaModFix/>
          </a:blip>
          <a:srcRect/>
          <a:stretch/>
        </p:blipFill>
        <p:spPr>
          <a:xfrm>
            <a:off x="455650" y="3048900"/>
            <a:ext cx="8308201" cy="1973225"/>
          </a:xfrm>
          <a:prstGeom prst="rect">
            <a:avLst/>
          </a:prstGeom>
          <a:noFill/>
          <a:ln>
            <a:no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274"/>
        <p:cNvGrpSpPr/>
        <p:nvPr/>
      </p:nvGrpSpPr>
      <p:grpSpPr>
        <a:xfrm>
          <a:off x="0" y="0"/>
          <a:ext cx="0" cy="0"/>
          <a:chOff x="0" y="0"/>
          <a:chExt cx="0" cy="0"/>
        </a:xfrm>
      </p:grpSpPr>
      <p:sp>
        <p:nvSpPr>
          <p:cNvPr id="275" name="Google Shape;275;p34"/>
          <p:cNvSpPr txBox="1"/>
          <p:nvPr/>
        </p:nvSpPr>
        <p:spPr>
          <a:xfrm>
            <a:off x="450750" y="2998725"/>
            <a:ext cx="8482500" cy="6987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US" sz="3600" b="1">
                <a:solidFill>
                  <a:srgbClr val="2551A3"/>
                </a:solidFill>
                <a:latin typeface="Trebuchet MS"/>
                <a:ea typeface="Trebuchet MS"/>
                <a:cs typeface="Trebuchet MS"/>
                <a:sym typeface="Trebuchet MS"/>
              </a:rPr>
              <a:t>Creating AE Folders and Objects</a:t>
            </a:r>
            <a:endParaRPr sz="3600" b="1">
              <a:solidFill>
                <a:srgbClr val="2551A3"/>
              </a:solidFill>
              <a:latin typeface="Trebuchet MS"/>
              <a:ea typeface="Trebuchet MS"/>
              <a:cs typeface="Trebuchet MS"/>
              <a:sym typeface="Trebuchet MS"/>
            </a:endParaRPr>
          </a:p>
        </p:txBody>
      </p:sp>
      <p:sp>
        <p:nvSpPr>
          <p:cNvPr id="276" name="Google Shape;276;p34"/>
          <p:cNvSpPr txBox="1"/>
          <p:nvPr/>
        </p:nvSpPr>
        <p:spPr>
          <a:xfrm>
            <a:off x="236125" y="3621225"/>
            <a:ext cx="8697300" cy="482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500" b="1">
              <a:solidFill>
                <a:srgbClr val="81BD41"/>
              </a:solidFill>
              <a:latin typeface="Trebuchet MS"/>
              <a:ea typeface="Trebuchet MS"/>
              <a:cs typeface="Trebuchet MS"/>
              <a:sym typeface="Trebuchet MS"/>
            </a:endParaRPr>
          </a:p>
        </p:txBody>
      </p:sp>
      <p:pic>
        <p:nvPicPr>
          <p:cNvPr id="278" name="Google Shape;278;p34" descr="File:Denver Skyline in Winter."/>
          <p:cNvPicPr preferRelativeResize="0"/>
          <p:nvPr/>
        </p:nvPicPr>
        <p:blipFill rotWithShape="1">
          <a:blip r:embed="rId3">
            <a:alphaModFix/>
          </a:blip>
          <a:srcRect t="19112" b="7520"/>
          <a:stretch/>
        </p:blipFill>
        <p:spPr>
          <a:xfrm>
            <a:off x="0" y="0"/>
            <a:ext cx="9144001" cy="2331951"/>
          </a:xfrm>
          <a:prstGeom prst="rect">
            <a:avLst/>
          </a:prstGeom>
          <a:noFill/>
          <a:ln>
            <a:noFill/>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cxnSp>
        <p:nvCxnSpPr>
          <p:cNvPr id="283" name="Google Shape;283;p35"/>
          <p:cNvCxnSpPr>
            <a:stCxn id="284" idx="0"/>
            <a:endCxn id="284" idx="0"/>
          </p:cNvCxnSpPr>
          <p:nvPr/>
        </p:nvCxnSpPr>
        <p:spPr>
          <a:xfrm>
            <a:off x="455661" y="1058209"/>
            <a:ext cx="8308200" cy="0"/>
          </a:xfrm>
          <a:prstGeom prst="straightConnector1">
            <a:avLst/>
          </a:prstGeom>
          <a:noFill/>
          <a:ln w="9525" cap="flat" cmpd="sng">
            <a:solidFill>
              <a:srgbClr val="CCCCCC"/>
            </a:solidFill>
            <a:prstDash val="solid"/>
            <a:round/>
            <a:headEnd type="none" w="med" len="med"/>
            <a:tailEnd type="none" w="med" len="med"/>
          </a:ln>
        </p:spPr>
      </p:cxnSp>
      <p:sp>
        <p:nvSpPr>
          <p:cNvPr id="285" name="Google Shape;285;p35"/>
          <p:cNvSpPr txBox="1">
            <a:spLocks noGrp="1"/>
          </p:cNvSpPr>
          <p:nvPr>
            <p:ph type="title"/>
          </p:nvPr>
        </p:nvSpPr>
        <p:spPr>
          <a:xfrm>
            <a:off x="455650" y="236525"/>
            <a:ext cx="8308200" cy="722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US" sz="3600" b="1">
                <a:solidFill>
                  <a:srgbClr val="2551A3"/>
                </a:solidFill>
                <a:latin typeface="Trebuchet MS"/>
                <a:ea typeface="Trebuchet MS"/>
                <a:cs typeface="Trebuchet MS"/>
                <a:sym typeface="Trebuchet MS"/>
              </a:rPr>
              <a:t>General Rules to Create Folders</a:t>
            </a:r>
            <a:endParaRPr sz="3600" b="1">
              <a:solidFill>
                <a:srgbClr val="2551A3"/>
              </a:solidFill>
              <a:latin typeface="Trebuchet MS"/>
              <a:ea typeface="Trebuchet MS"/>
              <a:cs typeface="Trebuchet MS"/>
              <a:sym typeface="Trebuchet MS"/>
            </a:endParaRPr>
          </a:p>
        </p:txBody>
      </p:sp>
      <p:sp>
        <p:nvSpPr>
          <p:cNvPr id="287" name="Google Shape;287;p35"/>
          <p:cNvSpPr txBox="1"/>
          <p:nvPr/>
        </p:nvSpPr>
        <p:spPr>
          <a:xfrm>
            <a:off x="455650" y="1339850"/>
            <a:ext cx="8308200" cy="5166458"/>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rgbClr val="595959"/>
              </a:buClr>
              <a:buSzPts val="1600"/>
              <a:buFont typeface="Arial"/>
              <a:buNone/>
            </a:pPr>
            <a:r>
              <a:rPr lang="en-US" sz="1200">
                <a:solidFill>
                  <a:srgbClr val="595959"/>
                </a:solidFill>
                <a:latin typeface="Trebuchet MS"/>
                <a:ea typeface="Trebuchet MS"/>
                <a:cs typeface="Trebuchet MS"/>
                <a:sym typeface="Trebuchet MS"/>
              </a:rPr>
              <a:t>AE folders are created in the AE </a:t>
            </a:r>
            <a:r>
              <a:rPr lang="en-US" sz="1200" i="1">
                <a:solidFill>
                  <a:srgbClr val="595959"/>
                </a:solidFill>
                <a:latin typeface="Trebuchet MS"/>
                <a:ea typeface="Trebuchet MS"/>
                <a:cs typeface="Trebuchet MS"/>
                <a:sym typeface="Trebuchet MS"/>
              </a:rPr>
              <a:t>Process Assembly </a:t>
            </a:r>
            <a:r>
              <a:rPr lang="en-US" sz="1200">
                <a:solidFill>
                  <a:srgbClr val="595959"/>
                </a:solidFill>
                <a:latin typeface="Trebuchet MS"/>
                <a:ea typeface="Trebuchet MS"/>
                <a:cs typeface="Trebuchet MS"/>
                <a:sym typeface="Trebuchet MS"/>
              </a:rPr>
              <a:t>Perspective</a:t>
            </a:r>
            <a:endParaRPr sz="1200">
              <a:solidFill>
                <a:srgbClr val="595959"/>
              </a:solidFill>
              <a:latin typeface="Trebuchet MS"/>
              <a:ea typeface="Trebuchet MS"/>
              <a:cs typeface="Trebuchet MS"/>
              <a:sym typeface="Trebuchet MS"/>
            </a:endParaRPr>
          </a:p>
          <a:p>
            <a:pPr marL="0" lvl="0" indent="0" algn="l" rtl="0">
              <a:lnSpc>
                <a:spcPct val="90000"/>
              </a:lnSpc>
              <a:spcBef>
                <a:spcPts val="0"/>
              </a:spcBef>
              <a:spcAft>
                <a:spcPts val="0"/>
              </a:spcAft>
              <a:buClr>
                <a:srgbClr val="595959"/>
              </a:buClr>
              <a:buSzPts val="1600"/>
              <a:buFont typeface="Arial"/>
              <a:buNone/>
            </a:pPr>
            <a:endParaRPr sz="1200">
              <a:solidFill>
                <a:srgbClr val="595959"/>
              </a:solidFill>
              <a:latin typeface="Trebuchet MS"/>
              <a:ea typeface="Trebuchet MS"/>
              <a:cs typeface="Trebuchet MS"/>
              <a:sym typeface="Trebuchet MS"/>
            </a:endParaRPr>
          </a:p>
          <a:p>
            <a:pPr marL="0" lvl="0" indent="0" algn="l" rtl="0">
              <a:lnSpc>
                <a:spcPct val="90000"/>
              </a:lnSpc>
              <a:spcBef>
                <a:spcPts val="0"/>
              </a:spcBef>
              <a:spcAft>
                <a:spcPts val="0"/>
              </a:spcAft>
              <a:buClr>
                <a:srgbClr val="595959"/>
              </a:buClr>
              <a:buSzPts val="1600"/>
              <a:buFont typeface="Arial"/>
              <a:buNone/>
            </a:pPr>
            <a:r>
              <a:rPr lang="en-US" sz="1200">
                <a:solidFill>
                  <a:srgbClr val="595959"/>
                </a:solidFill>
                <a:latin typeface="Trebuchet MS"/>
                <a:ea typeface="Trebuchet MS"/>
                <a:cs typeface="Trebuchet MS"/>
                <a:sym typeface="Trebuchet MS"/>
              </a:rPr>
              <a:t>Though the basic folder structure is standard across agencies, there may be times you wish to create a personal folder in the development environment.</a:t>
            </a:r>
            <a:endParaRPr sz="1200">
              <a:solidFill>
                <a:srgbClr val="595959"/>
              </a:solidFill>
              <a:latin typeface="Trebuchet MS"/>
              <a:ea typeface="Trebuchet MS"/>
              <a:cs typeface="Trebuchet MS"/>
              <a:sym typeface="Trebuchet MS"/>
            </a:endParaRPr>
          </a:p>
          <a:p>
            <a:pPr marL="0" lvl="0" indent="0" algn="l" rtl="0">
              <a:lnSpc>
                <a:spcPct val="90000"/>
              </a:lnSpc>
              <a:spcBef>
                <a:spcPts val="1200"/>
              </a:spcBef>
              <a:spcAft>
                <a:spcPts val="0"/>
              </a:spcAft>
              <a:buClr>
                <a:srgbClr val="595959"/>
              </a:buClr>
              <a:buSzPts val="1600"/>
              <a:buFont typeface="Arial"/>
              <a:buNone/>
            </a:pPr>
            <a:r>
              <a:rPr lang="en-US" sz="1200">
                <a:solidFill>
                  <a:srgbClr val="595959"/>
                </a:solidFill>
                <a:latin typeface="Trebuchet MS"/>
                <a:ea typeface="Trebuchet MS"/>
                <a:cs typeface="Trebuchet MS"/>
                <a:sym typeface="Trebuchet MS"/>
              </a:rPr>
              <a:t>	Creating Folders:  Clone – Highlight a folder, right click, Clone</a:t>
            </a:r>
            <a:endParaRPr sz="1200">
              <a:solidFill>
                <a:srgbClr val="595959"/>
              </a:solidFill>
              <a:latin typeface="Trebuchet MS"/>
              <a:ea typeface="Trebuchet MS"/>
              <a:cs typeface="Trebuchet MS"/>
              <a:sym typeface="Trebuchet MS"/>
            </a:endParaRPr>
          </a:p>
          <a:p>
            <a:pPr marL="2286000" lvl="0" indent="-304800" algn="l" rtl="0">
              <a:lnSpc>
                <a:spcPct val="90000"/>
              </a:lnSpc>
              <a:spcBef>
                <a:spcPts val="1200"/>
              </a:spcBef>
              <a:spcAft>
                <a:spcPts val="0"/>
              </a:spcAft>
              <a:buClr>
                <a:srgbClr val="595959"/>
              </a:buClr>
              <a:buSzPts val="1200"/>
              <a:buFont typeface="Trebuchet MS"/>
              <a:buChar char="●"/>
            </a:pPr>
            <a:r>
              <a:rPr lang="en-US" sz="1200">
                <a:solidFill>
                  <a:srgbClr val="595959"/>
                </a:solidFill>
                <a:latin typeface="Trebuchet MS"/>
                <a:ea typeface="Trebuchet MS"/>
                <a:cs typeface="Trebuchet MS"/>
                <a:sym typeface="Trebuchet MS"/>
              </a:rPr>
              <a:t>If you clone a folder that contains objects, they will become a link to the original objects in the original folder.</a:t>
            </a:r>
            <a:endParaRPr sz="1200">
              <a:solidFill>
                <a:srgbClr val="595959"/>
              </a:solidFill>
              <a:latin typeface="Trebuchet MS"/>
              <a:ea typeface="Trebuchet MS"/>
              <a:cs typeface="Trebuchet MS"/>
              <a:sym typeface="Trebuchet MS"/>
            </a:endParaRPr>
          </a:p>
          <a:p>
            <a:pPr marL="0" lvl="0" indent="0" algn="l" rtl="0">
              <a:lnSpc>
                <a:spcPct val="90000"/>
              </a:lnSpc>
              <a:spcBef>
                <a:spcPts val="1200"/>
              </a:spcBef>
              <a:spcAft>
                <a:spcPts val="0"/>
              </a:spcAft>
              <a:buClr>
                <a:srgbClr val="595959"/>
              </a:buClr>
              <a:buSzPts val="1600"/>
              <a:buFont typeface="Arial"/>
              <a:buNone/>
            </a:pPr>
            <a:r>
              <a:rPr lang="en-US" sz="1200">
                <a:solidFill>
                  <a:srgbClr val="595959"/>
                </a:solidFill>
                <a:latin typeface="Trebuchet MS"/>
                <a:ea typeface="Trebuchet MS"/>
                <a:cs typeface="Trebuchet MS"/>
                <a:sym typeface="Trebuchet MS"/>
              </a:rPr>
              <a:t>			        Using the folder dropdown, pick parent folder where you want it to go.</a:t>
            </a:r>
            <a:endParaRPr sz="1200">
              <a:solidFill>
                <a:srgbClr val="595959"/>
              </a:solidFill>
              <a:latin typeface="Trebuchet MS"/>
              <a:ea typeface="Trebuchet MS"/>
              <a:cs typeface="Trebuchet MS"/>
              <a:sym typeface="Trebuchet MS"/>
            </a:endParaRPr>
          </a:p>
          <a:p>
            <a:pPr marL="0" lvl="0" indent="0" algn="l" rtl="0">
              <a:lnSpc>
                <a:spcPct val="90000"/>
              </a:lnSpc>
              <a:spcBef>
                <a:spcPts val="1200"/>
              </a:spcBef>
              <a:spcAft>
                <a:spcPts val="0"/>
              </a:spcAft>
              <a:buClr>
                <a:srgbClr val="595959"/>
              </a:buClr>
              <a:buSzPts val="1600"/>
              <a:buFont typeface="Arial"/>
              <a:buNone/>
            </a:pPr>
            <a:r>
              <a:rPr lang="en-US" sz="1200">
                <a:solidFill>
                  <a:srgbClr val="595959"/>
                </a:solidFill>
                <a:latin typeface="Trebuchet MS"/>
                <a:ea typeface="Trebuchet MS"/>
                <a:cs typeface="Trebuchet MS"/>
                <a:sym typeface="Trebuchet MS"/>
              </a:rPr>
              <a:t>		                  Add New – Highlight the parent folder, click on Add Folder</a:t>
            </a:r>
            <a:endParaRPr sz="1200">
              <a:solidFill>
                <a:srgbClr val="595959"/>
              </a:solidFill>
              <a:latin typeface="Trebuchet MS"/>
              <a:ea typeface="Trebuchet MS"/>
              <a:cs typeface="Trebuchet MS"/>
              <a:sym typeface="Trebuchet MS"/>
            </a:endParaRPr>
          </a:p>
          <a:p>
            <a:pPr marL="0" lvl="0" indent="0" algn="l" rtl="0">
              <a:lnSpc>
                <a:spcPct val="90000"/>
              </a:lnSpc>
              <a:spcBef>
                <a:spcPts val="1200"/>
              </a:spcBef>
              <a:spcAft>
                <a:spcPts val="0"/>
              </a:spcAft>
              <a:buClr>
                <a:srgbClr val="595959"/>
              </a:buClr>
              <a:buSzPts val="1600"/>
              <a:buFont typeface="Arial"/>
              <a:buNone/>
            </a:pPr>
            <a:endParaRPr sz="1200">
              <a:solidFill>
                <a:srgbClr val="595959"/>
              </a:solidFill>
              <a:latin typeface="Trebuchet MS"/>
              <a:ea typeface="Trebuchet MS"/>
              <a:cs typeface="Trebuchet MS"/>
              <a:sym typeface="Trebuchet MS"/>
            </a:endParaRPr>
          </a:p>
          <a:p>
            <a:pPr marL="0" lvl="0" indent="0" algn="l" rtl="0">
              <a:lnSpc>
                <a:spcPct val="90000"/>
              </a:lnSpc>
              <a:spcBef>
                <a:spcPts val="0"/>
              </a:spcBef>
              <a:spcAft>
                <a:spcPts val="0"/>
              </a:spcAft>
              <a:buClr>
                <a:srgbClr val="595959"/>
              </a:buClr>
              <a:buSzPts val="1400"/>
              <a:buFont typeface="Arial"/>
              <a:buNone/>
            </a:pPr>
            <a:endParaRPr sz="1200">
              <a:solidFill>
                <a:srgbClr val="595959"/>
              </a:solidFill>
              <a:latin typeface="Trebuchet MS"/>
              <a:ea typeface="Trebuchet MS"/>
              <a:cs typeface="Trebuchet MS"/>
              <a:sym typeface="Trebuchet MS"/>
            </a:endParaRPr>
          </a:p>
        </p:txBody>
      </p:sp>
      <p:pic>
        <p:nvPicPr>
          <p:cNvPr id="288" name="Google Shape;288;p35"/>
          <p:cNvPicPr preferRelativeResize="0"/>
          <p:nvPr/>
        </p:nvPicPr>
        <p:blipFill rotWithShape="1">
          <a:blip r:embed="rId3">
            <a:alphaModFix/>
          </a:blip>
          <a:srcRect/>
          <a:stretch/>
        </p:blipFill>
        <p:spPr>
          <a:xfrm>
            <a:off x="850362" y="3792582"/>
            <a:ext cx="2574263" cy="2373396"/>
          </a:xfrm>
          <a:prstGeom prst="rect">
            <a:avLst/>
          </a:prstGeom>
          <a:noFill/>
          <a:ln>
            <a:noFill/>
          </a:ln>
        </p:spPr>
      </p:pic>
      <p:pic>
        <p:nvPicPr>
          <p:cNvPr id="289" name="Google Shape;289;p35"/>
          <p:cNvPicPr preferRelativeResize="0"/>
          <p:nvPr/>
        </p:nvPicPr>
        <p:blipFill rotWithShape="1">
          <a:blip r:embed="rId4">
            <a:alphaModFix/>
          </a:blip>
          <a:srcRect/>
          <a:stretch/>
        </p:blipFill>
        <p:spPr>
          <a:xfrm>
            <a:off x="3819587" y="4303823"/>
            <a:ext cx="4743782" cy="1198505"/>
          </a:xfrm>
          <a:prstGeom prst="rect">
            <a:avLst/>
          </a:prstGeom>
          <a:noFill/>
          <a:ln>
            <a:noFill/>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cxnSp>
        <p:nvCxnSpPr>
          <p:cNvPr id="294" name="Google Shape;294;p36"/>
          <p:cNvCxnSpPr>
            <a:stCxn id="295" idx="0"/>
            <a:endCxn id="295" idx="0"/>
          </p:cNvCxnSpPr>
          <p:nvPr/>
        </p:nvCxnSpPr>
        <p:spPr>
          <a:xfrm>
            <a:off x="455661" y="1058209"/>
            <a:ext cx="8308200" cy="0"/>
          </a:xfrm>
          <a:prstGeom prst="straightConnector1">
            <a:avLst/>
          </a:prstGeom>
          <a:noFill/>
          <a:ln w="9525" cap="flat" cmpd="sng">
            <a:solidFill>
              <a:srgbClr val="CCCCCC"/>
            </a:solidFill>
            <a:prstDash val="solid"/>
            <a:round/>
            <a:headEnd type="none" w="med" len="med"/>
            <a:tailEnd type="none" w="med" len="med"/>
          </a:ln>
        </p:spPr>
      </p:cxnSp>
      <p:sp>
        <p:nvSpPr>
          <p:cNvPr id="296" name="Google Shape;296;p36"/>
          <p:cNvSpPr txBox="1">
            <a:spLocks noGrp="1"/>
          </p:cNvSpPr>
          <p:nvPr>
            <p:ph type="title"/>
          </p:nvPr>
        </p:nvSpPr>
        <p:spPr>
          <a:xfrm>
            <a:off x="455650" y="236525"/>
            <a:ext cx="8308200" cy="722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US" sz="3600" b="1">
                <a:solidFill>
                  <a:srgbClr val="2551A3"/>
                </a:solidFill>
                <a:latin typeface="Trebuchet MS"/>
                <a:ea typeface="Trebuchet MS"/>
                <a:cs typeface="Trebuchet MS"/>
                <a:sym typeface="Trebuchet MS"/>
              </a:rPr>
              <a:t>General Rules to Create Objects</a:t>
            </a:r>
            <a:endParaRPr sz="3600" b="1">
              <a:solidFill>
                <a:srgbClr val="2551A3"/>
              </a:solidFill>
              <a:latin typeface="Trebuchet MS"/>
              <a:ea typeface="Trebuchet MS"/>
              <a:cs typeface="Trebuchet MS"/>
              <a:sym typeface="Trebuchet MS"/>
            </a:endParaRPr>
          </a:p>
        </p:txBody>
      </p:sp>
      <p:sp>
        <p:nvSpPr>
          <p:cNvPr id="298" name="Google Shape;298;p36"/>
          <p:cNvSpPr txBox="1"/>
          <p:nvPr/>
        </p:nvSpPr>
        <p:spPr>
          <a:xfrm>
            <a:off x="455650" y="1339850"/>
            <a:ext cx="8308200" cy="5131288"/>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US" sz="1200">
                <a:solidFill>
                  <a:srgbClr val="595959"/>
                </a:solidFill>
                <a:latin typeface="Trebuchet MS"/>
                <a:ea typeface="Trebuchet MS"/>
                <a:cs typeface="Trebuchet MS"/>
                <a:sym typeface="Trebuchet MS"/>
              </a:rPr>
              <a:t>AE objects are created in the AE </a:t>
            </a:r>
            <a:r>
              <a:rPr lang="en-US" sz="1200" i="1">
                <a:solidFill>
                  <a:srgbClr val="595959"/>
                </a:solidFill>
                <a:latin typeface="Trebuchet MS"/>
                <a:ea typeface="Trebuchet MS"/>
                <a:cs typeface="Trebuchet MS"/>
                <a:sym typeface="Trebuchet MS"/>
              </a:rPr>
              <a:t>Process Assembly </a:t>
            </a:r>
            <a:r>
              <a:rPr lang="en-US" sz="1200">
                <a:solidFill>
                  <a:srgbClr val="595959"/>
                </a:solidFill>
                <a:latin typeface="Trebuchet MS"/>
                <a:ea typeface="Trebuchet MS"/>
                <a:cs typeface="Trebuchet MS"/>
                <a:sym typeface="Trebuchet MS"/>
              </a:rPr>
              <a:t>Perspective</a:t>
            </a:r>
            <a:endParaRPr sz="1200">
              <a:solidFill>
                <a:srgbClr val="595959"/>
              </a:solidFill>
              <a:latin typeface="Trebuchet MS"/>
              <a:ea typeface="Trebuchet MS"/>
              <a:cs typeface="Trebuchet MS"/>
              <a:sym typeface="Trebuchet MS"/>
            </a:endParaRPr>
          </a:p>
          <a:p>
            <a:pPr marL="0" lvl="0" indent="0" algn="l" rtl="0">
              <a:lnSpc>
                <a:spcPct val="90000"/>
              </a:lnSpc>
              <a:spcBef>
                <a:spcPts val="0"/>
              </a:spcBef>
              <a:spcAft>
                <a:spcPts val="0"/>
              </a:spcAft>
              <a:buNone/>
            </a:pPr>
            <a:endParaRPr sz="1200">
              <a:solidFill>
                <a:srgbClr val="595959"/>
              </a:solidFill>
              <a:latin typeface="Trebuchet MS"/>
              <a:ea typeface="Trebuchet MS"/>
              <a:cs typeface="Trebuchet MS"/>
              <a:sym typeface="Trebuchet MS"/>
            </a:endParaRPr>
          </a:p>
          <a:p>
            <a:pPr marL="0" lvl="0" indent="0" algn="l" rtl="0">
              <a:lnSpc>
                <a:spcPct val="90000"/>
              </a:lnSpc>
              <a:spcBef>
                <a:spcPts val="0"/>
              </a:spcBef>
              <a:spcAft>
                <a:spcPts val="0"/>
              </a:spcAft>
              <a:buNone/>
            </a:pPr>
            <a:endParaRPr sz="1200">
              <a:solidFill>
                <a:srgbClr val="595959"/>
              </a:solidFill>
              <a:latin typeface="Trebuchet MS"/>
              <a:ea typeface="Trebuchet MS"/>
              <a:cs typeface="Trebuchet MS"/>
              <a:sym typeface="Trebuchet MS"/>
            </a:endParaRPr>
          </a:p>
          <a:p>
            <a:pPr marL="0" lvl="0" indent="0" algn="l" rtl="0">
              <a:lnSpc>
                <a:spcPct val="90000"/>
              </a:lnSpc>
              <a:spcBef>
                <a:spcPts val="0"/>
              </a:spcBef>
              <a:spcAft>
                <a:spcPts val="0"/>
              </a:spcAft>
              <a:buClr>
                <a:srgbClr val="595959"/>
              </a:buClr>
              <a:buSzPts val="1200"/>
              <a:buFont typeface="Arial"/>
              <a:buNone/>
            </a:pPr>
            <a:r>
              <a:rPr lang="en-US" sz="1200">
                <a:solidFill>
                  <a:srgbClr val="595959"/>
                </a:solidFill>
                <a:latin typeface="Trebuchet MS"/>
                <a:ea typeface="Trebuchet MS"/>
                <a:cs typeface="Trebuchet MS"/>
                <a:sym typeface="Trebuchet MS"/>
              </a:rPr>
              <a:t>Objects are created in current highlighted folder.  Make sure you</a:t>
            </a:r>
            <a:endParaRPr sz="1200">
              <a:solidFill>
                <a:srgbClr val="595959"/>
              </a:solidFill>
              <a:latin typeface="Trebuchet MS"/>
              <a:ea typeface="Trebuchet MS"/>
              <a:cs typeface="Trebuchet MS"/>
              <a:sym typeface="Trebuchet MS"/>
            </a:endParaRPr>
          </a:p>
          <a:p>
            <a:pPr marL="0" lvl="0" indent="0" algn="l" rtl="0">
              <a:lnSpc>
                <a:spcPct val="90000"/>
              </a:lnSpc>
              <a:spcBef>
                <a:spcPts val="0"/>
              </a:spcBef>
              <a:spcAft>
                <a:spcPts val="0"/>
              </a:spcAft>
              <a:buClr>
                <a:srgbClr val="595959"/>
              </a:buClr>
              <a:buSzPts val="1200"/>
              <a:buFont typeface="Arial"/>
              <a:buNone/>
            </a:pPr>
            <a:r>
              <a:rPr lang="en-US" sz="1200">
                <a:solidFill>
                  <a:srgbClr val="595959"/>
                </a:solidFill>
                <a:latin typeface="Trebuchet MS"/>
                <a:ea typeface="Trebuchet MS"/>
                <a:cs typeface="Trebuchet MS"/>
                <a:sym typeface="Trebuchet MS"/>
              </a:rPr>
              <a:t>create your object in the corresponding folder.</a:t>
            </a:r>
            <a:endParaRPr sz="1200">
              <a:solidFill>
                <a:srgbClr val="595959"/>
              </a:solidFill>
              <a:latin typeface="Trebuchet MS"/>
              <a:ea typeface="Trebuchet MS"/>
              <a:cs typeface="Trebuchet MS"/>
              <a:sym typeface="Trebuchet MS"/>
            </a:endParaRPr>
          </a:p>
          <a:p>
            <a:pPr marL="0" lvl="0" indent="0" algn="l" rtl="0">
              <a:lnSpc>
                <a:spcPct val="90000"/>
              </a:lnSpc>
              <a:spcBef>
                <a:spcPts val="0"/>
              </a:spcBef>
              <a:spcAft>
                <a:spcPts val="0"/>
              </a:spcAft>
              <a:buClr>
                <a:srgbClr val="595959"/>
              </a:buClr>
              <a:buSzPts val="1200"/>
              <a:buFont typeface="Arial"/>
              <a:buNone/>
            </a:pPr>
            <a:endParaRPr sz="1200">
              <a:solidFill>
                <a:srgbClr val="595959"/>
              </a:solidFill>
              <a:latin typeface="Trebuchet MS"/>
              <a:ea typeface="Trebuchet MS"/>
              <a:cs typeface="Trebuchet MS"/>
              <a:sym typeface="Trebuchet MS"/>
            </a:endParaRPr>
          </a:p>
          <a:p>
            <a:pPr marL="0" lvl="0" indent="0" algn="l" rtl="0">
              <a:lnSpc>
                <a:spcPct val="90000"/>
              </a:lnSpc>
              <a:spcBef>
                <a:spcPts val="0"/>
              </a:spcBef>
              <a:spcAft>
                <a:spcPts val="0"/>
              </a:spcAft>
              <a:buClr>
                <a:srgbClr val="595959"/>
              </a:buClr>
              <a:buSzPts val="1200"/>
              <a:buFont typeface="Arial"/>
              <a:buNone/>
            </a:pPr>
            <a:r>
              <a:rPr lang="en-US" sz="1200">
                <a:solidFill>
                  <a:srgbClr val="595959"/>
                </a:solidFill>
                <a:latin typeface="Trebuchet MS"/>
                <a:ea typeface="Trebuchet MS"/>
                <a:cs typeface="Trebuchet MS"/>
                <a:sym typeface="Trebuchet MS"/>
              </a:rPr>
              <a:t>Two ways: </a:t>
            </a:r>
            <a:endParaRPr sz="1200">
              <a:solidFill>
                <a:srgbClr val="595959"/>
              </a:solidFill>
              <a:latin typeface="Trebuchet MS"/>
              <a:ea typeface="Trebuchet MS"/>
              <a:cs typeface="Trebuchet MS"/>
              <a:sym typeface="Trebuchet MS"/>
            </a:endParaRPr>
          </a:p>
          <a:p>
            <a:pPr marL="0" lvl="0" indent="0" algn="l" rtl="0">
              <a:lnSpc>
                <a:spcPct val="90000"/>
              </a:lnSpc>
              <a:spcBef>
                <a:spcPts val="0"/>
              </a:spcBef>
              <a:spcAft>
                <a:spcPts val="0"/>
              </a:spcAft>
              <a:buClr>
                <a:srgbClr val="595959"/>
              </a:buClr>
              <a:buSzPts val="1200"/>
              <a:buFont typeface="Arial"/>
              <a:buNone/>
            </a:pPr>
            <a:endParaRPr sz="1200">
              <a:solidFill>
                <a:srgbClr val="595959"/>
              </a:solidFill>
              <a:latin typeface="Trebuchet MS"/>
              <a:ea typeface="Trebuchet MS"/>
              <a:cs typeface="Trebuchet MS"/>
              <a:sym typeface="Trebuchet MS"/>
            </a:endParaRPr>
          </a:p>
          <a:p>
            <a:pPr marL="457200" lvl="0" indent="-304800" algn="l" rtl="0">
              <a:lnSpc>
                <a:spcPct val="90000"/>
              </a:lnSpc>
              <a:spcBef>
                <a:spcPts val="0"/>
              </a:spcBef>
              <a:spcAft>
                <a:spcPts val="0"/>
              </a:spcAft>
              <a:buClr>
                <a:srgbClr val="595959"/>
              </a:buClr>
              <a:buSzPts val="1200"/>
              <a:buFont typeface="Trebuchet MS"/>
              <a:buAutoNum type="arabicPeriod"/>
            </a:pPr>
            <a:r>
              <a:rPr lang="en-US" sz="1200">
                <a:solidFill>
                  <a:srgbClr val="595959"/>
                </a:solidFill>
                <a:latin typeface="Trebuchet MS"/>
                <a:ea typeface="Trebuchet MS"/>
                <a:cs typeface="Trebuchet MS"/>
                <a:sym typeface="Trebuchet MS"/>
              </a:rPr>
              <a:t>Hit the Add Object icon at the top of the perspective</a:t>
            </a:r>
            <a:endParaRPr sz="1200">
              <a:solidFill>
                <a:srgbClr val="595959"/>
              </a:solidFill>
              <a:latin typeface="Trebuchet MS"/>
              <a:ea typeface="Trebuchet MS"/>
              <a:cs typeface="Trebuchet MS"/>
              <a:sym typeface="Trebuchet MS"/>
            </a:endParaRPr>
          </a:p>
          <a:p>
            <a:pPr marL="457200" lvl="0" indent="-304800" algn="l" rtl="0">
              <a:lnSpc>
                <a:spcPct val="90000"/>
              </a:lnSpc>
              <a:spcBef>
                <a:spcPts val="0"/>
              </a:spcBef>
              <a:spcAft>
                <a:spcPts val="0"/>
              </a:spcAft>
              <a:buClr>
                <a:srgbClr val="595959"/>
              </a:buClr>
              <a:buSzPts val="1200"/>
              <a:buFont typeface="Trebuchet MS"/>
              <a:buAutoNum type="arabicPeriod"/>
            </a:pPr>
            <a:r>
              <a:rPr lang="en-US" sz="1200">
                <a:solidFill>
                  <a:srgbClr val="595959"/>
                </a:solidFill>
                <a:latin typeface="Trebuchet MS"/>
                <a:ea typeface="Trebuchet MS"/>
                <a:cs typeface="Trebuchet MS"/>
                <a:sym typeface="Trebuchet MS"/>
              </a:rPr>
              <a:t>Right click inside the folder, Add Object</a:t>
            </a:r>
            <a:endParaRPr sz="1200">
              <a:solidFill>
                <a:srgbClr val="595959"/>
              </a:solidFill>
              <a:latin typeface="Trebuchet MS"/>
              <a:ea typeface="Trebuchet MS"/>
              <a:cs typeface="Trebuchet MS"/>
              <a:sym typeface="Trebuchet MS"/>
            </a:endParaRPr>
          </a:p>
          <a:p>
            <a:pPr marL="0" lvl="0" indent="0" algn="l" rtl="0">
              <a:lnSpc>
                <a:spcPct val="90000"/>
              </a:lnSpc>
              <a:spcBef>
                <a:spcPts val="1200"/>
              </a:spcBef>
              <a:spcAft>
                <a:spcPts val="0"/>
              </a:spcAft>
              <a:buNone/>
            </a:pPr>
            <a:endParaRPr sz="1200">
              <a:solidFill>
                <a:srgbClr val="595959"/>
              </a:solidFill>
              <a:latin typeface="Trebuchet MS"/>
              <a:ea typeface="Trebuchet MS"/>
              <a:cs typeface="Trebuchet MS"/>
              <a:sym typeface="Trebuchet MS"/>
            </a:endParaRPr>
          </a:p>
          <a:p>
            <a:pPr marL="0" lvl="0" indent="0" algn="l" rtl="0">
              <a:lnSpc>
                <a:spcPct val="90000"/>
              </a:lnSpc>
              <a:spcBef>
                <a:spcPts val="0"/>
              </a:spcBef>
              <a:spcAft>
                <a:spcPts val="0"/>
              </a:spcAft>
              <a:buClr>
                <a:srgbClr val="595959"/>
              </a:buClr>
              <a:buSzPts val="1400"/>
              <a:buFont typeface="Arial"/>
              <a:buNone/>
            </a:pPr>
            <a:endParaRPr sz="1200">
              <a:solidFill>
                <a:srgbClr val="595959"/>
              </a:solidFill>
              <a:latin typeface="Trebuchet MS"/>
              <a:ea typeface="Trebuchet MS"/>
              <a:cs typeface="Trebuchet MS"/>
              <a:sym typeface="Trebuchet MS"/>
            </a:endParaRPr>
          </a:p>
        </p:txBody>
      </p:sp>
      <p:pic>
        <p:nvPicPr>
          <p:cNvPr id="299" name="Google Shape;299;p36"/>
          <p:cNvPicPr preferRelativeResize="0"/>
          <p:nvPr/>
        </p:nvPicPr>
        <p:blipFill rotWithShape="1">
          <a:blip r:embed="rId3">
            <a:alphaModFix/>
          </a:blip>
          <a:srcRect/>
          <a:stretch/>
        </p:blipFill>
        <p:spPr>
          <a:xfrm>
            <a:off x="5207503" y="1916600"/>
            <a:ext cx="2714525" cy="1072350"/>
          </a:xfrm>
          <a:prstGeom prst="rect">
            <a:avLst/>
          </a:prstGeom>
          <a:noFill/>
          <a:ln>
            <a:noFill/>
          </a:ln>
        </p:spPr>
      </p:pic>
      <p:sp>
        <p:nvSpPr>
          <p:cNvPr id="300" name="Google Shape;300;p36"/>
          <p:cNvSpPr txBox="1"/>
          <p:nvPr/>
        </p:nvSpPr>
        <p:spPr>
          <a:xfrm>
            <a:off x="455650" y="3319450"/>
            <a:ext cx="4201800" cy="13110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Clr>
                <a:schemeClr val="dk1"/>
              </a:buClr>
              <a:buFont typeface="Arial"/>
              <a:buNone/>
            </a:pPr>
            <a:r>
              <a:rPr lang="en-US" sz="1200">
                <a:solidFill>
                  <a:srgbClr val="595959"/>
                </a:solidFill>
                <a:latin typeface="Trebuchet MS"/>
                <a:ea typeface="Trebuchet MS"/>
                <a:cs typeface="Trebuchet MS"/>
                <a:sym typeface="Trebuchet MS"/>
              </a:rPr>
              <a:t>The </a:t>
            </a:r>
            <a:r>
              <a:rPr lang="en-US" sz="1200" i="1">
                <a:solidFill>
                  <a:srgbClr val="595959"/>
                </a:solidFill>
                <a:latin typeface="Trebuchet MS"/>
                <a:ea typeface="Trebuchet MS"/>
                <a:cs typeface="Trebuchet MS"/>
                <a:sym typeface="Trebuchet MS"/>
              </a:rPr>
              <a:t>Templates </a:t>
            </a:r>
            <a:r>
              <a:rPr lang="en-US" sz="1200">
                <a:solidFill>
                  <a:srgbClr val="595959"/>
                </a:solidFill>
                <a:latin typeface="Trebuchet MS"/>
                <a:ea typeface="Trebuchet MS"/>
                <a:cs typeface="Trebuchet MS"/>
                <a:sym typeface="Trebuchet MS"/>
              </a:rPr>
              <a:t>window appears at first. Various template objects are available for selection. A small black triangle appears in front of some objects. This indicates that the entry comprises further objects. Click the triangle to expand the entry. Select an object and click </a:t>
            </a:r>
            <a:r>
              <a:rPr lang="en-US" sz="1200" i="1">
                <a:solidFill>
                  <a:srgbClr val="595959"/>
                </a:solidFill>
                <a:latin typeface="Trebuchet MS"/>
                <a:ea typeface="Trebuchet MS"/>
                <a:cs typeface="Trebuchet MS"/>
                <a:sym typeface="Trebuchet MS"/>
              </a:rPr>
              <a:t>ADD </a:t>
            </a:r>
            <a:r>
              <a:rPr lang="en-US" sz="1200">
                <a:solidFill>
                  <a:srgbClr val="595959"/>
                </a:solidFill>
                <a:latin typeface="Trebuchet MS"/>
                <a:ea typeface="Trebuchet MS"/>
                <a:cs typeface="Trebuchet MS"/>
                <a:sym typeface="Trebuchet MS"/>
              </a:rPr>
              <a:t>to confirm or create an object by double-clicking it.</a:t>
            </a:r>
            <a:endParaRPr sz="1200">
              <a:solidFill>
                <a:schemeClr val="dk1"/>
              </a:solidFill>
              <a:latin typeface="Trebuchet MS"/>
              <a:ea typeface="Trebuchet MS"/>
              <a:cs typeface="Trebuchet MS"/>
              <a:sym typeface="Trebuchet MS"/>
            </a:endParaRPr>
          </a:p>
          <a:p>
            <a:pPr marL="0" lvl="0" indent="0" algn="l" rtl="0">
              <a:spcBef>
                <a:spcPts val="0"/>
              </a:spcBef>
              <a:spcAft>
                <a:spcPts val="0"/>
              </a:spcAft>
              <a:buNone/>
            </a:pPr>
            <a:endParaRPr/>
          </a:p>
        </p:txBody>
      </p:sp>
      <p:pic>
        <p:nvPicPr>
          <p:cNvPr id="301" name="Google Shape;301;p36"/>
          <p:cNvPicPr preferRelativeResize="0"/>
          <p:nvPr/>
        </p:nvPicPr>
        <p:blipFill rotWithShape="1">
          <a:blip r:embed="rId4">
            <a:alphaModFix/>
          </a:blip>
          <a:srcRect/>
          <a:stretch/>
        </p:blipFill>
        <p:spPr>
          <a:xfrm>
            <a:off x="5667075" y="3118989"/>
            <a:ext cx="1795375" cy="1531850"/>
          </a:xfrm>
          <a:prstGeom prst="rect">
            <a:avLst/>
          </a:prstGeom>
          <a:noFill/>
          <a:ln>
            <a:noFill/>
          </a:ln>
        </p:spPr>
      </p:pic>
      <p:sp>
        <p:nvSpPr>
          <p:cNvPr id="302" name="Google Shape;302;p36"/>
          <p:cNvSpPr txBox="1"/>
          <p:nvPr/>
        </p:nvSpPr>
        <p:spPr>
          <a:xfrm>
            <a:off x="455650" y="4963325"/>
            <a:ext cx="4374600" cy="9798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Clr>
                <a:schemeClr val="dk1"/>
              </a:buClr>
              <a:buFont typeface="Arial"/>
              <a:buNone/>
            </a:pPr>
            <a:r>
              <a:rPr lang="en-US" sz="1200" dirty="0">
                <a:solidFill>
                  <a:srgbClr val="595959"/>
                </a:solidFill>
                <a:latin typeface="Trebuchet MS"/>
                <a:ea typeface="Trebuchet MS"/>
                <a:cs typeface="Trebuchet MS"/>
                <a:sym typeface="Trebuchet MS"/>
              </a:rPr>
              <a:t>Immediately after creating your new object, you can change its name and give it a title.  The title is displayed in the </a:t>
            </a:r>
            <a:r>
              <a:rPr lang="en-US" sz="1200" i="1" dirty="0">
                <a:solidFill>
                  <a:srgbClr val="595959"/>
                </a:solidFill>
                <a:latin typeface="Trebuchet MS"/>
                <a:ea typeface="Trebuchet MS"/>
                <a:cs typeface="Trebuchet MS"/>
                <a:sym typeface="Trebuchet MS"/>
              </a:rPr>
              <a:t>Explorer </a:t>
            </a:r>
            <a:r>
              <a:rPr lang="en-US" sz="1200" dirty="0">
                <a:solidFill>
                  <a:srgbClr val="595959"/>
                </a:solidFill>
                <a:latin typeface="Trebuchet MS"/>
                <a:ea typeface="Trebuchet MS"/>
                <a:cs typeface="Trebuchet MS"/>
                <a:sym typeface="Trebuchet MS"/>
              </a:rPr>
              <a:t>in the </a:t>
            </a:r>
            <a:r>
              <a:rPr lang="en-US" sz="1200" i="1" dirty="0">
                <a:solidFill>
                  <a:srgbClr val="595959"/>
                </a:solidFill>
                <a:latin typeface="Trebuchet MS"/>
                <a:ea typeface="Trebuchet MS"/>
                <a:cs typeface="Trebuchet MS"/>
                <a:sym typeface="Trebuchet MS"/>
              </a:rPr>
              <a:t>Title </a:t>
            </a:r>
            <a:r>
              <a:rPr lang="en-US" sz="1200" dirty="0">
                <a:solidFill>
                  <a:srgbClr val="595959"/>
                </a:solidFill>
                <a:latin typeface="Trebuchet MS"/>
                <a:ea typeface="Trebuchet MS"/>
                <a:cs typeface="Trebuchet MS"/>
                <a:sym typeface="Trebuchet MS"/>
              </a:rPr>
              <a:t>column. The title may be freely chosen and should contain a brief description of the object.</a:t>
            </a:r>
            <a:endParaRPr dirty="0">
              <a:latin typeface="Trebuchet MS"/>
              <a:ea typeface="Trebuchet MS"/>
              <a:cs typeface="Trebuchet MS"/>
              <a:sym typeface="Trebuchet MS"/>
            </a:endParaRPr>
          </a:p>
        </p:txBody>
      </p:sp>
      <p:pic>
        <p:nvPicPr>
          <p:cNvPr id="303" name="Google Shape;303;p36"/>
          <p:cNvPicPr preferRelativeResize="0"/>
          <p:nvPr/>
        </p:nvPicPr>
        <p:blipFill rotWithShape="1">
          <a:blip r:embed="rId5">
            <a:alphaModFix/>
          </a:blip>
          <a:srcRect/>
          <a:stretch/>
        </p:blipFill>
        <p:spPr>
          <a:xfrm>
            <a:off x="4936250" y="4780875"/>
            <a:ext cx="2985775" cy="1185600"/>
          </a:xfrm>
          <a:prstGeom prst="rect">
            <a:avLst/>
          </a:prstGeom>
          <a:noFill/>
          <a:ln>
            <a:noFill/>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307"/>
        <p:cNvGrpSpPr/>
        <p:nvPr/>
      </p:nvGrpSpPr>
      <p:grpSpPr>
        <a:xfrm>
          <a:off x="0" y="0"/>
          <a:ext cx="0" cy="0"/>
          <a:chOff x="0" y="0"/>
          <a:chExt cx="0" cy="0"/>
        </a:xfrm>
      </p:grpSpPr>
      <p:sp>
        <p:nvSpPr>
          <p:cNvPr id="308" name="Google Shape;308;p37"/>
          <p:cNvSpPr txBox="1"/>
          <p:nvPr/>
        </p:nvSpPr>
        <p:spPr>
          <a:xfrm>
            <a:off x="450750" y="2998725"/>
            <a:ext cx="8482500" cy="6987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US" sz="3600" b="1">
                <a:solidFill>
                  <a:srgbClr val="2551A3"/>
                </a:solidFill>
                <a:latin typeface="Trebuchet MS"/>
                <a:ea typeface="Trebuchet MS"/>
                <a:cs typeface="Trebuchet MS"/>
                <a:sym typeface="Trebuchet MS"/>
              </a:rPr>
              <a:t>Automic Objects</a:t>
            </a:r>
            <a:endParaRPr sz="3600" b="1">
              <a:solidFill>
                <a:srgbClr val="2551A3"/>
              </a:solidFill>
              <a:latin typeface="Trebuchet MS"/>
              <a:ea typeface="Trebuchet MS"/>
              <a:cs typeface="Trebuchet MS"/>
              <a:sym typeface="Trebuchet MS"/>
            </a:endParaRPr>
          </a:p>
        </p:txBody>
      </p:sp>
      <p:sp>
        <p:nvSpPr>
          <p:cNvPr id="309" name="Google Shape;309;p37"/>
          <p:cNvSpPr txBox="1"/>
          <p:nvPr/>
        </p:nvSpPr>
        <p:spPr>
          <a:xfrm>
            <a:off x="236125" y="3621225"/>
            <a:ext cx="8697300" cy="482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500" b="1">
              <a:solidFill>
                <a:srgbClr val="81BD41"/>
              </a:solidFill>
              <a:latin typeface="Trebuchet MS"/>
              <a:ea typeface="Trebuchet MS"/>
              <a:cs typeface="Trebuchet MS"/>
              <a:sym typeface="Trebuchet MS"/>
            </a:endParaRPr>
          </a:p>
        </p:txBody>
      </p:sp>
      <p:pic>
        <p:nvPicPr>
          <p:cNvPr id="311" name="Google Shape;311;p37" descr="File:Denver Skyline in Winter."/>
          <p:cNvPicPr preferRelativeResize="0"/>
          <p:nvPr/>
        </p:nvPicPr>
        <p:blipFill rotWithShape="1">
          <a:blip r:embed="rId3">
            <a:alphaModFix/>
          </a:blip>
          <a:srcRect t="19112" b="7520"/>
          <a:stretch/>
        </p:blipFill>
        <p:spPr>
          <a:xfrm>
            <a:off x="0" y="0"/>
            <a:ext cx="9144001" cy="2331951"/>
          </a:xfrm>
          <a:prstGeom prst="rect">
            <a:avLst/>
          </a:prstGeom>
          <a:noFill/>
          <a:ln>
            <a:noFill/>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cxnSp>
        <p:nvCxnSpPr>
          <p:cNvPr id="316" name="Google Shape;316;p38"/>
          <p:cNvCxnSpPr>
            <a:stCxn id="317" idx="0"/>
            <a:endCxn id="317" idx="0"/>
          </p:cNvCxnSpPr>
          <p:nvPr/>
        </p:nvCxnSpPr>
        <p:spPr>
          <a:xfrm>
            <a:off x="455661" y="1058209"/>
            <a:ext cx="8308200" cy="0"/>
          </a:xfrm>
          <a:prstGeom prst="straightConnector1">
            <a:avLst/>
          </a:prstGeom>
          <a:noFill/>
          <a:ln w="9525" cap="flat" cmpd="sng">
            <a:solidFill>
              <a:srgbClr val="CCCCCC"/>
            </a:solidFill>
            <a:prstDash val="solid"/>
            <a:round/>
            <a:headEnd type="none" w="med" len="med"/>
            <a:tailEnd type="none" w="med" len="med"/>
          </a:ln>
        </p:spPr>
      </p:cxnSp>
      <p:sp>
        <p:nvSpPr>
          <p:cNvPr id="318" name="Google Shape;318;p38"/>
          <p:cNvSpPr txBox="1">
            <a:spLocks noGrp="1"/>
          </p:cNvSpPr>
          <p:nvPr>
            <p:ph type="title"/>
          </p:nvPr>
        </p:nvSpPr>
        <p:spPr>
          <a:xfrm>
            <a:off x="455650" y="236525"/>
            <a:ext cx="8308200" cy="722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US" sz="3600" b="1">
                <a:solidFill>
                  <a:srgbClr val="2551A3"/>
                </a:solidFill>
                <a:latin typeface="Trebuchet MS"/>
                <a:ea typeface="Trebuchet MS"/>
                <a:cs typeface="Trebuchet MS"/>
                <a:sym typeface="Trebuchet MS"/>
              </a:rPr>
              <a:t>JOBS</a:t>
            </a:r>
            <a:endParaRPr sz="3600" b="1">
              <a:solidFill>
                <a:srgbClr val="2551A3"/>
              </a:solidFill>
              <a:latin typeface="Trebuchet MS"/>
              <a:ea typeface="Trebuchet MS"/>
              <a:cs typeface="Trebuchet MS"/>
              <a:sym typeface="Trebuchet MS"/>
            </a:endParaRPr>
          </a:p>
        </p:txBody>
      </p:sp>
      <p:sp>
        <p:nvSpPr>
          <p:cNvPr id="320" name="Google Shape;320;p38"/>
          <p:cNvSpPr txBox="1"/>
          <p:nvPr/>
        </p:nvSpPr>
        <p:spPr>
          <a:xfrm>
            <a:off x="256075" y="1339849"/>
            <a:ext cx="8507700" cy="5201627"/>
          </a:xfrm>
          <a:prstGeom prst="rect">
            <a:avLst/>
          </a:prstGeom>
          <a:noFill/>
          <a:ln>
            <a:noFill/>
          </a:ln>
        </p:spPr>
        <p:txBody>
          <a:bodyPr spcFirstLastPara="1" wrap="square" lIns="91425" tIns="91425" rIns="91425" bIns="91425" anchor="t" anchorCtr="0">
            <a:noAutofit/>
          </a:bodyPr>
          <a:lstStyle/>
          <a:p>
            <a:pPr marL="0" lvl="0" indent="0" algn="just" rtl="0">
              <a:lnSpc>
                <a:spcPct val="90000"/>
              </a:lnSpc>
              <a:spcBef>
                <a:spcPts val="0"/>
              </a:spcBef>
              <a:spcAft>
                <a:spcPts val="0"/>
              </a:spcAft>
              <a:buClr>
                <a:srgbClr val="595959"/>
              </a:buClr>
              <a:buSzPts val="1200"/>
              <a:buFont typeface="Arial"/>
              <a:buNone/>
            </a:pPr>
            <a:r>
              <a:rPr lang="en-US" sz="1200" dirty="0">
                <a:solidFill>
                  <a:srgbClr val="595959"/>
                </a:solidFill>
                <a:latin typeface="Trebuchet MS"/>
                <a:ea typeface="Trebuchet MS"/>
                <a:cs typeface="Trebuchet MS"/>
                <a:sym typeface="Trebuchet MS"/>
              </a:rPr>
              <a:t>A Job is the central object of AE. There are 2 variants of Jobs:</a:t>
            </a:r>
            <a:endParaRPr sz="1200" dirty="0">
              <a:solidFill>
                <a:srgbClr val="595959"/>
              </a:solidFill>
              <a:latin typeface="Trebuchet MS"/>
              <a:ea typeface="Trebuchet MS"/>
              <a:cs typeface="Trebuchet MS"/>
              <a:sym typeface="Trebuchet MS"/>
            </a:endParaRPr>
          </a:p>
          <a:p>
            <a:pPr marL="0" lvl="0" indent="0" algn="just" rtl="0">
              <a:lnSpc>
                <a:spcPct val="90000"/>
              </a:lnSpc>
              <a:spcBef>
                <a:spcPts val="0"/>
              </a:spcBef>
              <a:spcAft>
                <a:spcPts val="0"/>
              </a:spcAft>
              <a:buClr>
                <a:srgbClr val="595959"/>
              </a:buClr>
              <a:buSzPts val="1200"/>
              <a:buFont typeface="Arial"/>
              <a:buNone/>
            </a:pPr>
            <a:r>
              <a:rPr lang="en-US" sz="1200" b="1" dirty="0">
                <a:solidFill>
                  <a:srgbClr val="595959"/>
                </a:solidFill>
                <a:latin typeface="Trebuchet MS"/>
                <a:ea typeface="Trebuchet MS"/>
                <a:cs typeface="Trebuchet MS"/>
                <a:sym typeface="Trebuchet MS"/>
              </a:rPr>
              <a:t>Operating System Job</a:t>
            </a:r>
            <a:endParaRPr sz="1200" b="1" dirty="0">
              <a:solidFill>
                <a:srgbClr val="595959"/>
              </a:solidFill>
              <a:latin typeface="Trebuchet MS"/>
              <a:ea typeface="Trebuchet MS"/>
              <a:cs typeface="Trebuchet MS"/>
              <a:sym typeface="Trebuchet MS"/>
            </a:endParaRPr>
          </a:p>
          <a:p>
            <a:pPr marL="0" lvl="0" indent="0" algn="just" rtl="0">
              <a:lnSpc>
                <a:spcPct val="90000"/>
              </a:lnSpc>
              <a:spcBef>
                <a:spcPts val="0"/>
              </a:spcBef>
              <a:spcAft>
                <a:spcPts val="0"/>
              </a:spcAft>
              <a:buClr>
                <a:srgbClr val="595959"/>
              </a:buClr>
              <a:buSzPts val="1200"/>
              <a:buFont typeface="Arial"/>
              <a:buNone/>
            </a:pPr>
            <a:r>
              <a:rPr lang="en-US" sz="1200" b="1" dirty="0">
                <a:solidFill>
                  <a:srgbClr val="595959"/>
                </a:solidFill>
                <a:latin typeface="Trebuchet MS"/>
                <a:ea typeface="Trebuchet MS"/>
                <a:cs typeface="Trebuchet MS"/>
                <a:sym typeface="Trebuchet MS"/>
              </a:rPr>
              <a:t>Application Job</a:t>
            </a:r>
            <a:endParaRPr sz="1200" b="1" dirty="0">
              <a:solidFill>
                <a:srgbClr val="595959"/>
              </a:solidFill>
              <a:latin typeface="Trebuchet MS"/>
              <a:ea typeface="Trebuchet MS"/>
              <a:cs typeface="Trebuchet MS"/>
              <a:sym typeface="Trebuchet MS"/>
            </a:endParaRPr>
          </a:p>
          <a:p>
            <a:pPr marL="0" lvl="0" indent="0" algn="just" rtl="0">
              <a:lnSpc>
                <a:spcPct val="90000"/>
              </a:lnSpc>
              <a:spcBef>
                <a:spcPts val="0"/>
              </a:spcBef>
              <a:spcAft>
                <a:spcPts val="0"/>
              </a:spcAft>
              <a:buClr>
                <a:srgbClr val="595959"/>
              </a:buClr>
              <a:buSzPts val="1200"/>
              <a:buFont typeface="Arial"/>
              <a:buNone/>
            </a:pPr>
            <a:endParaRPr sz="1200" dirty="0">
              <a:solidFill>
                <a:srgbClr val="595959"/>
              </a:solidFill>
              <a:latin typeface="Trebuchet MS"/>
              <a:ea typeface="Trebuchet MS"/>
              <a:cs typeface="Trebuchet MS"/>
              <a:sym typeface="Trebuchet MS"/>
            </a:endParaRPr>
          </a:p>
          <a:p>
            <a:pPr marL="0" lvl="0" indent="0" algn="just" rtl="0">
              <a:lnSpc>
                <a:spcPct val="90000"/>
              </a:lnSpc>
              <a:spcBef>
                <a:spcPts val="0"/>
              </a:spcBef>
              <a:spcAft>
                <a:spcPts val="0"/>
              </a:spcAft>
              <a:buClr>
                <a:srgbClr val="595959"/>
              </a:buClr>
              <a:buSzPts val="1200"/>
              <a:buFont typeface="Arial"/>
              <a:buNone/>
            </a:pPr>
            <a:r>
              <a:rPr lang="en-US" sz="1200" b="1" dirty="0">
                <a:solidFill>
                  <a:srgbClr val="595959"/>
                </a:solidFill>
                <a:latin typeface="Trebuchet MS"/>
                <a:ea typeface="Trebuchet MS"/>
                <a:cs typeface="Trebuchet MS"/>
                <a:sym typeface="Trebuchet MS"/>
              </a:rPr>
              <a:t>Operating System Job</a:t>
            </a:r>
            <a:endParaRPr sz="1200" b="1" dirty="0">
              <a:solidFill>
                <a:srgbClr val="595959"/>
              </a:solidFill>
              <a:latin typeface="Trebuchet MS"/>
              <a:ea typeface="Trebuchet MS"/>
              <a:cs typeface="Trebuchet MS"/>
              <a:sym typeface="Trebuchet MS"/>
            </a:endParaRPr>
          </a:p>
          <a:p>
            <a:pPr marL="0" lvl="0" indent="0" algn="just" rtl="0">
              <a:lnSpc>
                <a:spcPct val="90000"/>
              </a:lnSpc>
              <a:spcBef>
                <a:spcPts val="0"/>
              </a:spcBef>
              <a:spcAft>
                <a:spcPts val="0"/>
              </a:spcAft>
              <a:buClr>
                <a:srgbClr val="595959"/>
              </a:buClr>
              <a:buSzPts val="1200"/>
              <a:buFont typeface="Arial"/>
              <a:buNone/>
            </a:pPr>
            <a:r>
              <a:rPr lang="en-US" sz="1200" dirty="0">
                <a:solidFill>
                  <a:srgbClr val="595959"/>
                </a:solidFill>
                <a:latin typeface="Trebuchet MS"/>
                <a:ea typeface="Trebuchet MS"/>
                <a:cs typeface="Trebuchet MS"/>
                <a:sym typeface="Trebuchet MS"/>
              </a:rPr>
              <a:t>An Operating System Job interacts with the operating system on which an Agent is installed.  Here, it may set operating system commands and start programs.</a:t>
            </a:r>
            <a:endParaRPr sz="1200" dirty="0">
              <a:solidFill>
                <a:srgbClr val="595959"/>
              </a:solidFill>
              <a:latin typeface="Trebuchet MS"/>
              <a:ea typeface="Trebuchet MS"/>
              <a:cs typeface="Trebuchet MS"/>
              <a:sym typeface="Trebuchet MS"/>
            </a:endParaRPr>
          </a:p>
          <a:p>
            <a:pPr marL="0" lvl="0" indent="0" algn="just" rtl="0">
              <a:lnSpc>
                <a:spcPct val="90000"/>
              </a:lnSpc>
              <a:spcBef>
                <a:spcPts val="0"/>
              </a:spcBef>
              <a:spcAft>
                <a:spcPts val="0"/>
              </a:spcAft>
              <a:buClr>
                <a:srgbClr val="595959"/>
              </a:buClr>
              <a:buSzPts val="1200"/>
              <a:buFont typeface="Arial"/>
              <a:buNone/>
            </a:pPr>
            <a:endParaRPr sz="1200" dirty="0">
              <a:solidFill>
                <a:srgbClr val="595959"/>
              </a:solidFill>
              <a:latin typeface="Trebuchet MS"/>
              <a:ea typeface="Trebuchet MS"/>
              <a:cs typeface="Trebuchet MS"/>
              <a:sym typeface="Trebuchet MS"/>
            </a:endParaRPr>
          </a:p>
          <a:p>
            <a:pPr marL="0" lvl="0" indent="0" algn="just" rtl="0">
              <a:lnSpc>
                <a:spcPct val="90000"/>
              </a:lnSpc>
              <a:spcBef>
                <a:spcPts val="0"/>
              </a:spcBef>
              <a:spcAft>
                <a:spcPts val="0"/>
              </a:spcAft>
              <a:buClr>
                <a:srgbClr val="595959"/>
              </a:buClr>
              <a:buSzPts val="1200"/>
              <a:buFont typeface="Arial"/>
              <a:buNone/>
            </a:pPr>
            <a:r>
              <a:rPr lang="en-US" sz="1200" b="1" dirty="0">
                <a:solidFill>
                  <a:srgbClr val="595959"/>
                </a:solidFill>
                <a:latin typeface="Trebuchet MS"/>
                <a:ea typeface="Trebuchet MS"/>
                <a:cs typeface="Trebuchet MS"/>
                <a:sym typeface="Trebuchet MS"/>
              </a:rPr>
              <a:t>Application Job</a:t>
            </a:r>
            <a:endParaRPr sz="1200" b="1" dirty="0">
              <a:solidFill>
                <a:srgbClr val="595959"/>
              </a:solidFill>
              <a:latin typeface="Trebuchet MS"/>
              <a:ea typeface="Trebuchet MS"/>
              <a:cs typeface="Trebuchet MS"/>
              <a:sym typeface="Trebuchet MS"/>
            </a:endParaRPr>
          </a:p>
          <a:p>
            <a:pPr marL="0" lvl="0" indent="0" algn="just" rtl="0">
              <a:lnSpc>
                <a:spcPct val="90000"/>
              </a:lnSpc>
              <a:spcBef>
                <a:spcPts val="0"/>
              </a:spcBef>
              <a:spcAft>
                <a:spcPts val="0"/>
              </a:spcAft>
              <a:buClr>
                <a:srgbClr val="595959"/>
              </a:buClr>
              <a:buSzPts val="1200"/>
              <a:buFont typeface="Arial"/>
              <a:buNone/>
            </a:pPr>
            <a:r>
              <a:rPr lang="en-US" sz="1200" dirty="0">
                <a:solidFill>
                  <a:srgbClr val="595959"/>
                </a:solidFill>
                <a:latin typeface="Trebuchet MS"/>
                <a:ea typeface="Trebuchet MS"/>
                <a:cs typeface="Trebuchet MS"/>
                <a:sym typeface="Trebuchet MS"/>
              </a:rPr>
              <a:t>The application Job interacts with applications. The most common usage is the combination of AE and SAP. Such a Job is able to execute particular tasks in the SAP system but it cannot interact with the operating system.  Direct communication with SQL databases or systems such as PeopleSoft or Siebel also form part of the application Job.</a:t>
            </a:r>
            <a:endParaRPr sz="1200" dirty="0">
              <a:solidFill>
                <a:srgbClr val="595959"/>
              </a:solidFill>
              <a:latin typeface="Trebuchet MS"/>
              <a:ea typeface="Trebuchet MS"/>
              <a:cs typeface="Trebuchet MS"/>
              <a:sym typeface="Trebuchet MS"/>
            </a:endParaRPr>
          </a:p>
          <a:p>
            <a:pPr marL="0" lvl="0" indent="0" algn="just" rtl="0">
              <a:lnSpc>
                <a:spcPct val="90000"/>
              </a:lnSpc>
              <a:spcBef>
                <a:spcPts val="0"/>
              </a:spcBef>
              <a:spcAft>
                <a:spcPts val="0"/>
              </a:spcAft>
              <a:buClr>
                <a:srgbClr val="595959"/>
              </a:buClr>
              <a:buSzPts val="1200"/>
              <a:buFont typeface="Arial"/>
              <a:buNone/>
            </a:pPr>
            <a:endParaRPr sz="1200" dirty="0">
              <a:solidFill>
                <a:srgbClr val="595959"/>
              </a:solidFill>
              <a:latin typeface="Trebuchet MS"/>
              <a:ea typeface="Trebuchet MS"/>
              <a:cs typeface="Trebuchet MS"/>
              <a:sym typeface="Trebuchet MS"/>
            </a:endParaRPr>
          </a:p>
          <a:p>
            <a:pPr marL="0" lvl="0" indent="0" algn="l" rtl="0">
              <a:lnSpc>
                <a:spcPct val="90000"/>
              </a:lnSpc>
              <a:spcBef>
                <a:spcPts val="0"/>
              </a:spcBef>
              <a:spcAft>
                <a:spcPts val="0"/>
              </a:spcAft>
              <a:buClr>
                <a:srgbClr val="595959"/>
              </a:buClr>
              <a:buSzPts val="1400"/>
              <a:buFont typeface="Arial"/>
              <a:buNone/>
            </a:pPr>
            <a:endParaRPr sz="1200" dirty="0">
              <a:solidFill>
                <a:srgbClr val="595959"/>
              </a:solidFill>
              <a:latin typeface="Trebuchet MS"/>
              <a:ea typeface="Trebuchet MS"/>
              <a:cs typeface="Trebuchet MS"/>
              <a:sym typeface="Trebuchet MS"/>
            </a:endParaRPr>
          </a:p>
          <a:p>
            <a:pPr marL="0" lvl="0" indent="0" algn="l" rtl="0">
              <a:lnSpc>
                <a:spcPct val="90000"/>
              </a:lnSpc>
              <a:spcBef>
                <a:spcPts val="0"/>
              </a:spcBef>
              <a:spcAft>
                <a:spcPts val="0"/>
              </a:spcAft>
              <a:buClr>
                <a:srgbClr val="595959"/>
              </a:buClr>
              <a:buSzPts val="1400"/>
              <a:buFont typeface="Arial"/>
              <a:buNone/>
            </a:pPr>
            <a:r>
              <a:rPr lang="en-US" sz="1200" dirty="0">
                <a:solidFill>
                  <a:srgbClr val="595959"/>
                </a:solidFill>
                <a:latin typeface="Trebuchet MS"/>
                <a:ea typeface="Trebuchet MS"/>
                <a:cs typeface="Trebuchet MS"/>
                <a:sym typeface="Trebuchet MS"/>
              </a:rPr>
              <a:t>For the purpose of this training, we will concentrate on the WIN and UNIX JOBS</a:t>
            </a:r>
            <a:endParaRPr sz="1200" dirty="0">
              <a:solidFill>
                <a:srgbClr val="595959"/>
              </a:solidFill>
              <a:latin typeface="Trebuchet MS"/>
              <a:ea typeface="Trebuchet MS"/>
              <a:cs typeface="Trebuchet MS"/>
              <a:sym typeface="Trebuchet MS"/>
            </a:endParaRPr>
          </a:p>
          <a:p>
            <a:pPr marL="0" lvl="0" indent="0" algn="l" rtl="0">
              <a:lnSpc>
                <a:spcPct val="90000"/>
              </a:lnSpc>
              <a:spcBef>
                <a:spcPts val="0"/>
              </a:spcBef>
              <a:spcAft>
                <a:spcPts val="0"/>
              </a:spcAft>
              <a:buClr>
                <a:srgbClr val="595959"/>
              </a:buClr>
              <a:buSzPts val="1400"/>
              <a:buFont typeface="Arial"/>
              <a:buNone/>
            </a:pPr>
            <a:endParaRPr sz="1200" dirty="0">
              <a:solidFill>
                <a:srgbClr val="595959"/>
              </a:solidFill>
              <a:latin typeface="Trebuchet MS"/>
              <a:ea typeface="Trebuchet MS"/>
              <a:cs typeface="Trebuchet MS"/>
              <a:sym typeface="Trebuchet MS"/>
            </a:endParaRPr>
          </a:p>
          <a:p>
            <a:pPr marL="0" lvl="0" indent="0" algn="l" rtl="0">
              <a:lnSpc>
                <a:spcPct val="90000"/>
              </a:lnSpc>
              <a:spcBef>
                <a:spcPts val="0"/>
              </a:spcBef>
              <a:spcAft>
                <a:spcPts val="0"/>
              </a:spcAft>
              <a:buClr>
                <a:srgbClr val="595959"/>
              </a:buClr>
              <a:buSzPts val="1400"/>
              <a:buFont typeface="Arial"/>
              <a:buNone/>
            </a:pPr>
            <a:endParaRPr sz="1200" dirty="0">
              <a:solidFill>
                <a:srgbClr val="595959"/>
              </a:solidFill>
              <a:latin typeface="Trebuchet MS"/>
              <a:ea typeface="Trebuchet MS"/>
              <a:cs typeface="Trebuchet MS"/>
              <a:sym typeface="Trebuchet MS"/>
            </a:endParaRPr>
          </a:p>
          <a:p>
            <a:pPr marL="0" lvl="0" indent="0" algn="l" rtl="0">
              <a:lnSpc>
                <a:spcPct val="90000"/>
              </a:lnSpc>
              <a:spcBef>
                <a:spcPts val="0"/>
              </a:spcBef>
              <a:spcAft>
                <a:spcPts val="0"/>
              </a:spcAft>
              <a:buClr>
                <a:srgbClr val="595959"/>
              </a:buClr>
              <a:buSzPts val="1400"/>
              <a:buFont typeface="Arial"/>
              <a:buNone/>
            </a:pPr>
            <a:r>
              <a:rPr lang="en-US" sz="1200" dirty="0">
                <a:solidFill>
                  <a:srgbClr val="595959"/>
                </a:solidFill>
                <a:latin typeface="Trebuchet MS"/>
                <a:ea typeface="Trebuchet MS"/>
                <a:cs typeface="Trebuchet MS"/>
                <a:sym typeface="Trebuchet MS"/>
              </a:rPr>
              <a:t>One other note, no changes/edits are allowed in Production environment.  Be aware that HOSTs, LOGINs and Connection objects need to be created to handle multiple environments.  How to handle this will be discussed as needed throughout this course.</a:t>
            </a:r>
            <a:endParaRPr sz="1200" dirty="0">
              <a:solidFill>
                <a:srgbClr val="595959"/>
              </a:solidFill>
              <a:latin typeface="Trebuchet MS"/>
              <a:ea typeface="Trebuchet MS"/>
              <a:cs typeface="Trebuchet MS"/>
              <a:sym typeface="Trebuchet MS"/>
            </a:endParaRPr>
          </a:p>
          <a:p>
            <a:pPr marL="0" lvl="0" indent="0" algn="l" rtl="0">
              <a:lnSpc>
                <a:spcPct val="90000"/>
              </a:lnSpc>
              <a:spcBef>
                <a:spcPts val="0"/>
              </a:spcBef>
              <a:spcAft>
                <a:spcPts val="0"/>
              </a:spcAft>
              <a:buClr>
                <a:srgbClr val="595959"/>
              </a:buClr>
              <a:buSzPts val="1400"/>
              <a:buFont typeface="Arial"/>
              <a:buNone/>
            </a:pPr>
            <a:endParaRPr sz="1200" dirty="0">
              <a:solidFill>
                <a:srgbClr val="595959"/>
              </a:solidFill>
              <a:latin typeface="Trebuchet MS"/>
              <a:ea typeface="Trebuchet MS"/>
              <a:cs typeface="Trebuchet MS"/>
              <a:sym typeface="Trebuchet MS"/>
            </a:endParaRPr>
          </a:p>
          <a:p>
            <a:pPr marL="0" lvl="0" indent="0" algn="l" rtl="0">
              <a:lnSpc>
                <a:spcPct val="90000"/>
              </a:lnSpc>
              <a:spcBef>
                <a:spcPts val="0"/>
              </a:spcBef>
              <a:spcAft>
                <a:spcPts val="0"/>
              </a:spcAft>
              <a:buClr>
                <a:srgbClr val="595959"/>
              </a:buClr>
              <a:buSzPts val="1400"/>
              <a:buFont typeface="Arial"/>
              <a:buNone/>
            </a:pPr>
            <a:endParaRPr sz="1200" dirty="0">
              <a:solidFill>
                <a:srgbClr val="595959"/>
              </a:solidFill>
              <a:latin typeface="Trebuchet MS"/>
              <a:ea typeface="Trebuchet MS"/>
              <a:cs typeface="Trebuchet MS"/>
              <a:sym typeface="Trebuchet MS"/>
            </a:endParaRPr>
          </a:p>
          <a:p>
            <a:pPr marL="0" lvl="0" indent="0" algn="l" rtl="0">
              <a:lnSpc>
                <a:spcPct val="90000"/>
              </a:lnSpc>
              <a:spcBef>
                <a:spcPts val="0"/>
              </a:spcBef>
              <a:spcAft>
                <a:spcPts val="0"/>
              </a:spcAft>
              <a:buClr>
                <a:srgbClr val="595959"/>
              </a:buClr>
              <a:buSzPts val="1400"/>
              <a:buFont typeface="Arial"/>
              <a:buNone/>
            </a:pPr>
            <a:endParaRPr sz="1200" dirty="0">
              <a:solidFill>
                <a:srgbClr val="595959"/>
              </a:solidFill>
              <a:latin typeface="Trebuchet MS"/>
              <a:ea typeface="Trebuchet MS"/>
              <a:cs typeface="Trebuchet MS"/>
              <a:sym typeface="Trebuchet M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cxnSp>
        <p:nvCxnSpPr>
          <p:cNvPr id="325" name="Google Shape;325;p39"/>
          <p:cNvCxnSpPr>
            <a:stCxn id="326" idx="0"/>
            <a:endCxn id="326" idx="0"/>
          </p:cNvCxnSpPr>
          <p:nvPr/>
        </p:nvCxnSpPr>
        <p:spPr>
          <a:xfrm>
            <a:off x="455661" y="1058209"/>
            <a:ext cx="8308200" cy="0"/>
          </a:xfrm>
          <a:prstGeom prst="straightConnector1">
            <a:avLst/>
          </a:prstGeom>
          <a:noFill/>
          <a:ln w="9525" cap="flat" cmpd="sng">
            <a:solidFill>
              <a:srgbClr val="CCCCCC"/>
            </a:solidFill>
            <a:prstDash val="solid"/>
            <a:round/>
            <a:headEnd type="none" w="med" len="med"/>
            <a:tailEnd type="none" w="med" len="med"/>
          </a:ln>
        </p:spPr>
      </p:cxnSp>
      <p:sp>
        <p:nvSpPr>
          <p:cNvPr id="327" name="Google Shape;327;p39"/>
          <p:cNvSpPr txBox="1">
            <a:spLocks noGrp="1"/>
          </p:cNvSpPr>
          <p:nvPr>
            <p:ph type="title"/>
          </p:nvPr>
        </p:nvSpPr>
        <p:spPr>
          <a:xfrm>
            <a:off x="455650" y="236525"/>
            <a:ext cx="8308200" cy="722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US" sz="3600" b="1">
                <a:solidFill>
                  <a:srgbClr val="2551A3"/>
                </a:solidFill>
                <a:latin typeface="Trebuchet MS"/>
                <a:ea typeface="Trebuchet MS"/>
                <a:cs typeface="Trebuchet MS"/>
                <a:sym typeface="Trebuchet MS"/>
              </a:rPr>
              <a:t>JOBS - WIN</a:t>
            </a:r>
            <a:endParaRPr sz="3600" b="1">
              <a:solidFill>
                <a:srgbClr val="2551A3"/>
              </a:solidFill>
              <a:latin typeface="Trebuchet MS"/>
              <a:ea typeface="Trebuchet MS"/>
              <a:cs typeface="Trebuchet MS"/>
              <a:sym typeface="Trebuchet MS"/>
            </a:endParaRPr>
          </a:p>
        </p:txBody>
      </p:sp>
      <p:sp>
        <p:nvSpPr>
          <p:cNvPr id="329" name="Google Shape;329;p39"/>
          <p:cNvSpPr txBox="1"/>
          <p:nvPr/>
        </p:nvSpPr>
        <p:spPr>
          <a:xfrm>
            <a:off x="256075" y="1339850"/>
            <a:ext cx="8507700" cy="48210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rgbClr val="595959"/>
              </a:buClr>
              <a:buSzPts val="1400"/>
              <a:buFont typeface="Arial"/>
              <a:buNone/>
            </a:pPr>
            <a:r>
              <a:rPr lang="en-US" sz="1800" b="1">
                <a:latin typeface="Trebuchet MS"/>
                <a:ea typeface="Trebuchet MS"/>
                <a:cs typeface="Trebuchet MS"/>
                <a:sym typeface="Trebuchet MS"/>
              </a:rPr>
              <a:t>Windows</a:t>
            </a:r>
            <a:endParaRPr sz="1800" b="1">
              <a:latin typeface="Trebuchet MS"/>
              <a:ea typeface="Trebuchet MS"/>
              <a:cs typeface="Trebuchet MS"/>
              <a:sym typeface="Trebuchet MS"/>
            </a:endParaRPr>
          </a:p>
          <a:p>
            <a:pPr marL="0" lvl="0" indent="0" algn="l" rtl="0">
              <a:lnSpc>
                <a:spcPct val="90000"/>
              </a:lnSpc>
              <a:spcBef>
                <a:spcPts val="0"/>
              </a:spcBef>
              <a:spcAft>
                <a:spcPts val="0"/>
              </a:spcAft>
              <a:buClr>
                <a:srgbClr val="595959"/>
              </a:buClr>
              <a:buSzPts val="1400"/>
              <a:buFont typeface="Arial"/>
              <a:buNone/>
            </a:pPr>
            <a:endParaRPr sz="1200">
              <a:solidFill>
                <a:srgbClr val="595959"/>
              </a:solidFill>
              <a:latin typeface="Trebuchet MS"/>
              <a:ea typeface="Trebuchet MS"/>
              <a:cs typeface="Trebuchet MS"/>
              <a:sym typeface="Trebuchet MS"/>
            </a:endParaRPr>
          </a:p>
          <a:p>
            <a:pPr marL="0" lvl="0" indent="0" algn="l" rtl="0">
              <a:lnSpc>
                <a:spcPct val="90000"/>
              </a:lnSpc>
              <a:spcBef>
                <a:spcPts val="0"/>
              </a:spcBef>
              <a:spcAft>
                <a:spcPts val="0"/>
              </a:spcAft>
              <a:buClr>
                <a:srgbClr val="595959"/>
              </a:buClr>
              <a:buSzPts val="1200"/>
              <a:buFont typeface="Arial"/>
              <a:buNone/>
            </a:pPr>
            <a:r>
              <a:rPr lang="en-US" sz="1200">
                <a:solidFill>
                  <a:srgbClr val="595959"/>
                </a:solidFill>
                <a:latin typeface="Trebuchet MS"/>
                <a:ea typeface="Trebuchet MS"/>
                <a:cs typeface="Trebuchet MS"/>
                <a:sym typeface="Trebuchet MS"/>
              </a:rPr>
              <a:t>While in the JOBS folder, Click on the Add Object button</a:t>
            </a:r>
            <a:endParaRPr sz="1200">
              <a:solidFill>
                <a:srgbClr val="595959"/>
              </a:solidFill>
              <a:latin typeface="Trebuchet MS"/>
              <a:ea typeface="Trebuchet MS"/>
              <a:cs typeface="Trebuchet MS"/>
              <a:sym typeface="Trebuchet MS"/>
            </a:endParaRPr>
          </a:p>
          <a:p>
            <a:pPr marL="0" lvl="0" indent="0" algn="l" rtl="0">
              <a:lnSpc>
                <a:spcPct val="90000"/>
              </a:lnSpc>
              <a:spcBef>
                <a:spcPts val="0"/>
              </a:spcBef>
              <a:spcAft>
                <a:spcPts val="0"/>
              </a:spcAft>
              <a:buClr>
                <a:srgbClr val="595959"/>
              </a:buClr>
              <a:buSzPts val="1200"/>
              <a:buFont typeface="Arial"/>
              <a:buNone/>
            </a:pPr>
            <a:endParaRPr sz="1200">
              <a:solidFill>
                <a:srgbClr val="595959"/>
              </a:solidFill>
              <a:latin typeface="Trebuchet MS"/>
              <a:ea typeface="Trebuchet MS"/>
              <a:cs typeface="Trebuchet MS"/>
              <a:sym typeface="Trebuchet MS"/>
            </a:endParaRPr>
          </a:p>
          <a:p>
            <a:pPr marL="0" lvl="0" indent="0" algn="l" rtl="0">
              <a:lnSpc>
                <a:spcPct val="90000"/>
              </a:lnSpc>
              <a:spcBef>
                <a:spcPts val="0"/>
              </a:spcBef>
              <a:spcAft>
                <a:spcPts val="0"/>
              </a:spcAft>
              <a:buClr>
                <a:srgbClr val="595959"/>
              </a:buClr>
              <a:buSzPts val="1200"/>
              <a:buFont typeface="Arial"/>
              <a:buNone/>
            </a:pPr>
            <a:endParaRPr sz="1200">
              <a:solidFill>
                <a:srgbClr val="595959"/>
              </a:solidFill>
              <a:latin typeface="Trebuchet MS"/>
              <a:ea typeface="Trebuchet MS"/>
              <a:cs typeface="Trebuchet MS"/>
              <a:sym typeface="Trebuchet MS"/>
            </a:endParaRPr>
          </a:p>
          <a:p>
            <a:pPr marL="0" lvl="0" indent="0" algn="l" rtl="0">
              <a:lnSpc>
                <a:spcPct val="90000"/>
              </a:lnSpc>
              <a:spcBef>
                <a:spcPts val="0"/>
              </a:spcBef>
              <a:spcAft>
                <a:spcPts val="0"/>
              </a:spcAft>
              <a:buClr>
                <a:srgbClr val="595959"/>
              </a:buClr>
              <a:buSzPts val="1200"/>
              <a:buFont typeface="Arial"/>
              <a:buNone/>
            </a:pPr>
            <a:endParaRPr sz="1200">
              <a:solidFill>
                <a:srgbClr val="595959"/>
              </a:solidFill>
              <a:latin typeface="Trebuchet MS"/>
              <a:ea typeface="Trebuchet MS"/>
              <a:cs typeface="Trebuchet MS"/>
              <a:sym typeface="Trebuchet MS"/>
            </a:endParaRPr>
          </a:p>
          <a:p>
            <a:pPr marL="0" lvl="0" indent="0" algn="l" rtl="0">
              <a:lnSpc>
                <a:spcPct val="90000"/>
              </a:lnSpc>
              <a:spcBef>
                <a:spcPts val="0"/>
              </a:spcBef>
              <a:spcAft>
                <a:spcPts val="0"/>
              </a:spcAft>
              <a:buClr>
                <a:srgbClr val="595959"/>
              </a:buClr>
              <a:buSzPts val="1200"/>
              <a:buFont typeface="Arial"/>
              <a:buNone/>
            </a:pPr>
            <a:endParaRPr sz="1200">
              <a:solidFill>
                <a:srgbClr val="595959"/>
              </a:solidFill>
              <a:latin typeface="Trebuchet MS"/>
              <a:ea typeface="Trebuchet MS"/>
              <a:cs typeface="Trebuchet MS"/>
              <a:sym typeface="Trebuchet MS"/>
            </a:endParaRPr>
          </a:p>
          <a:p>
            <a:pPr marL="0" lvl="0" indent="0" algn="l" rtl="0">
              <a:lnSpc>
                <a:spcPct val="90000"/>
              </a:lnSpc>
              <a:spcBef>
                <a:spcPts val="0"/>
              </a:spcBef>
              <a:spcAft>
                <a:spcPts val="0"/>
              </a:spcAft>
              <a:buClr>
                <a:srgbClr val="595959"/>
              </a:buClr>
              <a:buSzPts val="1200"/>
              <a:buFont typeface="Arial"/>
              <a:buNone/>
            </a:pPr>
            <a:endParaRPr sz="1200">
              <a:solidFill>
                <a:srgbClr val="595959"/>
              </a:solidFill>
              <a:latin typeface="Trebuchet MS"/>
              <a:ea typeface="Trebuchet MS"/>
              <a:cs typeface="Trebuchet MS"/>
              <a:sym typeface="Trebuchet MS"/>
            </a:endParaRPr>
          </a:p>
          <a:p>
            <a:pPr marL="0" lvl="0" indent="0" algn="l" rtl="0">
              <a:lnSpc>
                <a:spcPct val="90000"/>
              </a:lnSpc>
              <a:spcBef>
                <a:spcPts val="0"/>
              </a:spcBef>
              <a:spcAft>
                <a:spcPts val="0"/>
              </a:spcAft>
              <a:buClr>
                <a:srgbClr val="595959"/>
              </a:buClr>
              <a:buSzPts val="1200"/>
              <a:buFont typeface="Arial"/>
              <a:buNone/>
            </a:pPr>
            <a:endParaRPr sz="1200">
              <a:solidFill>
                <a:srgbClr val="595959"/>
              </a:solidFill>
              <a:latin typeface="Trebuchet MS"/>
              <a:ea typeface="Trebuchet MS"/>
              <a:cs typeface="Trebuchet MS"/>
              <a:sym typeface="Trebuchet MS"/>
            </a:endParaRPr>
          </a:p>
          <a:p>
            <a:pPr marL="0" lvl="0" indent="0" algn="l" rtl="0">
              <a:lnSpc>
                <a:spcPct val="90000"/>
              </a:lnSpc>
              <a:spcBef>
                <a:spcPts val="0"/>
              </a:spcBef>
              <a:spcAft>
                <a:spcPts val="0"/>
              </a:spcAft>
              <a:buClr>
                <a:srgbClr val="595959"/>
              </a:buClr>
              <a:buSzPts val="1200"/>
              <a:buFont typeface="Arial"/>
              <a:buNone/>
            </a:pPr>
            <a:r>
              <a:rPr lang="en-US" sz="1200">
                <a:solidFill>
                  <a:srgbClr val="595959"/>
                </a:solidFill>
                <a:latin typeface="Trebuchet MS"/>
                <a:ea typeface="Trebuchet MS"/>
                <a:cs typeface="Trebuchet MS"/>
                <a:sym typeface="Trebuchet MS"/>
              </a:rPr>
              <a:t>Click on the Job (JOBS) and scroll down to WIN		   OIT Job and Win Job are interchangeable and you </a:t>
            </a:r>
            <a:endParaRPr sz="1200">
              <a:solidFill>
                <a:srgbClr val="595959"/>
              </a:solidFill>
              <a:latin typeface="Trebuchet MS"/>
              <a:ea typeface="Trebuchet MS"/>
              <a:cs typeface="Trebuchet MS"/>
              <a:sym typeface="Trebuchet MS"/>
            </a:endParaRPr>
          </a:p>
          <a:p>
            <a:pPr marL="3657600" lvl="0" indent="457200" algn="l" rtl="0">
              <a:lnSpc>
                <a:spcPct val="90000"/>
              </a:lnSpc>
              <a:spcBef>
                <a:spcPts val="0"/>
              </a:spcBef>
              <a:spcAft>
                <a:spcPts val="0"/>
              </a:spcAft>
              <a:buClr>
                <a:srgbClr val="595959"/>
              </a:buClr>
              <a:buSzPts val="1200"/>
              <a:buFont typeface="Arial"/>
              <a:buNone/>
            </a:pPr>
            <a:r>
              <a:rPr lang="en-US" sz="1200">
                <a:solidFill>
                  <a:srgbClr val="595959"/>
                </a:solidFill>
                <a:latin typeface="Trebuchet MS"/>
                <a:ea typeface="Trebuchet MS"/>
                <a:cs typeface="Trebuchet MS"/>
                <a:sym typeface="Trebuchet MS"/>
              </a:rPr>
              <a:t>   can use either one.  </a:t>
            </a:r>
            <a:endParaRPr sz="1200">
              <a:solidFill>
                <a:srgbClr val="595959"/>
              </a:solidFill>
              <a:latin typeface="Trebuchet MS"/>
              <a:ea typeface="Trebuchet MS"/>
              <a:cs typeface="Trebuchet MS"/>
              <a:sym typeface="Trebuchet MS"/>
            </a:endParaRPr>
          </a:p>
          <a:p>
            <a:pPr marL="3657600" lvl="0" indent="457200" algn="l" rtl="0">
              <a:lnSpc>
                <a:spcPct val="90000"/>
              </a:lnSpc>
              <a:spcBef>
                <a:spcPts val="0"/>
              </a:spcBef>
              <a:spcAft>
                <a:spcPts val="0"/>
              </a:spcAft>
              <a:buClr>
                <a:srgbClr val="595959"/>
              </a:buClr>
              <a:buSzPts val="1200"/>
              <a:buFont typeface="Arial"/>
              <a:buNone/>
            </a:pPr>
            <a:r>
              <a:rPr lang="en-US" sz="1200">
                <a:solidFill>
                  <a:srgbClr val="595959"/>
                </a:solidFill>
                <a:latin typeface="Trebuchet MS"/>
                <a:ea typeface="Trebuchet MS"/>
                <a:cs typeface="Trebuchet MS"/>
                <a:sym typeface="Trebuchet MS"/>
              </a:rPr>
              <a:t>   </a:t>
            </a:r>
            <a:endParaRPr sz="1200">
              <a:solidFill>
                <a:srgbClr val="595959"/>
              </a:solidFill>
              <a:latin typeface="Trebuchet MS"/>
              <a:ea typeface="Trebuchet MS"/>
              <a:cs typeface="Trebuchet MS"/>
              <a:sym typeface="Trebuchet MS"/>
            </a:endParaRPr>
          </a:p>
          <a:p>
            <a:pPr marL="3657600" lvl="0" indent="457200" algn="l" rtl="0">
              <a:lnSpc>
                <a:spcPct val="90000"/>
              </a:lnSpc>
              <a:spcBef>
                <a:spcPts val="0"/>
              </a:spcBef>
              <a:spcAft>
                <a:spcPts val="0"/>
              </a:spcAft>
              <a:buClr>
                <a:srgbClr val="595959"/>
              </a:buClr>
              <a:buSzPts val="1200"/>
              <a:buFont typeface="Arial"/>
              <a:buNone/>
            </a:pPr>
            <a:r>
              <a:rPr lang="en-US" sz="1200">
                <a:solidFill>
                  <a:srgbClr val="595959"/>
                </a:solidFill>
                <a:latin typeface="Trebuchet MS"/>
                <a:ea typeface="Trebuchet MS"/>
                <a:cs typeface="Trebuchet MS"/>
                <a:sym typeface="Trebuchet MS"/>
              </a:rPr>
              <a:t>   </a:t>
            </a:r>
            <a:endParaRPr sz="1200">
              <a:solidFill>
                <a:srgbClr val="595959"/>
              </a:solidFill>
              <a:latin typeface="Trebuchet MS"/>
              <a:ea typeface="Trebuchet MS"/>
              <a:cs typeface="Trebuchet MS"/>
              <a:sym typeface="Trebuchet MS"/>
            </a:endParaRPr>
          </a:p>
          <a:p>
            <a:pPr marL="3657600" lvl="0" indent="457200" algn="l" rtl="0">
              <a:lnSpc>
                <a:spcPct val="90000"/>
              </a:lnSpc>
              <a:spcBef>
                <a:spcPts val="0"/>
              </a:spcBef>
              <a:spcAft>
                <a:spcPts val="0"/>
              </a:spcAft>
              <a:buClr>
                <a:srgbClr val="595959"/>
              </a:buClr>
              <a:buSzPts val="1200"/>
              <a:buFont typeface="Arial"/>
              <a:buNone/>
            </a:pPr>
            <a:r>
              <a:rPr lang="en-US" sz="1200">
                <a:solidFill>
                  <a:srgbClr val="595959"/>
                </a:solidFill>
                <a:latin typeface="Trebuchet MS"/>
                <a:ea typeface="Trebuchet MS"/>
                <a:cs typeface="Trebuchet MS"/>
                <a:sym typeface="Trebuchet MS"/>
              </a:rPr>
              <a:t>   Rename the object to follow naming standards	</a:t>
            </a:r>
            <a:endParaRPr sz="1200">
              <a:solidFill>
                <a:srgbClr val="595959"/>
              </a:solidFill>
              <a:latin typeface="Trebuchet MS"/>
              <a:ea typeface="Trebuchet MS"/>
              <a:cs typeface="Trebuchet MS"/>
              <a:sym typeface="Trebuchet MS"/>
            </a:endParaRPr>
          </a:p>
          <a:p>
            <a:pPr marL="0" lvl="0" indent="0" algn="l" rtl="0">
              <a:lnSpc>
                <a:spcPct val="90000"/>
              </a:lnSpc>
              <a:spcBef>
                <a:spcPts val="0"/>
              </a:spcBef>
              <a:spcAft>
                <a:spcPts val="0"/>
              </a:spcAft>
              <a:buClr>
                <a:srgbClr val="595959"/>
              </a:buClr>
              <a:buSzPts val="1200"/>
              <a:buFont typeface="Arial"/>
              <a:buNone/>
            </a:pPr>
            <a:endParaRPr sz="1200">
              <a:solidFill>
                <a:srgbClr val="595959"/>
              </a:solidFill>
              <a:latin typeface="Trebuchet MS"/>
              <a:ea typeface="Trebuchet MS"/>
              <a:cs typeface="Trebuchet MS"/>
              <a:sym typeface="Trebuchet MS"/>
            </a:endParaRPr>
          </a:p>
          <a:p>
            <a:pPr marL="0" lvl="0" indent="0" algn="l" rtl="0">
              <a:lnSpc>
                <a:spcPct val="90000"/>
              </a:lnSpc>
              <a:spcBef>
                <a:spcPts val="0"/>
              </a:spcBef>
              <a:spcAft>
                <a:spcPts val="0"/>
              </a:spcAft>
              <a:buClr>
                <a:srgbClr val="595959"/>
              </a:buClr>
              <a:buSzPts val="1200"/>
              <a:buFont typeface="Arial"/>
              <a:buNone/>
            </a:pPr>
            <a:endParaRPr sz="1200">
              <a:solidFill>
                <a:srgbClr val="595959"/>
              </a:solidFill>
              <a:latin typeface="Trebuchet MS"/>
              <a:ea typeface="Trebuchet MS"/>
              <a:cs typeface="Trebuchet MS"/>
              <a:sym typeface="Trebuchet MS"/>
            </a:endParaRPr>
          </a:p>
          <a:p>
            <a:pPr marL="0" lvl="0" indent="0" algn="l" rtl="0">
              <a:lnSpc>
                <a:spcPct val="90000"/>
              </a:lnSpc>
              <a:spcBef>
                <a:spcPts val="0"/>
              </a:spcBef>
              <a:spcAft>
                <a:spcPts val="0"/>
              </a:spcAft>
              <a:buClr>
                <a:srgbClr val="595959"/>
              </a:buClr>
              <a:buSzPts val="1200"/>
              <a:buFont typeface="Arial"/>
              <a:buNone/>
            </a:pPr>
            <a:endParaRPr sz="1200">
              <a:solidFill>
                <a:srgbClr val="595959"/>
              </a:solidFill>
              <a:latin typeface="Trebuchet MS"/>
              <a:ea typeface="Trebuchet MS"/>
              <a:cs typeface="Trebuchet MS"/>
              <a:sym typeface="Trebuchet MS"/>
            </a:endParaRPr>
          </a:p>
        </p:txBody>
      </p:sp>
      <p:pic>
        <p:nvPicPr>
          <p:cNvPr id="330" name="Google Shape;330;p39"/>
          <p:cNvPicPr preferRelativeResize="0"/>
          <p:nvPr/>
        </p:nvPicPr>
        <p:blipFill>
          <a:blip r:embed="rId3">
            <a:alphaModFix/>
          </a:blip>
          <a:stretch>
            <a:fillRect/>
          </a:stretch>
        </p:blipFill>
        <p:spPr>
          <a:xfrm>
            <a:off x="388550" y="2151075"/>
            <a:ext cx="3740075" cy="542800"/>
          </a:xfrm>
          <a:prstGeom prst="rect">
            <a:avLst/>
          </a:prstGeom>
          <a:noFill/>
          <a:ln>
            <a:noFill/>
          </a:ln>
        </p:spPr>
      </p:pic>
      <p:pic>
        <p:nvPicPr>
          <p:cNvPr id="331" name="Google Shape;331;p39"/>
          <p:cNvPicPr preferRelativeResize="0"/>
          <p:nvPr/>
        </p:nvPicPr>
        <p:blipFill>
          <a:blip r:embed="rId4">
            <a:alphaModFix/>
          </a:blip>
          <a:stretch>
            <a:fillRect/>
          </a:stretch>
        </p:blipFill>
        <p:spPr>
          <a:xfrm>
            <a:off x="366525" y="3332925"/>
            <a:ext cx="3784125" cy="1758800"/>
          </a:xfrm>
          <a:prstGeom prst="rect">
            <a:avLst/>
          </a:prstGeom>
          <a:noFill/>
          <a:ln>
            <a:noFill/>
          </a:ln>
        </p:spPr>
      </p:pic>
      <p:pic>
        <p:nvPicPr>
          <p:cNvPr id="332" name="Google Shape;332;p39"/>
          <p:cNvPicPr preferRelativeResize="0"/>
          <p:nvPr/>
        </p:nvPicPr>
        <p:blipFill>
          <a:blip r:embed="rId5">
            <a:alphaModFix/>
          </a:blip>
          <a:stretch>
            <a:fillRect/>
          </a:stretch>
        </p:blipFill>
        <p:spPr>
          <a:xfrm>
            <a:off x="366525" y="4827125"/>
            <a:ext cx="3784125" cy="742950"/>
          </a:xfrm>
          <a:prstGeom prst="rect">
            <a:avLst/>
          </a:prstGeom>
          <a:noFill/>
          <a:ln>
            <a:noFill/>
          </a:ln>
        </p:spPr>
      </p:pic>
      <p:pic>
        <p:nvPicPr>
          <p:cNvPr id="333" name="Google Shape;333;p39"/>
          <p:cNvPicPr preferRelativeResize="0"/>
          <p:nvPr/>
        </p:nvPicPr>
        <p:blipFill>
          <a:blip r:embed="rId6">
            <a:alphaModFix/>
          </a:blip>
          <a:stretch>
            <a:fillRect/>
          </a:stretch>
        </p:blipFill>
        <p:spPr>
          <a:xfrm>
            <a:off x="4603750" y="3943000"/>
            <a:ext cx="3941650" cy="1533525"/>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cxnSp>
        <p:nvCxnSpPr>
          <p:cNvPr id="60" name="Google Shape;60;p13"/>
          <p:cNvCxnSpPr>
            <a:stCxn id="61" idx="0"/>
            <a:endCxn id="61" idx="0"/>
          </p:cNvCxnSpPr>
          <p:nvPr/>
        </p:nvCxnSpPr>
        <p:spPr>
          <a:xfrm>
            <a:off x="455661" y="1058209"/>
            <a:ext cx="8308200" cy="0"/>
          </a:xfrm>
          <a:prstGeom prst="straightConnector1">
            <a:avLst/>
          </a:prstGeom>
          <a:noFill/>
          <a:ln w="9525" cap="flat" cmpd="sng">
            <a:solidFill>
              <a:srgbClr val="CCCCCC"/>
            </a:solidFill>
            <a:prstDash val="solid"/>
            <a:round/>
            <a:headEnd type="none" w="med" len="med"/>
            <a:tailEnd type="none" w="med" len="med"/>
          </a:ln>
        </p:spPr>
      </p:cxnSp>
      <p:sp>
        <p:nvSpPr>
          <p:cNvPr id="62" name="Google Shape;62;p13"/>
          <p:cNvSpPr txBox="1">
            <a:spLocks noGrp="1"/>
          </p:cNvSpPr>
          <p:nvPr>
            <p:ph type="title"/>
          </p:nvPr>
        </p:nvSpPr>
        <p:spPr>
          <a:xfrm>
            <a:off x="455650" y="236525"/>
            <a:ext cx="8308200" cy="722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US" sz="3600" b="1">
                <a:solidFill>
                  <a:srgbClr val="2551A3"/>
                </a:solidFill>
                <a:latin typeface="Trebuchet MS"/>
                <a:ea typeface="Trebuchet MS"/>
                <a:cs typeface="Trebuchet MS"/>
                <a:sym typeface="Trebuchet MS"/>
              </a:rPr>
              <a:t>What is the Automation Engine</a:t>
            </a:r>
            <a:endParaRPr sz="3600" b="1">
              <a:solidFill>
                <a:srgbClr val="2551A3"/>
              </a:solidFill>
              <a:latin typeface="Trebuchet MS"/>
              <a:ea typeface="Trebuchet MS"/>
              <a:cs typeface="Trebuchet MS"/>
              <a:sym typeface="Trebuchet MS"/>
            </a:endParaRPr>
          </a:p>
        </p:txBody>
      </p:sp>
      <p:sp>
        <p:nvSpPr>
          <p:cNvPr id="64" name="Google Shape;64;p13"/>
          <p:cNvSpPr txBox="1"/>
          <p:nvPr/>
        </p:nvSpPr>
        <p:spPr>
          <a:xfrm>
            <a:off x="700925" y="1608000"/>
            <a:ext cx="8007000" cy="4521600"/>
          </a:xfrm>
          <a:prstGeom prst="rect">
            <a:avLst/>
          </a:prstGeom>
          <a:noFill/>
          <a:ln>
            <a:noFill/>
          </a:ln>
        </p:spPr>
        <p:txBody>
          <a:bodyPr spcFirstLastPara="1" wrap="square" lIns="91425" tIns="91425" rIns="91425" bIns="91425" anchor="t" anchorCtr="0">
            <a:noAutofit/>
          </a:bodyPr>
          <a:lstStyle/>
          <a:p>
            <a:pPr marL="274320" lvl="0" indent="-210820" algn="l" rtl="0">
              <a:lnSpc>
                <a:spcPct val="90000"/>
              </a:lnSpc>
              <a:spcBef>
                <a:spcPts val="0"/>
              </a:spcBef>
              <a:spcAft>
                <a:spcPts val="0"/>
              </a:spcAft>
              <a:buClr>
                <a:srgbClr val="595959"/>
              </a:buClr>
              <a:buSzPts val="1400"/>
              <a:buFont typeface="Trebuchet MS"/>
              <a:buChar char="•"/>
            </a:pPr>
            <a:r>
              <a:rPr lang="en-US" b="1">
                <a:solidFill>
                  <a:srgbClr val="595959"/>
                </a:solidFill>
                <a:latin typeface="Trebuchet MS"/>
                <a:ea typeface="Trebuchet MS"/>
                <a:cs typeface="Trebuchet MS"/>
                <a:sym typeface="Trebuchet MS"/>
              </a:rPr>
              <a:t>Task Control</a:t>
            </a:r>
            <a:endParaRPr b="1">
              <a:solidFill>
                <a:srgbClr val="595959"/>
              </a:solidFill>
              <a:latin typeface="Trebuchet MS"/>
              <a:ea typeface="Trebuchet MS"/>
              <a:cs typeface="Trebuchet MS"/>
              <a:sym typeface="Trebuchet MS"/>
            </a:endParaRPr>
          </a:p>
          <a:p>
            <a:pPr marL="548640" lvl="2" indent="0" algn="just" rtl="0">
              <a:lnSpc>
                <a:spcPct val="90000"/>
              </a:lnSpc>
              <a:spcBef>
                <a:spcPts val="0"/>
              </a:spcBef>
              <a:spcAft>
                <a:spcPts val="0"/>
              </a:spcAft>
              <a:buClr>
                <a:srgbClr val="595959"/>
              </a:buClr>
              <a:buSzPts val="1200"/>
              <a:buFont typeface="Arial"/>
              <a:buNone/>
            </a:pPr>
            <a:r>
              <a:rPr lang="en-US">
                <a:solidFill>
                  <a:srgbClr val="595959"/>
                </a:solidFill>
                <a:latin typeface="Trebuchet MS"/>
                <a:ea typeface="Trebuchet MS"/>
                <a:cs typeface="Trebuchet MS"/>
                <a:sym typeface="Trebuchet MS"/>
              </a:rPr>
              <a:t>Tasks primarily refer to Jobs. A Job may consist of one or several </a:t>
            </a:r>
            <a:r>
              <a:rPr lang="en-US" i="1">
                <a:solidFill>
                  <a:srgbClr val="595959"/>
                </a:solidFill>
                <a:latin typeface="Trebuchet MS"/>
                <a:ea typeface="Trebuchet MS"/>
                <a:cs typeface="Trebuchet MS"/>
                <a:sym typeface="Trebuchet MS"/>
              </a:rPr>
              <a:t>OS </a:t>
            </a:r>
            <a:r>
              <a:rPr lang="en-US">
                <a:solidFill>
                  <a:srgbClr val="595959"/>
                </a:solidFill>
                <a:latin typeface="Trebuchet MS"/>
                <a:ea typeface="Trebuchet MS"/>
                <a:cs typeface="Trebuchet MS"/>
                <a:sym typeface="Trebuchet MS"/>
              </a:rPr>
              <a:t>commands or</a:t>
            </a:r>
            <a:endParaRPr>
              <a:solidFill>
                <a:srgbClr val="595959"/>
              </a:solidFill>
              <a:latin typeface="Trebuchet MS"/>
              <a:ea typeface="Trebuchet MS"/>
              <a:cs typeface="Trebuchet MS"/>
              <a:sym typeface="Trebuchet MS"/>
            </a:endParaRPr>
          </a:p>
          <a:p>
            <a:pPr marL="548640" lvl="2" indent="0" algn="just" rtl="0">
              <a:lnSpc>
                <a:spcPct val="90000"/>
              </a:lnSpc>
              <a:spcBef>
                <a:spcPts val="0"/>
              </a:spcBef>
              <a:spcAft>
                <a:spcPts val="0"/>
              </a:spcAft>
              <a:buClr>
                <a:srgbClr val="595959"/>
              </a:buClr>
              <a:buSzPts val="1200"/>
              <a:buFont typeface="Arial"/>
              <a:buNone/>
            </a:pPr>
            <a:r>
              <a:rPr lang="en-US">
                <a:solidFill>
                  <a:srgbClr val="595959"/>
                </a:solidFill>
                <a:latin typeface="Trebuchet MS"/>
                <a:ea typeface="Trebuchet MS"/>
                <a:cs typeface="Trebuchet MS"/>
                <a:sym typeface="Trebuchet MS"/>
              </a:rPr>
              <a:t>several program calls. File Transfers are also tasks. It is possible to define dependencies</a:t>
            </a:r>
            <a:endParaRPr>
              <a:solidFill>
                <a:srgbClr val="595959"/>
              </a:solidFill>
              <a:latin typeface="Trebuchet MS"/>
              <a:ea typeface="Trebuchet MS"/>
              <a:cs typeface="Trebuchet MS"/>
              <a:sym typeface="Trebuchet MS"/>
            </a:endParaRPr>
          </a:p>
          <a:p>
            <a:pPr marL="548640" lvl="2" indent="0" algn="just" rtl="0">
              <a:lnSpc>
                <a:spcPct val="90000"/>
              </a:lnSpc>
              <a:spcBef>
                <a:spcPts val="0"/>
              </a:spcBef>
              <a:spcAft>
                <a:spcPts val="0"/>
              </a:spcAft>
              <a:buClr>
                <a:srgbClr val="595959"/>
              </a:buClr>
              <a:buSzPts val="1200"/>
              <a:buFont typeface="Arial"/>
              <a:buNone/>
            </a:pPr>
            <a:r>
              <a:rPr lang="en-US">
                <a:solidFill>
                  <a:srgbClr val="595959"/>
                </a:solidFill>
                <a:latin typeface="Trebuchet MS"/>
                <a:ea typeface="Trebuchet MS"/>
                <a:cs typeface="Trebuchet MS"/>
                <a:sym typeface="Trebuchet MS"/>
              </a:rPr>
              <a:t>between these and other AE specific tasks and control them. There are logical and time based dependencies. For example, </a:t>
            </a:r>
            <a:r>
              <a:rPr lang="en-US" i="1">
                <a:solidFill>
                  <a:srgbClr val="595959"/>
                </a:solidFill>
                <a:latin typeface="Trebuchet MS"/>
                <a:ea typeface="Trebuchet MS"/>
                <a:cs typeface="Trebuchet MS"/>
                <a:sym typeface="Trebuchet MS"/>
              </a:rPr>
              <a:t>Job_B </a:t>
            </a:r>
            <a:r>
              <a:rPr lang="en-US">
                <a:solidFill>
                  <a:srgbClr val="595959"/>
                </a:solidFill>
                <a:latin typeface="Trebuchet MS"/>
                <a:ea typeface="Trebuchet MS"/>
                <a:cs typeface="Trebuchet MS"/>
                <a:sym typeface="Trebuchet MS"/>
              </a:rPr>
              <a:t>may only start if </a:t>
            </a:r>
            <a:r>
              <a:rPr lang="en-US" i="1">
                <a:solidFill>
                  <a:srgbClr val="595959"/>
                </a:solidFill>
                <a:latin typeface="Trebuchet MS"/>
                <a:ea typeface="Trebuchet MS"/>
                <a:cs typeface="Trebuchet MS"/>
                <a:sym typeface="Trebuchet MS"/>
              </a:rPr>
              <a:t>Job_A </a:t>
            </a:r>
            <a:r>
              <a:rPr lang="en-US">
                <a:solidFill>
                  <a:srgbClr val="595959"/>
                </a:solidFill>
                <a:latin typeface="Trebuchet MS"/>
                <a:ea typeface="Trebuchet MS"/>
                <a:cs typeface="Trebuchet MS"/>
                <a:sym typeface="Trebuchet MS"/>
              </a:rPr>
              <a:t>has ended successfully</a:t>
            </a:r>
            <a:endParaRPr>
              <a:solidFill>
                <a:srgbClr val="595959"/>
              </a:solidFill>
              <a:latin typeface="Trebuchet MS"/>
              <a:ea typeface="Trebuchet MS"/>
              <a:cs typeface="Trebuchet MS"/>
              <a:sym typeface="Trebuchet MS"/>
            </a:endParaRPr>
          </a:p>
          <a:p>
            <a:pPr marL="548640" lvl="2" indent="0" algn="just" rtl="0">
              <a:lnSpc>
                <a:spcPct val="90000"/>
              </a:lnSpc>
              <a:spcBef>
                <a:spcPts val="0"/>
              </a:spcBef>
              <a:spcAft>
                <a:spcPts val="0"/>
              </a:spcAft>
              <a:buClr>
                <a:srgbClr val="595959"/>
              </a:buClr>
              <a:buSzPts val="1200"/>
              <a:buFont typeface="Arial"/>
              <a:buNone/>
            </a:pPr>
            <a:r>
              <a:rPr lang="en-US">
                <a:solidFill>
                  <a:srgbClr val="595959"/>
                </a:solidFill>
                <a:latin typeface="Trebuchet MS"/>
                <a:ea typeface="Trebuchet MS"/>
                <a:cs typeface="Trebuchet MS"/>
                <a:sym typeface="Trebuchet MS"/>
              </a:rPr>
              <a:t>(logical dependency) or </a:t>
            </a:r>
            <a:r>
              <a:rPr lang="en-US" i="1">
                <a:solidFill>
                  <a:srgbClr val="595959"/>
                </a:solidFill>
                <a:latin typeface="Trebuchet MS"/>
                <a:ea typeface="Trebuchet MS"/>
                <a:cs typeface="Trebuchet MS"/>
                <a:sym typeface="Trebuchet MS"/>
              </a:rPr>
              <a:t>FileTransfer_X </a:t>
            </a:r>
            <a:r>
              <a:rPr lang="en-US">
                <a:solidFill>
                  <a:srgbClr val="595959"/>
                </a:solidFill>
                <a:latin typeface="Trebuchet MS"/>
                <a:ea typeface="Trebuchet MS"/>
                <a:cs typeface="Trebuchet MS"/>
                <a:sym typeface="Trebuchet MS"/>
              </a:rPr>
              <a:t>may only start on the last workday of a month</a:t>
            </a:r>
            <a:endParaRPr>
              <a:solidFill>
                <a:srgbClr val="595959"/>
              </a:solidFill>
              <a:latin typeface="Trebuchet MS"/>
              <a:ea typeface="Trebuchet MS"/>
              <a:cs typeface="Trebuchet MS"/>
              <a:sym typeface="Trebuchet MS"/>
            </a:endParaRPr>
          </a:p>
          <a:p>
            <a:pPr marL="548640" lvl="2" indent="0" algn="just" rtl="0">
              <a:lnSpc>
                <a:spcPct val="90000"/>
              </a:lnSpc>
              <a:spcBef>
                <a:spcPts val="0"/>
              </a:spcBef>
              <a:spcAft>
                <a:spcPts val="0"/>
              </a:spcAft>
              <a:buClr>
                <a:srgbClr val="595959"/>
              </a:buClr>
              <a:buSzPts val="1200"/>
              <a:buFont typeface="Arial"/>
              <a:buNone/>
            </a:pPr>
            <a:r>
              <a:rPr lang="en-US">
                <a:solidFill>
                  <a:srgbClr val="595959"/>
                </a:solidFill>
                <a:latin typeface="Trebuchet MS"/>
                <a:ea typeface="Trebuchet MS"/>
                <a:cs typeface="Trebuchet MS"/>
                <a:sym typeface="Trebuchet MS"/>
              </a:rPr>
              <a:t>(time-based dependency).</a:t>
            </a:r>
            <a:endParaRPr>
              <a:solidFill>
                <a:srgbClr val="595959"/>
              </a:solidFill>
              <a:latin typeface="Trebuchet MS"/>
              <a:ea typeface="Trebuchet MS"/>
              <a:cs typeface="Trebuchet MS"/>
              <a:sym typeface="Trebuchet MS"/>
            </a:endParaRPr>
          </a:p>
          <a:p>
            <a:pPr marL="274320" lvl="0" indent="-210820" algn="l" rtl="0">
              <a:lnSpc>
                <a:spcPct val="90000"/>
              </a:lnSpc>
              <a:spcBef>
                <a:spcPts val="1800"/>
              </a:spcBef>
              <a:spcAft>
                <a:spcPts val="0"/>
              </a:spcAft>
              <a:buClr>
                <a:srgbClr val="595959"/>
              </a:buClr>
              <a:buSzPts val="1400"/>
              <a:buFont typeface="Trebuchet MS"/>
              <a:buChar char="•"/>
            </a:pPr>
            <a:r>
              <a:rPr lang="en-US" b="1">
                <a:solidFill>
                  <a:srgbClr val="595959"/>
                </a:solidFill>
                <a:latin typeface="Trebuchet MS"/>
                <a:ea typeface="Trebuchet MS"/>
                <a:cs typeface="Trebuchet MS"/>
                <a:sym typeface="Trebuchet MS"/>
              </a:rPr>
              <a:t>Event Handling</a:t>
            </a:r>
            <a:endParaRPr b="1">
              <a:solidFill>
                <a:srgbClr val="595959"/>
              </a:solidFill>
              <a:latin typeface="Trebuchet MS"/>
              <a:ea typeface="Trebuchet MS"/>
              <a:cs typeface="Trebuchet MS"/>
              <a:sym typeface="Trebuchet MS"/>
            </a:endParaRPr>
          </a:p>
          <a:p>
            <a:pPr marL="548640" lvl="2" indent="0" algn="l" rtl="0">
              <a:lnSpc>
                <a:spcPct val="90000"/>
              </a:lnSpc>
              <a:spcBef>
                <a:spcPts val="0"/>
              </a:spcBef>
              <a:spcAft>
                <a:spcPts val="0"/>
              </a:spcAft>
              <a:buClr>
                <a:srgbClr val="595959"/>
              </a:buClr>
              <a:buSzPts val="1200"/>
              <a:buFont typeface="Arial"/>
              <a:buNone/>
            </a:pPr>
            <a:r>
              <a:rPr lang="en-US">
                <a:solidFill>
                  <a:srgbClr val="595959"/>
                </a:solidFill>
                <a:latin typeface="Trebuchet MS"/>
                <a:ea typeface="Trebuchet MS"/>
                <a:cs typeface="Trebuchet MS"/>
                <a:sym typeface="Trebuchet MS"/>
              </a:rPr>
              <a:t>Another key feature of AE is the option of reacting to events. Events include:</a:t>
            </a:r>
            <a:endParaRPr>
              <a:solidFill>
                <a:srgbClr val="595959"/>
              </a:solidFill>
              <a:latin typeface="Trebuchet MS"/>
              <a:ea typeface="Trebuchet MS"/>
              <a:cs typeface="Trebuchet MS"/>
              <a:sym typeface="Trebuchet MS"/>
            </a:endParaRPr>
          </a:p>
          <a:p>
            <a:pPr marL="548640" lvl="2" indent="0" algn="l" rtl="0">
              <a:lnSpc>
                <a:spcPct val="90000"/>
              </a:lnSpc>
              <a:spcBef>
                <a:spcPts val="0"/>
              </a:spcBef>
              <a:spcAft>
                <a:spcPts val="0"/>
              </a:spcAft>
              <a:buClr>
                <a:srgbClr val="595959"/>
              </a:buClr>
              <a:buSzPts val="1200"/>
              <a:buFont typeface="Arial"/>
              <a:buNone/>
            </a:pPr>
            <a:r>
              <a:rPr lang="en-US">
                <a:solidFill>
                  <a:srgbClr val="595959"/>
                </a:solidFill>
                <a:latin typeface="Trebuchet MS"/>
                <a:ea typeface="Trebuchet MS"/>
                <a:cs typeface="Trebuchet MS"/>
                <a:sym typeface="Trebuchet MS"/>
              </a:rPr>
              <a:t>	• Positive or negative ends of tasks executions</a:t>
            </a:r>
            <a:endParaRPr>
              <a:solidFill>
                <a:srgbClr val="595959"/>
              </a:solidFill>
              <a:latin typeface="Trebuchet MS"/>
              <a:ea typeface="Trebuchet MS"/>
              <a:cs typeface="Trebuchet MS"/>
              <a:sym typeface="Trebuchet MS"/>
            </a:endParaRPr>
          </a:p>
          <a:p>
            <a:pPr marL="548640" lvl="2" indent="0" algn="l" rtl="0">
              <a:lnSpc>
                <a:spcPct val="90000"/>
              </a:lnSpc>
              <a:spcBef>
                <a:spcPts val="0"/>
              </a:spcBef>
              <a:spcAft>
                <a:spcPts val="0"/>
              </a:spcAft>
              <a:buClr>
                <a:srgbClr val="595959"/>
              </a:buClr>
              <a:buSzPts val="1200"/>
              <a:buFont typeface="Arial"/>
              <a:buNone/>
            </a:pPr>
            <a:r>
              <a:rPr lang="en-US">
                <a:solidFill>
                  <a:srgbClr val="595959"/>
                </a:solidFill>
                <a:latin typeface="Trebuchet MS"/>
                <a:ea typeface="Trebuchet MS"/>
                <a:cs typeface="Trebuchet MS"/>
                <a:sym typeface="Trebuchet MS"/>
              </a:rPr>
              <a:t>	• Achieving particular threshold values (e.g., 1 GB available disk space)</a:t>
            </a:r>
            <a:endParaRPr>
              <a:solidFill>
                <a:srgbClr val="595959"/>
              </a:solidFill>
              <a:latin typeface="Trebuchet MS"/>
              <a:ea typeface="Trebuchet MS"/>
              <a:cs typeface="Trebuchet MS"/>
              <a:sym typeface="Trebuchet MS"/>
            </a:endParaRPr>
          </a:p>
          <a:p>
            <a:pPr marL="548640" lvl="2" indent="0" algn="l" rtl="0">
              <a:lnSpc>
                <a:spcPct val="90000"/>
              </a:lnSpc>
              <a:spcBef>
                <a:spcPts val="0"/>
              </a:spcBef>
              <a:spcAft>
                <a:spcPts val="0"/>
              </a:spcAft>
              <a:buClr>
                <a:srgbClr val="595959"/>
              </a:buClr>
              <a:buSzPts val="1200"/>
              <a:buFont typeface="Arial"/>
              <a:buNone/>
            </a:pPr>
            <a:r>
              <a:rPr lang="en-US">
                <a:solidFill>
                  <a:srgbClr val="595959"/>
                </a:solidFill>
                <a:latin typeface="Trebuchet MS"/>
                <a:ea typeface="Trebuchet MS"/>
                <a:cs typeface="Trebuchet MS"/>
                <a:sym typeface="Trebuchet MS"/>
              </a:rPr>
              <a:t>	• The arrival of a particular file</a:t>
            </a:r>
            <a:endParaRPr>
              <a:solidFill>
                <a:srgbClr val="595959"/>
              </a:solidFill>
              <a:latin typeface="Trebuchet MS"/>
              <a:ea typeface="Trebuchet MS"/>
              <a:cs typeface="Trebuchet MS"/>
              <a:sym typeface="Trebuchet MS"/>
            </a:endParaRPr>
          </a:p>
          <a:p>
            <a:pPr marL="548640" lvl="2" indent="0" algn="l" rtl="0">
              <a:lnSpc>
                <a:spcPct val="90000"/>
              </a:lnSpc>
              <a:spcBef>
                <a:spcPts val="0"/>
              </a:spcBef>
              <a:spcAft>
                <a:spcPts val="0"/>
              </a:spcAft>
              <a:buClr>
                <a:srgbClr val="595959"/>
              </a:buClr>
              <a:buSzPts val="1200"/>
              <a:buFont typeface="Arial"/>
              <a:buNone/>
            </a:pPr>
            <a:r>
              <a:rPr lang="en-US">
                <a:solidFill>
                  <a:srgbClr val="595959"/>
                </a:solidFill>
                <a:latin typeface="Trebuchet MS"/>
                <a:ea typeface="Trebuchet MS"/>
                <a:cs typeface="Trebuchet MS"/>
                <a:sym typeface="Trebuchet MS"/>
              </a:rPr>
              <a:t>Responses include:</a:t>
            </a:r>
            <a:endParaRPr>
              <a:solidFill>
                <a:srgbClr val="595959"/>
              </a:solidFill>
              <a:latin typeface="Trebuchet MS"/>
              <a:ea typeface="Trebuchet MS"/>
              <a:cs typeface="Trebuchet MS"/>
              <a:sym typeface="Trebuchet MS"/>
            </a:endParaRPr>
          </a:p>
          <a:p>
            <a:pPr marL="548640" lvl="2" indent="0" algn="l" rtl="0">
              <a:lnSpc>
                <a:spcPct val="90000"/>
              </a:lnSpc>
              <a:spcBef>
                <a:spcPts val="0"/>
              </a:spcBef>
              <a:spcAft>
                <a:spcPts val="0"/>
              </a:spcAft>
              <a:buClr>
                <a:srgbClr val="595959"/>
              </a:buClr>
              <a:buSzPts val="1200"/>
              <a:buFont typeface="Arial"/>
              <a:buNone/>
            </a:pPr>
            <a:r>
              <a:rPr lang="en-US">
                <a:solidFill>
                  <a:srgbClr val="595959"/>
                </a:solidFill>
                <a:latin typeface="Trebuchet MS"/>
                <a:ea typeface="Trebuchet MS"/>
                <a:cs typeface="Trebuchet MS"/>
                <a:sym typeface="Trebuchet MS"/>
              </a:rPr>
              <a:t>	• Starting (alternative) tasks</a:t>
            </a:r>
            <a:endParaRPr>
              <a:solidFill>
                <a:srgbClr val="595959"/>
              </a:solidFill>
              <a:latin typeface="Trebuchet MS"/>
              <a:ea typeface="Trebuchet MS"/>
              <a:cs typeface="Trebuchet MS"/>
              <a:sym typeface="Trebuchet MS"/>
            </a:endParaRPr>
          </a:p>
          <a:p>
            <a:pPr marL="548640" lvl="2" indent="0" algn="l" rtl="0">
              <a:lnSpc>
                <a:spcPct val="90000"/>
              </a:lnSpc>
              <a:spcBef>
                <a:spcPts val="0"/>
              </a:spcBef>
              <a:spcAft>
                <a:spcPts val="0"/>
              </a:spcAft>
              <a:buClr>
                <a:srgbClr val="595959"/>
              </a:buClr>
              <a:buSzPts val="1200"/>
              <a:buFont typeface="Arial"/>
              <a:buNone/>
            </a:pPr>
            <a:r>
              <a:rPr lang="en-US">
                <a:solidFill>
                  <a:srgbClr val="595959"/>
                </a:solidFill>
                <a:latin typeface="Trebuchet MS"/>
                <a:ea typeface="Trebuchet MS"/>
                <a:cs typeface="Trebuchet MS"/>
                <a:sym typeface="Trebuchet MS"/>
              </a:rPr>
              <a:t>	• Sending SNMP traps</a:t>
            </a:r>
            <a:endParaRPr>
              <a:solidFill>
                <a:srgbClr val="595959"/>
              </a:solidFill>
              <a:latin typeface="Trebuchet MS"/>
              <a:ea typeface="Trebuchet MS"/>
              <a:cs typeface="Trebuchet MS"/>
              <a:sym typeface="Trebuchet MS"/>
            </a:endParaRPr>
          </a:p>
          <a:p>
            <a:pPr marL="548640" lvl="2" indent="0" algn="l" rtl="0">
              <a:lnSpc>
                <a:spcPct val="90000"/>
              </a:lnSpc>
              <a:spcBef>
                <a:spcPts val="0"/>
              </a:spcBef>
              <a:spcAft>
                <a:spcPts val="0"/>
              </a:spcAft>
              <a:buClr>
                <a:srgbClr val="595959"/>
              </a:buClr>
              <a:buSzPts val="1200"/>
              <a:buFont typeface="Arial"/>
              <a:buNone/>
            </a:pPr>
            <a:r>
              <a:rPr lang="en-US">
                <a:solidFill>
                  <a:srgbClr val="595959"/>
                </a:solidFill>
                <a:latin typeface="Trebuchet MS"/>
                <a:ea typeface="Trebuchet MS"/>
                <a:cs typeface="Trebuchet MS"/>
                <a:sym typeface="Trebuchet MS"/>
              </a:rPr>
              <a:t>	• Dispatching e-mails</a:t>
            </a:r>
            <a:endParaRPr>
              <a:solidFill>
                <a:srgbClr val="595959"/>
              </a:solidFill>
              <a:latin typeface="Trebuchet MS"/>
              <a:ea typeface="Trebuchet MS"/>
              <a:cs typeface="Trebuchet MS"/>
              <a:sym typeface="Trebuchet MS"/>
            </a:endParaRPr>
          </a:p>
          <a:p>
            <a:pPr marL="548640" lvl="2" indent="0" algn="l" rtl="0">
              <a:lnSpc>
                <a:spcPct val="90000"/>
              </a:lnSpc>
              <a:spcBef>
                <a:spcPts val="0"/>
              </a:spcBef>
              <a:spcAft>
                <a:spcPts val="0"/>
              </a:spcAft>
              <a:buClr>
                <a:srgbClr val="595959"/>
              </a:buClr>
              <a:buSzPts val="1200"/>
              <a:buFont typeface="Arial"/>
              <a:buNone/>
            </a:pPr>
            <a:r>
              <a:rPr lang="en-US">
                <a:solidFill>
                  <a:srgbClr val="595959"/>
                </a:solidFill>
                <a:latin typeface="Trebuchet MS"/>
                <a:ea typeface="Trebuchet MS"/>
                <a:cs typeface="Trebuchet MS"/>
                <a:sym typeface="Trebuchet MS"/>
              </a:rPr>
              <a:t>	• Internal user alerts</a:t>
            </a:r>
            <a:endParaRPr>
              <a:solidFill>
                <a:srgbClr val="595959"/>
              </a:solidFill>
              <a:latin typeface="Trebuchet MS"/>
              <a:ea typeface="Trebuchet MS"/>
              <a:cs typeface="Trebuchet MS"/>
              <a:sym typeface="Trebuchet MS"/>
            </a:endParaRPr>
          </a:p>
          <a:p>
            <a:pPr marL="548640" lvl="2" indent="0" algn="l" rtl="0">
              <a:lnSpc>
                <a:spcPct val="90000"/>
              </a:lnSpc>
              <a:spcBef>
                <a:spcPts val="0"/>
              </a:spcBef>
              <a:spcAft>
                <a:spcPts val="0"/>
              </a:spcAft>
              <a:buClr>
                <a:srgbClr val="595959"/>
              </a:buClr>
              <a:buSzPts val="1200"/>
              <a:buFont typeface="Arial"/>
              <a:buNone/>
            </a:pPr>
            <a:r>
              <a:rPr lang="en-US">
                <a:solidFill>
                  <a:srgbClr val="595959"/>
                </a:solidFill>
                <a:latin typeface="Trebuchet MS"/>
                <a:ea typeface="Trebuchet MS"/>
                <a:cs typeface="Trebuchet MS"/>
                <a:sym typeface="Trebuchet MS"/>
              </a:rPr>
              <a:t>	• Restarting tasks</a:t>
            </a:r>
            <a:endParaRPr>
              <a:latin typeface="Trebuchet MS"/>
              <a:ea typeface="Trebuchet MS"/>
              <a:cs typeface="Trebuchet MS"/>
              <a:sym typeface="Trebuchet M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cxnSp>
        <p:nvCxnSpPr>
          <p:cNvPr id="338" name="Google Shape;338;p40"/>
          <p:cNvCxnSpPr>
            <a:stCxn id="339" idx="0"/>
            <a:endCxn id="339" idx="0"/>
          </p:cNvCxnSpPr>
          <p:nvPr/>
        </p:nvCxnSpPr>
        <p:spPr>
          <a:xfrm>
            <a:off x="455661" y="1058209"/>
            <a:ext cx="8308200" cy="0"/>
          </a:xfrm>
          <a:prstGeom prst="straightConnector1">
            <a:avLst/>
          </a:prstGeom>
          <a:noFill/>
          <a:ln w="9525" cap="flat" cmpd="sng">
            <a:solidFill>
              <a:srgbClr val="CCCCCC"/>
            </a:solidFill>
            <a:prstDash val="solid"/>
            <a:round/>
            <a:headEnd type="none" w="med" len="med"/>
            <a:tailEnd type="none" w="med" len="med"/>
          </a:ln>
        </p:spPr>
      </p:cxnSp>
      <p:sp>
        <p:nvSpPr>
          <p:cNvPr id="340" name="Google Shape;340;p40"/>
          <p:cNvSpPr txBox="1">
            <a:spLocks noGrp="1"/>
          </p:cNvSpPr>
          <p:nvPr>
            <p:ph type="title"/>
          </p:nvPr>
        </p:nvSpPr>
        <p:spPr>
          <a:xfrm>
            <a:off x="455650" y="236525"/>
            <a:ext cx="8308200" cy="722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US" sz="3600" b="1">
                <a:solidFill>
                  <a:srgbClr val="2551A3"/>
                </a:solidFill>
                <a:latin typeface="Trebuchet MS"/>
                <a:ea typeface="Trebuchet MS"/>
                <a:cs typeface="Trebuchet MS"/>
                <a:sym typeface="Trebuchet MS"/>
              </a:rPr>
              <a:t>JOBS - UNIX</a:t>
            </a:r>
            <a:endParaRPr sz="3600" b="1">
              <a:solidFill>
                <a:srgbClr val="2551A3"/>
              </a:solidFill>
              <a:latin typeface="Trebuchet MS"/>
              <a:ea typeface="Trebuchet MS"/>
              <a:cs typeface="Trebuchet MS"/>
              <a:sym typeface="Trebuchet MS"/>
            </a:endParaRPr>
          </a:p>
        </p:txBody>
      </p:sp>
      <p:sp>
        <p:nvSpPr>
          <p:cNvPr id="342" name="Google Shape;342;p40"/>
          <p:cNvSpPr txBox="1"/>
          <p:nvPr/>
        </p:nvSpPr>
        <p:spPr>
          <a:xfrm>
            <a:off x="256075" y="1339850"/>
            <a:ext cx="8507700" cy="48210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rgbClr val="595959"/>
              </a:buClr>
              <a:buSzPts val="1400"/>
              <a:buFont typeface="Arial"/>
              <a:buNone/>
            </a:pPr>
            <a:r>
              <a:rPr lang="en-US" sz="1800" b="1">
                <a:latin typeface="Trebuchet MS"/>
                <a:ea typeface="Trebuchet MS"/>
                <a:cs typeface="Trebuchet MS"/>
                <a:sym typeface="Trebuchet MS"/>
              </a:rPr>
              <a:t>UNIX</a:t>
            </a:r>
            <a:endParaRPr sz="1800" b="1">
              <a:latin typeface="Trebuchet MS"/>
              <a:ea typeface="Trebuchet MS"/>
              <a:cs typeface="Trebuchet MS"/>
              <a:sym typeface="Trebuchet MS"/>
            </a:endParaRPr>
          </a:p>
          <a:p>
            <a:pPr marL="0" lvl="0" indent="0" algn="l" rtl="0">
              <a:lnSpc>
                <a:spcPct val="90000"/>
              </a:lnSpc>
              <a:spcBef>
                <a:spcPts val="0"/>
              </a:spcBef>
              <a:spcAft>
                <a:spcPts val="0"/>
              </a:spcAft>
              <a:buClr>
                <a:srgbClr val="595959"/>
              </a:buClr>
              <a:buSzPts val="1400"/>
              <a:buFont typeface="Arial"/>
              <a:buNone/>
            </a:pPr>
            <a:endParaRPr sz="1200">
              <a:solidFill>
                <a:srgbClr val="595959"/>
              </a:solidFill>
              <a:latin typeface="Trebuchet MS"/>
              <a:ea typeface="Trebuchet MS"/>
              <a:cs typeface="Trebuchet MS"/>
              <a:sym typeface="Trebuchet MS"/>
            </a:endParaRPr>
          </a:p>
          <a:p>
            <a:pPr marL="0" lvl="0" indent="0" algn="l" rtl="0">
              <a:lnSpc>
                <a:spcPct val="90000"/>
              </a:lnSpc>
              <a:spcBef>
                <a:spcPts val="0"/>
              </a:spcBef>
              <a:spcAft>
                <a:spcPts val="0"/>
              </a:spcAft>
              <a:buClr>
                <a:srgbClr val="595959"/>
              </a:buClr>
              <a:buSzPts val="1200"/>
              <a:buFont typeface="Arial"/>
              <a:buNone/>
            </a:pPr>
            <a:r>
              <a:rPr lang="en-US" sz="1200">
                <a:solidFill>
                  <a:srgbClr val="595959"/>
                </a:solidFill>
                <a:latin typeface="Trebuchet MS"/>
                <a:ea typeface="Trebuchet MS"/>
                <a:cs typeface="Trebuchet MS"/>
                <a:sym typeface="Trebuchet MS"/>
              </a:rPr>
              <a:t>While in the JOBS folder, Click on the Add Object button</a:t>
            </a:r>
            <a:endParaRPr sz="1200">
              <a:solidFill>
                <a:srgbClr val="595959"/>
              </a:solidFill>
              <a:latin typeface="Trebuchet MS"/>
              <a:ea typeface="Trebuchet MS"/>
              <a:cs typeface="Trebuchet MS"/>
              <a:sym typeface="Trebuchet MS"/>
            </a:endParaRPr>
          </a:p>
          <a:p>
            <a:pPr marL="0" lvl="0" indent="0" algn="l" rtl="0">
              <a:lnSpc>
                <a:spcPct val="90000"/>
              </a:lnSpc>
              <a:spcBef>
                <a:spcPts val="0"/>
              </a:spcBef>
              <a:spcAft>
                <a:spcPts val="0"/>
              </a:spcAft>
              <a:buClr>
                <a:srgbClr val="595959"/>
              </a:buClr>
              <a:buSzPts val="1200"/>
              <a:buFont typeface="Arial"/>
              <a:buNone/>
            </a:pPr>
            <a:endParaRPr sz="1200">
              <a:solidFill>
                <a:srgbClr val="595959"/>
              </a:solidFill>
              <a:latin typeface="Trebuchet MS"/>
              <a:ea typeface="Trebuchet MS"/>
              <a:cs typeface="Trebuchet MS"/>
              <a:sym typeface="Trebuchet MS"/>
            </a:endParaRPr>
          </a:p>
          <a:p>
            <a:pPr marL="0" lvl="0" indent="0" algn="l" rtl="0">
              <a:lnSpc>
                <a:spcPct val="90000"/>
              </a:lnSpc>
              <a:spcBef>
                <a:spcPts val="0"/>
              </a:spcBef>
              <a:spcAft>
                <a:spcPts val="0"/>
              </a:spcAft>
              <a:buClr>
                <a:srgbClr val="595959"/>
              </a:buClr>
              <a:buSzPts val="1200"/>
              <a:buFont typeface="Arial"/>
              <a:buNone/>
            </a:pPr>
            <a:endParaRPr sz="1200">
              <a:solidFill>
                <a:srgbClr val="595959"/>
              </a:solidFill>
              <a:latin typeface="Trebuchet MS"/>
              <a:ea typeface="Trebuchet MS"/>
              <a:cs typeface="Trebuchet MS"/>
              <a:sym typeface="Trebuchet MS"/>
            </a:endParaRPr>
          </a:p>
          <a:p>
            <a:pPr marL="0" lvl="0" indent="0" algn="l" rtl="0">
              <a:lnSpc>
                <a:spcPct val="90000"/>
              </a:lnSpc>
              <a:spcBef>
                <a:spcPts val="0"/>
              </a:spcBef>
              <a:spcAft>
                <a:spcPts val="0"/>
              </a:spcAft>
              <a:buClr>
                <a:srgbClr val="595959"/>
              </a:buClr>
              <a:buSzPts val="1200"/>
              <a:buFont typeface="Arial"/>
              <a:buNone/>
            </a:pPr>
            <a:endParaRPr sz="1200">
              <a:solidFill>
                <a:srgbClr val="595959"/>
              </a:solidFill>
              <a:latin typeface="Trebuchet MS"/>
              <a:ea typeface="Trebuchet MS"/>
              <a:cs typeface="Trebuchet MS"/>
              <a:sym typeface="Trebuchet MS"/>
            </a:endParaRPr>
          </a:p>
          <a:p>
            <a:pPr marL="0" lvl="0" indent="0" algn="l" rtl="0">
              <a:lnSpc>
                <a:spcPct val="90000"/>
              </a:lnSpc>
              <a:spcBef>
                <a:spcPts val="0"/>
              </a:spcBef>
              <a:spcAft>
                <a:spcPts val="0"/>
              </a:spcAft>
              <a:buClr>
                <a:srgbClr val="595959"/>
              </a:buClr>
              <a:buSzPts val="1200"/>
              <a:buFont typeface="Arial"/>
              <a:buNone/>
            </a:pPr>
            <a:endParaRPr sz="1200">
              <a:solidFill>
                <a:srgbClr val="595959"/>
              </a:solidFill>
              <a:latin typeface="Trebuchet MS"/>
              <a:ea typeface="Trebuchet MS"/>
              <a:cs typeface="Trebuchet MS"/>
              <a:sym typeface="Trebuchet MS"/>
            </a:endParaRPr>
          </a:p>
          <a:p>
            <a:pPr marL="0" lvl="0" indent="0" algn="l" rtl="0">
              <a:lnSpc>
                <a:spcPct val="90000"/>
              </a:lnSpc>
              <a:spcBef>
                <a:spcPts val="0"/>
              </a:spcBef>
              <a:spcAft>
                <a:spcPts val="0"/>
              </a:spcAft>
              <a:buClr>
                <a:srgbClr val="595959"/>
              </a:buClr>
              <a:buSzPts val="1200"/>
              <a:buFont typeface="Arial"/>
              <a:buNone/>
            </a:pPr>
            <a:endParaRPr sz="1200">
              <a:solidFill>
                <a:srgbClr val="595959"/>
              </a:solidFill>
              <a:latin typeface="Trebuchet MS"/>
              <a:ea typeface="Trebuchet MS"/>
              <a:cs typeface="Trebuchet MS"/>
              <a:sym typeface="Trebuchet MS"/>
            </a:endParaRPr>
          </a:p>
          <a:p>
            <a:pPr marL="0" lvl="0" indent="0" algn="l" rtl="0">
              <a:lnSpc>
                <a:spcPct val="90000"/>
              </a:lnSpc>
              <a:spcBef>
                <a:spcPts val="0"/>
              </a:spcBef>
              <a:spcAft>
                <a:spcPts val="0"/>
              </a:spcAft>
              <a:buClr>
                <a:srgbClr val="595959"/>
              </a:buClr>
              <a:buSzPts val="1200"/>
              <a:buFont typeface="Arial"/>
              <a:buNone/>
            </a:pPr>
            <a:endParaRPr sz="1200">
              <a:solidFill>
                <a:srgbClr val="595959"/>
              </a:solidFill>
              <a:latin typeface="Trebuchet MS"/>
              <a:ea typeface="Trebuchet MS"/>
              <a:cs typeface="Trebuchet MS"/>
              <a:sym typeface="Trebuchet MS"/>
            </a:endParaRPr>
          </a:p>
          <a:p>
            <a:pPr marL="0" lvl="0" indent="0" algn="l" rtl="0">
              <a:lnSpc>
                <a:spcPct val="90000"/>
              </a:lnSpc>
              <a:spcBef>
                <a:spcPts val="0"/>
              </a:spcBef>
              <a:spcAft>
                <a:spcPts val="0"/>
              </a:spcAft>
              <a:buClr>
                <a:srgbClr val="595959"/>
              </a:buClr>
              <a:buSzPts val="1200"/>
              <a:buFont typeface="Arial"/>
              <a:buNone/>
            </a:pPr>
            <a:r>
              <a:rPr lang="en-US" sz="1200">
                <a:solidFill>
                  <a:srgbClr val="595959"/>
                </a:solidFill>
                <a:latin typeface="Trebuchet MS"/>
                <a:ea typeface="Trebuchet MS"/>
                <a:cs typeface="Trebuchet MS"/>
                <a:sym typeface="Trebuchet MS"/>
              </a:rPr>
              <a:t>Click on the Job (JOBS) and scroll down to UNIX		   OIT Job and Win Job are interchangeable and you </a:t>
            </a:r>
            <a:endParaRPr sz="1200">
              <a:solidFill>
                <a:srgbClr val="595959"/>
              </a:solidFill>
              <a:latin typeface="Trebuchet MS"/>
              <a:ea typeface="Trebuchet MS"/>
              <a:cs typeface="Trebuchet MS"/>
              <a:sym typeface="Trebuchet MS"/>
            </a:endParaRPr>
          </a:p>
          <a:p>
            <a:pPr marL="3657600" lvl="0" indent="457200" algn="l" rtl="0">
              <a:lnSpc>
                <a:spcPct val="90000"/>
              </a:lnSpc>
              <a:spcBef>
                <a:spcPts val="0"/>
              </a:spcBef>
              <a:spcAft>
                <a:spcPts val="0"/>
              </a:spcAft>
              <a:buClr>
                <a:srgbClr val="595959"/>
              </a:buClr>
              <a:buSzPts val="1200"/>
              <a:buFont typeface="Arial"/>
              <a:buNone/>
            </a:pPr>
            <a:r>
              <a:rPr lang="en-US" sz="1200">
                <a:solidFill>
                  <a:srgbClr val="595959"/>
                </a:solidFill>
                <a:latin typeface="Trebuchet MS"/>
                <a:ea typeface="Trebuchet MS"/>
                <a:cs typeface="Trebuchet MS"/>
                <a:sym typeface="Trebuchet MS"/>
              </a:rPr>
              <a:t>   can use either one.  </a:t>
            </a:r>
            <a:endParaRPr sz="1200">
              <a:solidFill>
                <a:srgbClr val="595959"/>
              </a:solidFill>
              <a:latin typeface="Trebuchet MS"/>
              <a:ea typeface="Trebuchet MS"/>
              <a:cs typeface="Trebuchet MS"/>
              <a:sym typeface="Trebuchet MS"/>
            </a:endParaRPr>
          </a:p>
          <a:p>
            <a:pPr marL="3657600" lvl="0" indent="457200" algn="l" rtl="0">
              <a:lnSpc>
                <a:spcPct val="90000"/>
              </a:lnSpc>
              <a:spcBef>
                <a:spcPts val="0"/>
              </a:spcBef>
              <a:spcAft>
                <a:spcPts val="0"/>
              </a:spcAft>
              <a:buClr>
                <a:srgbClr val="595959"/>
              </a:buClr>
              <a:buSzPts val="1200"/>
              <a:buFont typeface="Arial"/>
              <a:buNone/>
            </a:pPr>
            <a:r>
              <a:rPr lang="en-US" sz="1200">
                <a:solidFill>
                  <a:srgbClr val="595959"/>
                </a:solidFill>
                <a:latin typeface="Trebuchet MS"/>
                <a:ea typeface="Trebuchet MS"/>
                <a:cs typeface="Trebuchet MS"/>
                <a:sym typeface="Trebuchet MS"/>
              </a:rPr>
              <a:t>   </a:t>
            </a:r>
            <a:endParaRPr sz="1200">
              <a:solidFill>
                <a:srgbClr val="595959"/>
              </a:solidFill>
              <a:latin typeface="Trebuchet MS"/>
              <a:ea typeface="Trebuchet MS"/>
              <a:cs typeface="Trebuchet MS"/>
              <a:sym typeface="Trebuchet MS"/>
            </a:endParaRPr>
          </a:p>
          <a:p>
            <a:pPr marL="3657600" lvl="0" indent="457200" algn="l" rtl="0">
              <a:lnSpc>
                <a:spcPct val="90000"/>
              </a:lnSpc>
              <a:spcBef>
                <a:spcPts val="0"/>
              </a:spcBef>
              <a:spcAft>
                <a:spcPts val="0"/>
              </a:spcAft>
              <a:buClr>
                <a:srgbClr val="595959"/>
              </a:buClr>
              <a:buSzPts val="1200"/>
              <a:buFont typeface="Arial"/>
              <a:buNone/>
            </a:pPr>
            <a:r>
              <a:rPr lang="en-US" sz="1200">
                <a:solidFill>
                  <a:srgbClr val="595959"/>
                </a:solidFill>
                <a:latin typeface="Trebuchet MS"/>
                <a:ea typeface="Trebuchet MS"/>
                <a:cs typeface="Trebuchet MS"/>
                <a:sym typeface="Trebuchet MS"/>
              </a:rPr>
              <a:t>   </a:t>
            </a:r>
            <a:endParaRPr sz="1200">
              <a:solidFill>
                <a:srgbClr val="595959"/>
              </a:solidFill>
              <a:latin typeface="Trebuchet MS"/>
              <a:ea typeface="Trebuchet MS"/>
              <a:cs typeface="Trebuchet MS"/>
              <a:sym typeface="Trebuchet MS"/>
            </a:endParaRPr>
          </a:p>
          <a:p>
            <a:pPr marL="3657600" lvl="0" indent="457200" algn="l" rtl="0">
              <a:lnSpc>
                <a:spcPct val="90000"/>
              </a:lnSpc>
              <a:spcBef>
                <a:spcPts val="0"/>
              </a:spcBef>
              <a:spcAft>
                <a:spcPts val="0"/>
              </a:spcAft>
              <a:buClr>
                <a:srgbClr val="595959"/>
              </a:buClr>
              <a:buSzPts val="1200"/>
              <a:buFont typeface="Arial"/>
              <a:buNone/>
            </a:pPr>
            <a:r>
              <a:rPr lang="en-US" sz="1200">
                <a:solidFill>
                  <a:srgbClr val="595959"/>
                </a:solidFill>
                <a:latin typeface="Trebuchet MS"/>
                <a:ea typeface="Trebuchet MS"/>
                <a:cs typeface="Trebuchet MS"/>
                <a:sym typeface="Trebuchet MS"/>
              </a:rPr>
              <a:t>   Rename the object to follow naming standards	</a:t>
            </a:r>
            <a:endParaRPr sz="1200">
              <a:solidFill>
                <a:srgbClr val="595959"/>
              </a:solidFill>
              <a:latin typeface="Trebuchet MS"/>
              <a:ea typeface="Trebuchet MS"/>
              <a:cs typeface="Trebuchet MS"/>
              <a:sym typeface="Trebuchet MS"/>
            </a:endParaRPr>
          </a:p>
          <a:p>
            <a:pPr marL="0" lvl="0" indent="0" algn="l" rtl="0">
              <a:lnSpc>
                <a:spcPct val="90000"/>
              </a:lnSpc>
              <a:spcBef>
                <a:spcPts val="0"/>
              </a:spcBef>
              <a:spcAft>
                <a:spcPts val="0"/>
              </a:spcAft>
              <a:buClr>
                <a:srgbClr val="595959"/>
              </a:buClr>
              <a:buSzPts val="1200"/>
              <a:buFont typeface="Arial"/>
              <a:buNone/>
            </a:pPr>
            <a:endParaRPr sz="1200">
              <a:solidFill>
                <a:srgbClr val="595959"/>
              </a:solidFill>
              <a:latin typeface="Trebuchet MS"/>
              <a:ea typeface="Trebuchet MS"/>
              <a:cs typeface="Trebuchet MS"/>
              <a:sym typeface="Trebuchet MS"/>
            </a:endParaRPr>
          </a:p>
          <a:p>
            <a:pPr marL="0" lvl="0" indent="0" algn="l" rtl="0">
              <a:lnSpc>
                <a:spcPct val="90000"/>
              </a:lnSpc>
              <a:spcBef>
                <a:spcPts val="0"/>
              </a:spcBef>
              <a:spcAft>
                <a:spcPts val="0"/>
              </a:spcAft>
              <a:buClr>
                <a:srgbClr val="595959"/>
              </a:buClr>
              <a:buSzPts val="1200"/>
              <a:buFont typeface="Arial"/>
              <a:buNone/>
            </a:pPr>
            <a:endParaRPr sz="1200">
              <a:solidFill>
                <a:srgbClr val="595959"/>
              </a:solidFill>
              <a:latin typeface="Trebuchet MS"/>
              <a:ea typeface="Trebuchet MS"/>
              <a:cs typeface="Trebuchet MS"/>
              <a:sym typeface="Trebuchet MS"/>
            </a:endParaRPr>
          </a:p>
          <a:p>
            <a:pPr marL="0" lvl="0" indent="0" algn="l" rtl="0">
              <a:lnSpc>
                <a:spcPct val="90000"/>
              </a:lnSpc>
              <a:spcBef>
                <a:spcPts val="0"/>
              </a:spcBef>
              <a:spcAft>
                <a:spcPts val="0"/>
              </a:spcAft>
              <a:buClr>
                <a:srgbClr val="595959"/>
              </a:buClr>
              <a:buSzPts val="1200"/>
              <a:buFont typeface="Arial"/>
              <a:buNone/>
            </a:pPr>
            <a:endParaRPr sz="1200">
              <a:solidFill>
                <a:srgbClr val="595959"/>
              </a:solidFill>
              <a:latin typeface="Trebuchet MS"/>
              <a:ea typeface="Trebuchet MS"/>
              <a:cs typeface="Trebuchet MS"/>
              <a:sym typeface="Trebuchet MS"/>
            </a:endParaRPr>
          </a:p>
        </p:txBody>
      </p:sp>
      <p:pic>
        <p:nvPicPr>
          <p:cNvPr id="343" name="Google Shape;343;p40"/>
          <p:cNvPicPr preferRelativeResize="0"/>
          <p:nvPr/>
        </p:nvPicPr>
        <p:blipFill>
          <a:blip r:embed="rId3">
            <a:alphaModFix/>
          </a:blip>
          <a:stretch>
            <a:fillRect/>
          </a:stretch>
        </p:blipFill>
        <p:spPr>
          <a:xfrm>
            <a:off x="388550" y="2151075"/>
            <a:ext cx="3740075" cy="542800"/>
          </a:xfrm>
          <a:prstGeom prst="rect">
            <a:avLst/>
          </a:prstGeom>
          <a:noFill/>
          <a:ln>
            <a:noFill/>
          </a:ln>
        </p:spPr>
      </p:pic>
      <p:pic>
        <p:nvPicPr>
          <p:cNvPr id="344" name="Google Shape;344;p40"/>
          <p:cNvPicPr preferRelativeResize="0"/>
          <p:nvPr/>
        </p:nvPicPr>
        <p:blipFill>
          <a:blip r:embed="rId4">
            <a:alphaModFix/>
          </a:blip>
          <a:stretch>
            <a:fillRect/>
          </a:stretch>
        </p:blipFill>
        <p:spPr>
          <a:xfrm>
            <a:off x="698150" y="3293775"/>
            <a:ext cx="3120900" cy="2794549"/>
          </a:xfrm>
          <a:prstGeom prst="rect">
            <a:avLst/>
          </a:prstGeom>
          <a:noFill/>
          <a:ln>
            <a:noFill/>
          </a:ln>
        </p:spPr>
      </p:pic>
      <p:pic>
        <p:nvPicPr>
          <p:cNvPr id="345" name="Google Shape;345;p40"/>
          <p:cNvPicPr preferRelativeResize="0"/>
          <p:nvPr/>
        </p:nvPicPr>
        <p:blipFill>
          <a:blip r:embed="rId5">
            <a:alphaModFix/>
          </a:blip>
          <a:stretch>
            <a:fillRect/>
          </a:stretch>
        </p:blipFill>
        <p:spPr>
          <a:xfrm>
            <a:off x="4274424" y="4092325"/>
            <a:ext cx="4379475" cy="1552575"/>
          </a:xfrm>
          <a:prstGeom prst="rect">
            <a:avLst/>
          </a:prstGeom>
          <a:noFill/>
          <a:ln>
            <a:noFill/>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cxnSp>
        <p:nvCxnSpPr>
          <p:cNvPr id="350" name="Google Shape;350;p41"/>
          <p:cNvCxnSpPr>
            <a:stCxn id="351" idx="0"/>
            <a:endCxn id="351" idx="0"/>
          </p:cNvCxnSpPr>
          <p:nvPr/>
        </p:nvCxnSpPr>
        <p:spPr>
          <a:xfrm>
            <a:off x="455661" y="1058209"/>
            <a:ext cx="8308200" cy="0"/>
          </a:xfrm>
          <a:prstGeom prst="straightConnector1">
            <a:avLst/>
          </a:prstGeom>
          <a:noFill/>
          <a:ln w="9525" cap="flat" cmpd="sng">
            <a:solidFill>
              <a:srgbClr val="CCCCCC"/>
            </a:solidFill>
            <a:prstDash val="solid"/>
            <a:round/>
            <a:headEnd type="none" w="med" len="med"/>
            <a:tailEnd type="none" w="med" len="med"/>
          </a:ln>
        </p:spPr>
      </p:cxnSp>
      <p:sp>
        <p:nvSpPr>
          <p:cNvPr id="352" name="Google Shape;352;p41"/>
          <p:cNvSpPr txBox="1">
            <a:spLocks noGrp="1"/>
          </p:cNvSpPr>
          <p:nvPr>
            <p:ph type="title"/>
          </p:nvPr>
        </p:nvSpPr>
        <p:spPr>
          <a:xfrm>
            <a:off x="455650" y="236525"/>
            <a:ext cx="8308200" cy="722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US" sz="3600" b="1">
                <a:solidFill>
                  <a:srgbClr val="2551A3"/>
                </a:solidFill>
                <a:latin typeface="Trebuchet MS"/>
                <a:ea typeface="Trebuchet MS"/>
                <a:cs typeface="Trebuchet MS"/>
                <a:sym typeface="Trebuchet MS"/>
              </a:rPr>
              <a:t>JOBS - WIN</a:t>
            </a:r>
            <a:endParaRPr sz="3600" b="1">
              <a:solidFill>
                <a:srgbClr val="2551A3"/>
              </a:solidFill>
              <a:latin typeface="Trebuchet MS"/>
              <a:ea typeface="Trebuchet MS"/>
              <a:cs typeface="Trebuchet MS"/>
              <a:sym typeface="Trebuchet MS"/>
            </a:endParaRPr>
          </a:p>
        </p:txBody>
      </p:sp>
      <p:pic>
        <p:nvPicPr>
          <p:cNvPr id="354" name="Google Shape;354;p41"/>
          <p:cNvPicPr preferRelativeResize="0"/>
          <p:nvPr/>
        </p:nvPicPr>
        <p:blipFill>
          <a:blip r:embed="rId3">
            <a:alphaModFix/>
          </a:blip>
          <a:stretch>
            <a:fillRect/>
          </a:stretch>
        </p:blipFill>
        <p:spPr>
          <a:xfrm>
            <a:off x="455650" y="1243300"/>
            <a:ext cx="2149400" cy="5029451"/>
          </a:xfrm>
          <a:prstGeom prst="rect">
            <a:avLst/>
          </a:prstGeom>
          <a:noFill/>
          <a:ln>
            <a:noFill/>
          </a:ln>
        </p:spPr>
      </p:pic>
      <p:sp>
        <p:nvSpPr>
          <p:cNvPr id="355" name="Google Shape;355;p41"/>
          <p:cNvSpPr txBox="1"/>
          <p:nvPr/>
        </p:nvSpPr>
        <p:spPr>
          <a:xfrm>
            <a:off x="2802400" y="1312399"/>
            <a:ext cx="6039000" cy="518511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i="1" dirty="0"/>
              <a:t>Pages - Click on the triangle on the right to expand the page.</a:t>
            </a:r>
            <a:endParaRPr sz="1200" i="1" dirty="0"/>
          </a:p>
          <a:p>
            <a:pPr marL="0" lvl="0" indent="0" algn="l" rtl="0">
              <a:spcBef>
                <a:spcPts val="0"/>
              </a:spcBef>
              <a:spcAft>
                <a:spcPts val="0"/>
              </a:spcAft>
              <a:buNone/>
            </a:pPr>
            <a:endParaRPr sz="1200" dirty="0"/>
          </a:p>
          <a:p>
            <a:pPr marL="0" lvl="0" indent="0" algn="l" rtl="0">
              <a:spcBef>
                <a:spcPts val="0"/>
              </a:spcBef>
              <a:spcAft>
                <a:spcPts val="0"/>
              </a:spcAft>
              <a:buNone/>
            </a:pPr>
            <a:r>
              <a:rPr lang="en-US" sz="1200" dirty="0"/>
              <a:t>General - Gives object info, revision history and sets metadata.</a:t>
            </a:r>
            <a:endParaRPr sz="1200" dirty="0"/>
          </a:p>
          <a:p>
            <a:pPr marL="0" lvl="0" indent="0" algn="l" rtl="0">
              <a:spcBef>
                <a:spcPts val="0"/>
              </a:spcBef>
              <a:spcAft>
                <a:spcPts val="0"/>
              </a:spcAft>
              <a:buNone/>
            </a:pPr>
            <a:endParaRPr sz="1200" dirty="0"/>
          </a:p>
          <a:p>
            <a:pPr marL="0" lvl="0" indent="0" algn="l" rtl="0">
              <a:spcBef>
                <a:spcPts val="0"/>
              </a:spcBef>
              <a:spcAft>
                <a:spcPts val="0"/>
              </a:spcAft>
              <a:buNone/>
            </a:pPr>
            <a:r>
              <a:rPr lang="en-US" sz="1200" dirty="0"/>
              <a:t>Windows -    Your Windows attributes</a:t>
            </a:r>
            <a:endParaRPr sz="1200" dirty="0"/>
          </a:p>
          <a:p>
            <a:pPr marL="0" lvl="0" indent="0" algn="l" rtl="0">
              <a:spcBef>
                <a:spcPts val="0"/>
              </a:spcBef>
              <a:spcAft>
                <a:spcPts val="0"/>
              </a:spcAft>
              <a:buNone/>
            </a:pPr>
            <a:endParaRPr sz="1200" dirty="0"/>
          </a:p>
          <a:p>
            <a:pPr marL="0" lvl="0" indent="0" algn="l" rtl="0">
              <a:spcBef>
                <a:spcPts val="0"/>
              </a:spcBef>
              <a:spcAft>
                <a:spcPts val="0"/>
              </a:spcAft>
              <a:buNone/>
            </a:pPr>
            <a:r>
              <a:rPr lang="en-US" sz="1200" dirty="0"/>
              <a:t>Process - 	Pre-Process - Executes an action before the Processing is run                		Process - The actions this job will take</a:t>
            </a:r>
            <a:endParaRPr sz="1200" dirty="0"/>
          </a:p>
          <a:p>
            <a:pPr marL="0" lvl="0" indent="0" algn="l" rtl="0">
              <a:spcBef>
                <a:spcPts val="0"/>
              </a:spcBef>
              <a:spcAft>
                <a:spcPts val="0"/>
              </a:spcAft>
              <a:buNone/>
            </a:pPr>
            <a:r>
              <a:rPr lang="en-US" sz="1200" dirty="0"/>
              <a:t>                	Post-Process - Actions to take after Processing completes.</a:t>
            </a:r>
            <a:endParaRPr sz="1200" dirty="0"/>
          </a:p>
          <a:p>
            <a:pPr marL="0" lvl="0" indent="0" algn="l" rtl="0">
              <a:spcBef>
                <a:spcPts val="0"/>
              </a:spcBef>
              <a:spcAft>
                <a:spcPts val="0"/>
              </a:spcAft>
              <a:buNone/>
            </a:pPr>
            <a:endParaRPr sz="1200" dirty="0"/>
          </a:p>
          <a:p>
            <a:pPr marL="0" lvl="0" indent="0" algn="l" rtl="0">
              <a:spcBef>
                <a:spcPts val="0"/>
              </a:spcBef>
              <a:spcAft>
                <a:spcPts val="0"/>
              </a:spcAft>
              <a:buNone/>
            </a:pPr>
            <a:r>
              <a:rPr lang="en-US" sz="1200" dirty="0"/>
              <a:t>Attributes - Set your Host, Login, Queue and Deactivation setting</a:t>
            </a:r>
            <a:endParaRPr sz="1200" dirty="0"/>
          </a:p>
          <a:p>
            <a:pPr marL="0" lvl="0" indent="0" algn="l" rtl="0">
              <a:spcBef>
                <a:spcPts val="0"/>
              </a:spcBef>
              <a:spcAft>
                <a:spcPts val="0"/>
              </a:spcAft>
              <a:buNone/>
            </a:pPr>
            <a:endParaRPr sz="1200" dirty="0"/>
          </a:p>
          <a:p>
            <a:pPr marL="0" lvl="0" indent="0" algn="l" rtl="0">
              <a:spcBef>
                <a:spcPts val="0"/>
              </a:spcBef>
              <a:spcAft>
                <a:spcPts val="0"/>
              </a:spcAft>
              <a:buNone/>
            </a:pPr>
            <a:r>
              <a:rPr lang="en-US" sz="1200" dirty="0" err="1"/>
              <a:t>OutPut</a:t>
            </a:r>
            <a:r>
              <a:rPr lang="en-US" sz="1200" dirty="0"/>
              <a:t> - Set external files and add Filters to the Output Scan</a:t>
            </a:r>
            <a:endParaRPr sz="1200" dirty="0"/>
          </a:p>
          <a:p>
            <a:pPr marL="0" lvl="0" indent="0" algn="l" rtl="0">
              <a:spcBef>
                <a:spcPts val="0"/>
              </a:spcBef>
              <a:spcAft>
                <a:spcPts val="0"/>
              </a:spcAft>
              <a:buNone/>
            </a:pPr>
            <a:endParaRPr sz="1200" dirty="0"/>
          </a:p>
          <a:p>
            <a:pPr marL="0" lvl="0" indent="0" algn="l" rtl="0">
              <a:spcBef>
                <a:spcPts val="0"/>
              </a:spcBef>
              <a:spcAft>
                <a:spcPts val="0"/>
              </a:spcAft>
              <a:buNone/>
            </a:pPr>
            <a:r>
              <a:rPr lang="en-US" sz="1200" dirty="0"/>
              <a:t>Variables &amp; Prompts - Sets variables and prompt sets to be used with in the JOBS</a:t>
            </a:r>
            <a:endParaRPr sz="1200" dirty="0"/>
          </a:p>
          <a:p>
            <a:pPr marL="0" lvl="0" indent="0" algn="l" rtl="0">
              <a:spcBef>
                <a:spcPts val="0"/>
              </a:spcBef>
              <a:spcAft>
                <a:spcPts val="0"/>
              </a:spcAft>
              <a:buNone/>
            </a:pPr>
            <a:endParaRPr sz="1200" dirty="0"/>
          </a:p>
          <a:p>
            <a:pPr marL="0" lvl="0" indent="0" algn="l" rtl="0">
              <a:spcBef>
                <a:spcPts val="0"/>
              </a:spcBef>
              <a:spcAft>
                <a:spcPts val="0"/>
              </a:spcAft>
              <a:buNone/>
            </a:pPr>
            <a:r>
              <a:rPr lang="en-US" sz="1200" dirty="0"/>
              <a:t>Rollback - Enable/Disable Rollback of JOBS</a:t>
            </a:r>
            <a:endParaRPr sz="1200" dirty="0"/>
          </a:p>
          <a:p>
            <a:pPr marL="0" lvl="0" indent="0" algn="l" rtl="0">
              <a:spcBef>
                <a:spcPts val="0"/>
              </a:spcBef>
              <a:spcAft>
                <a:spcPts val="0"/>
              </a:spcAft>
              <a:buNone/>
            </a:pPr>
            <a:endParaRPr sz="1200" dirty="0"/>
          </a:p>
          <a:p>
            <a:pPr marL="0" lvl="0" indent="0" algn="l" rtl="0">
              <a:spcBef>
                <a:spcPts val="0"/>
              </a:spcBef>
              <a:spcAft>
                <a:spcPts val="0"/>
              </a:spcAft>
              <a:buNone/>
            </a:pPr>
            <a:r>
              <a:rPr lang="en-US" sz="1200" dirty="0"/>
              <a:t>Version Management - View and restore previous versions of the object</a:t>
            </a:r>
            <a:endParaRPr sz="1200" dirty="0"/>
          </a:p>
          <a:p>
            <a:pPr marL="0" lvl="0" indent="0" algn="l" rtl="0">
              <a:spcBef>
                <a:spcPts val="0"/>
              </a:spcBef>
              <a:spcAft>
                <a:spcPts val="0"/>
              </a:spcAft>
              <a:buNone/>
            </a:pPr>
            <a:endParaRPr sz="1200" dirty="0"/>
          </a:p>
          <a:p>
            <a:pPr marL="0" lvl="0" indent="0" algn="l" rtl="0">
              <a:spcBef>
                <a:spcPts val="0"/>
              </a:spcBef>
              <a:spcAft>
                <a:spcPts val="0"/>
              </a:spcAft>
              <a:buNone/>
            </a:pPr>
            <a:r>
              <a:rPr lang="en-US" sz="1200" dirty="0"/>
              <a:t>Documentation - 	</a:t>
            </a:r>
            <a:r>
              <a:rPr lang="en-US" sz="1200" dirty="0" err="1"/>
              <a:t>Docu</a:t>
            </a:r>
            <a:r>
              <a:rPr lang="en-US" sz="1200" dirty="0"/>
              <a:t> - Here you can paste in design text to support the object</a:t>
            </a:r>
            <a:endParaRPr sz="1200" dirty="0"/>
          </a:p>
          <a:p>
            <a:pPr marL="0" lvl="0" indent="0" algn="l" rtl="0">
              <a:spcBef>
                <a:spcPts val="0"/>
              </a:spcBef>
              <a:spcAft>
                <a:spcPts val="0"/>
              </a:spcAft>
              <a:buNone/>
            </a:pPr>
            <a:r>
              <a:rPr lang="en-US" sz="1200" dirty="0"/>
              <a:t>			CPP - Control Processing Procedure (CPP) This is the</a:t>
            </a:r>
            <a:endParaRPr sz="1200" dirty="0"/>
          </a:p>
          <a:p>
            <a:pPr marL="1371600" lvl="0" indent="457200" algn="l" rtl="0">
              <a:spcBef>
                <a:spcPts val="0"/>
              </a:spcBef>
              <a:spcAft>
                <a:spcPts val="0"/>
              </a:spcAft>
              <a:buNone/>
            </a:pPr>
            <a:r>
              <a:rPr lang="en-US" sz="1200" dirty="0"/>
              <a:t>instructions to the OCC as to when to schedule the job</a:t>
            </a:r>
            <a:endParaRPr sz="1200" dirty="0"/>
          </a:p>
          <a:p>
            <a:pPr marL="1371600" lvl="0" indent="457200" algn="l" rtl="0">
              <a:spcBef>
                <a:spcPts val="0"/>
              </a:spcBef>
              <a:spcAft>
                <a:spcPts val="0"/>
              </a:spcAft>
              <a:buNone/>
            </a:pPr>
            <a:r>
              <a:rPr lang="en-US" sz="1200" dirty="0"/>
              <a:t>and what to do if it breaks.  This must be completed before</a:t>
            </a:r>
            <a:endParaRPr sz="1200" dirty="0"/>
          </a:p>
          <a:p>
            <a:pPr marL="1371600" lvl="0" indent="457200" algn="l" rtl="0">
              <a:spcBef>
                <a:spcPts val="0"/>
              </a:spcBef>
              <a:spcAft>
                <a:spcPts val="0"/>
              </a:spcAft>
              <a:buNone/>
            </a:pPr>
            <a:r>
              <a:rPr lang="en-US" sz="1200" dirty="0"/>
              <a:t>moving to Production</a:t>
            </a:r>
            <a:endParaRPr sz="12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cxnSp>
        <p:nvCxnSpPr>
          <p:cNvPr id="360" name="Google Shape;360;p42"/>
          <p:cNvCxnSpPr>
            <a:stCxn id="361" idx="0"/>
            <a:endCxn id="361" idx="0"/>
          </p:cNvCxnSpPr>
          <p:nvPr/>
        </p:nvCxnSpPr>
        <p:spPr>
          <a:xfrm>
            <a:off x="455661" y="1058209"/>
            <a:ext cx="8308200" cy="0"/>
          </a:xfrm>
          <a:prstGeom prst="straightConnector1">
            <a:avLst/>
          </a:prstGeom>
          <a:noFill/>
          <a:ln w="9525" cap="flat" cmpd="sng">
            <a:solidFill>
              <a:srgbClr val="CCCCCC"/>
            </a:solidFill>
            <a:prstDash val="solid"/>
            <a:round/>
            <a:headEnd type="none" w="med" len="med"/>
            <a:tailEnd type="none" w="med" len="med"/>
          </a:ln>
        </p:spPr>
      </p:cxnSp>
      <p:sp>
        <p:nvSpPr>
          <p:cNvPr id="362" name="Google Shape;362;p42"/>
          <p:cNvSpPr txBox="1">
            <a:spLocks noGrp="1"/>
          </p:cNvSpPr>
          <p:nvPr>
            <p:ph type="title"/>
          </p:nvPr>
        </p:nvSpPr>
        <p:spPr>
          <a:xfrm>
            <a:off x="455650" y="236525"/>
            <a:ext cx="8308200" cy="722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US" sz="3600" b="1">
                <a:solidFill>
                  <a:srgbClr val="2551A3"/>
                </a:solidFill>
                <a:latin typeface="Trebuchet MS"/>
                <a:ea typeface="Trebuchet MS"/>
                <a:cs typeface="Trebuchet MS"/>
                <a:sym typeface="Trebuchet MS"/>
              </a:rPr>
              <a:t>JOBS - UNIX</a:t>
            </a:r>
            <a:endParaRPr sz="3600" b="1">
              <a:solidFill>
                <a:srgbClr val="2551A3"/>
              </a:solidFill>
              <a:latin typeface="Trebuchet MS"/>
              <a:ea typeface="Trebuchet MS"/>
              <a:cs typeface="Trebuchet MS"/>
              <a:sym typeface="Trebuchet MS"/>
            </a:endParaRPr>
          </a:p>
        </p:txBody>
      </p:sp>
      <p:sp>
        <p:nvSpPr>
          <p:cNvPr id="364" name="Google Shape;364;p42"/>
          <p:cNvSpPr txBox="1"/>
          <p:nvPr/>
        </p:nvSpPr>
        <p:spPr>
          <a:xfrm>
            <a:off x="2802400" y="1312399"/>
            <a:ext cx="6039000" cy="5176323"/>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i="1" dirty="0"/>
              <a:t>Pages - Click on the triangle on the right to expand the page.</a:t>
            </a:r>
            <a:endParaRPr sz="1200" i="1" dirty="0"/>
          </a:p>
          <a:p>
            <a:pPr marL="0" lvl="0" indent="0" algn="l" rtl="0">
              <a:spcBef>
                <a:spcPts val="0"/>
              </a:spcBef>
              <a:spcAft>
                <a:spcPts val="0"/>
              </a:spcAft>
              <a:buNone/>
            </a:pPr>
            <a:endParaRPr sz="1200" dirty="0"/>
          </a:p>
          <a:p>
            <a:pPr marL="0" lvl="0" indent="0" algn="l" rtl="0">
              <a:spcBef>
                <a:spcPts val="0"/>
              </a:spcBef>
              <a:spcAft>
                <a:spcPts val="0"/>
              </a:spcAft>
              <a:buNone/>
            </a:pPr>
            <a:r>
              <a:rPr lang="en-US" sz="1200" dirty="0"/>
              <a:t>General - Gives object info, revision history and sets metadata.</a:t>
            </a:r>
            <a:endParaRPr sz="1200" dirty="0"/>
          </a:p>
          <a:p>
            <a:pPr marL="0" lvl="0" indent="0" algn="l" rtl="0">
              <a:spcBef>
                <a:spcPts val="0"/>
              </a:spcBef>
              <a:spcAft>
                <a:spcPts val="0"/>
              </a:spcAft>
              <a:buNone/>
            </a:pPr>
            <a:endParaRPr sz="1200" dirty="0"/>
          </a:p>
          <a:p>
            <a:pPr marL="0" lvl="0" indent="0" algn="l" rtl="0">
              <a:spcBef>
                <a:spcPts val="0"/>
              </a:spcBef>
              <a:spcAft>
                <a:spcPts val="0"/>
              </a:spcAft>
              <a:buNone/>
            </a:pPr>
            <a:r>
              <a:rPr lang="en-US" sz="1200" dirty="0"/>
              <a:t>Windows -    Your Windows attributes</a:t>
            </a:r>
            <a:endParaRPr sz="1200" dirty="0"/>
          </a:p>
          <a:p>
            <a:pPr marL="0" lvl="0" indent="0" algn="l" rtl="0">
              <a:spcBef>
                <a:spcPts val="0"/>
              </a:spcBef>
              <a:spcAft>
                <a:spcPts val="0"/>
              </a:spcAft>
              <a:buNone/>
            </a:pPr>
            <a:endParaRPr sz="1200" dirty="0"/>
          </a:p>
          <a:p>
            <a:pPr marL="0" lvl="0" indent="0" algn="l" rtl="0">
              <a:spcBef>
                <a:spcPts val="0"/>
              </a:spcBef>
              <a:spcAft>
                <a:spcPts val="0"/>
              </a:spcAft>
              <a:buNone/>
            </a:pPr>
            <a:r>
              <a:rPr lang="en-US" sz="1200" dirty="0"/>
              <a:t>Process - 	Pre-Process - Executes an action before the Processing is run                		Process - The actions this job will take</a:t>
            </a:r>
            <a:endParaRPr sz="1200" dirty="0"/>
          </a:p>
          <a:p>
            <a:pPr marL="0" lvl="0" indent="0" algn="l" rtl="0">
              <a:spcBef>
                <a:spcPts val="0"/>
              </a:spcBef>
              <a:spcAft>
                <a:spcPts val="0"/>
              </a:spcAft>
              <a:buNone/>
            </a:pPr>
            <a:r>
              <a:rPr lang="en-US" sz="1200" dirty="0"/>
              <a:t>                	Post-Process - Actions to take after Processing completes.</a:t>
            </a:r>
            <a:endParaRPr sz="1200" dirty="0"/>
          </a:p>
          <a:p>
            <a:pPr marL="0" lvl="0" indent="0" algn="l" rtl="0">
              <a:spcBef>
                <a:spcPts val="0"/>
              </a:spcBef>
              <a:spcAft>
                <a:spcPts val="0"/>
              </a:spcAft>
              <a:buNone/>
            </a:pPr>
            <a:endParaRPr sz="1200" dirty="0"/>
          </a:p>
          <a:p>
            <a:pPr marL="0" lvl="0" indent="0" algn="l" rtl="0">
              <a:spcBef>
                <a:spcPts val="0"/>
              </a:spcBef>
              <a:spcAft>
                <a:spcPts val="0"/>
              </a:spcAft>
              <a:buNone/>
            </a:pPr>
            <a:r>
              <a:rPr lang="en-US" sz="1200" dirty="0"/>
              <a:t>Attributes - Set your Host, Login, Queue and Deactivation setting</a:t>
            </a:r>
            <a:endParaRPr sz="1200" dirty="0"/>
          </a:p>
          <a:p>
            <a:pPr marL="0" lvl="0" indent="0" algn="l" rtl="0">
              <a:spcBef>
                <a:spcPts val="0"/>
              </a:spcBef>
              <a:spcAft>
                <a:spcPts val="0"/>
              </a:spcAft>
              <a:buNone/>
            </a:pPr>
            <a:endParaRPr sz="1200" dirty="0"/>
          </a:p>
          <a:p>
            <a:pPr marL="0" lvl="0" indent="0" algn="l" rtl="0">
              <a:spcBef>
                <a:spcPts val="0"/>
              </a:spcBef>
              <a:spcAft>
                <a:spcPts val="0"/>
              </a:spcAft>
              <a:buNone/>
            </a:pPr>
            <a:r>
              <a:rPr lang="en-US" sz="1200" dirty="0" err="1"/>
              <a:t>OutPut</a:t>
            </a:r>
            <a:r>
              <a:rPr lang="en-US" sz="1200" dirty="0"/>
              <a:t> - Set external files and add Filters to the Output Scan</a:t>
            </a:r>
            <a:endParaRPr sz="1200" dirty="0"/>
          </a:p>
          <a:p>
            <a:pPr marL="0" lvl="0" indent="0" algn="l" rtl="0">
              <a:spcBef>
                <a:spcPts val="0"/>
              </a:spcBef>
              <a:spcAft>
                <a:spcPts val="0"/>
              </a:spcAft>
              <a:buNone/>
            </a:pPr>
            <a:endParaRPr sz="1200" dirty="0"/>
          </a:p>
          <a:p>
            <a:pPr marL="0" lvl="0" indent="0" algn="l" rtl="0">
              <a:spcBef>
                <a:spcPts val="0"/>
              </a:spcBef>
              <a:spcAft>
                <a:spcPts val="0"/>
              </a:spcAft>
              <a:buNone/>
            </a:pPr>
            <a:r>
              <a:rPr lang="en-US" sz="1200" dirty="0"/>
              <a:t>Variables &amp; Prompts - Sets variables and prompt sets to be used with in the JOBS</a:t>
            </a:r>
            <a:endParaRPr sz="1200" dirty="0"/>
          </a:p>
          <a:p>
            <a:pPr marL="0" lvl="0" indent="0" algn="l" rtl="0">
              <a:spcBef>
                <a:spcPts val="0"/>
              </a:spcBef>
              <a:spcAft>
                <a:spcPts val="0"/>
              </a:spcAft>
              <a:buNone/>
            </a:pPr>
            <a:endParaRPr sz="1200" dirty="0"/>
          </a:p>
          <a:p>
            <a:pPr marL="0" lvl="0" indent="0" algn="l" rtl="0">
              <a:spcBef>
                <a:spcPts val="0"/>
              </a:spcBef>
              <a:spcAft>
                <a:spcPts val="0"/>
              </a:spcAft>
              <a:buNone/>
            </a:pPr>
            <a:r>
              <a:rPr lang="en-US" sz="1200" dirty="0"/>
              <a:t>Rollback - Enable/Disable Rollback of JOBS</a:t>
            </a:r>
            <a:endParaRPr sz="1200" dirty="0"/>
          </a:p>
          <a:p>
            <a:pPr marL="0" lvl="0" indent="0" algn="l" rtl="0">
              <a:spcBef>
                <a:spcPts val="0"/>
              </a:spcBef>
              <a:spcAft>
                <a:spcPts val="0"/>
              </a:spcAft>
              <a:buNone/>
            </a:pPr>
            <a:endParaRPr sz="1200" dirty="0"/>
          </a:p>
          <a:p>
            <a:pPr marL="0" lvl="0" indent="0" algn="l" rtl="0">
              <a:spcBef>
                <a:spcPts val="0"/>
              </a:spcBef>
              <a:spcAft>
                <a:spcPts val="0"/>
              </a:spcAft>
              <a:buNone/>
            </a:pPr>
            <a:r>
              <a:rPr lang="en-US" sz="1200" dirty="0"/>
              <a:t>Version Management - View and restore previous versions of the object</a:t>
            </a:r>
            <a:endParaRPr sz="1200" dirty="0"/>
          </a:p>
          <a:p>
            <a:pPr marL="0" lvl="0" indent="0" algn="l" rtl="0">
              <a:spcBef>
                <a:spcPts val="0"/>
              </a:spcBef>
              <a:spcAft>
                <a:spcPts val="0"/>
              </a:spcAft>
              <a:buNone/>
            </a:pPr>
            <a:endParaRPr sz="1200" dirty="0"/>
          </a:p>
          <a:p>
            <a:pPr marL="0" lvl="0" indent="0" algn="l" rtl="0">
              <a:spcBef>
                <a:spcPts val="0"/>
              </a:spcBef>
              <a:spcAft>
                <a:spcPts val="0"/>
              </a:spcAft>
              <a:buNone/>
            </a:pPr>
            <a:r>
              <a:rPr lang="en-US" sz="1200" dirty="0"/>
              <a:t>Documentation - 	</a:t>
            </a:r>
            <a:r>
              <a:rPr lang="en-US" sz="1200" dirty="0" err="1"/>
              <a:t>Docu</a:t>
            </a:r>
            <a:r>
              <a:rPr lang="en-US" sz="1200" dirty="0"/>
              <a:t> - Here you can paste in design text to support the object</a:t>
            </a:r>
            <a:endParaRPr sz="1200" dirty="0"/>
          </a:p>
          <a:p>
            <a:pPr marL="0" lvl="0" indent="0" algn="l" rtl="0">
              <a:spcBef>
                <a:spcPts val="0"/>
              </a:spcBef>
              <a:spcAft>
                <a:spcPts val="0"/>
              </a:spcAft>
              <a:buNone/>
            </a:pPr>
            <a:r>
              <a:rPr lang="en-US" sz="1200" dirty="0"/>
              <a:t>		</a:t>
            </a:r>
            <a:r>
              <a:rPr lang="en-US" sz="1200" dirty="0" smtClean="0"/>
              <a:t>CPP </a:t>
            </a:r>
            <a:r>
              <a:rPr lang="en-US" sz="1200" dirty="0"/>
              <a:t>- Control Processing Procedure (CPP) This is the</a:t>
            </a:r>
            <a:endParaRPr sz="1200" dirty="0"/>
          </a:p>
          <a:p>
            <a:pPr marL="1371600" lvl="0" indent="457200" algn="l" rtl="0">
              <a:spcBef>
                <a:spcPts val="0"/>
              </a:spcBef>
              <a:spcAft>
                <a:spcPts val="0"/>
              </a:spcAft>
              <a:buNone/>
            </a:pPr>
            <a:r>
              <a:rPr lang="en-US" sz="1200" dirty="0"/>
              <a:t>instructions to the OCC as to when to schedule the job</a:t>
            </a:r>
            <a:endParaRPr sz="1200" dirty="0"/>
          </a:p>
          <a:p>
            <a:pPr marL="1371600" lvl="0" indent="457200" algn="l" rtl="0">
              <a:spcBef>
                <a:spcPts val="0"/>
              </a:spcBef>
              <a:spcAft>
                <a:spcPts val="0"/>
              </a:spcAft>
              <a:buNone/>
            </a:pPr>
            <a:r>
              <a:rPr lang="en-US" sz="1200" dirty="0"/>
              <a:t>and what to do if it breaks.  This must be completed before</a:t>
            </a:r>
            <a:endParaRPr sz="1200" dirty="0"/>
          </a:p>
          <a:p>
            <a:pPr marL="1371600" lvl="0" indent="457200" algn="l" rtl="0">
              <a:spcBef>
                <a:spcPts val="0"/>
              </a:spcBef>
              <a:spcAft>
                <a:spcPts val="0"/>
              </a:spcAft>
              <a:buNone/>
            </a:pPr>
            <a:r>
              <a:rPr lang="en-US" sz="1200" dirty="0"/>
              <a:t>moving to Production</a:t>
            </a:r>
            <a:endParaRPr sz="1200" dirty="0"/>
          </a:p>
        </p:txBody>
      </p:sp>
      <p:pic>
        <p:nvPicPr>
          <p:cNvPr id="365" name="Google Shape;365;p42"/>
          <p:cNvPicPr preferRelativeResize="0"/>
          <p:nvPr/>
        </p:nvPicPr>
        <p:blipFill>
          <a:blip r:embed="rId3">
            <a:alphaModFix/>
          </a:blip>
          <a:stretch>
            <a:fillRect/>
          </a:stretch>
        </p:blipFill>
        <p:spPr>
          <a:xfrm>
            <a:off x="369500" y="1157775"/>
            <a:ext cx="2178271" cy="5470674"/>
          </a:xfrm>
          <a:prstGeom prst="rect">
            <a:avLst/>
          </a:prstGeom>
          <a:noFill/>
          <a:ln>
            <a:noFill/>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cxnSp>
        <p:nvCxnSpPr>
          <p:cNvPr id="370" name="Google Shape;370;p43"/>
          <p:cNvCxnSpPr>
            <a:stCxn id="371" idx="0"/>
            <a:endCxn id="371" idx="0"/>
          </p:cNvCxnSpPr>
          <p:nvPr/>
        </p:nvCxnSpPr>
        <p:spPr>
          <a:xfrm>
            <a:off x="455661" y="1058209"/>
            <a:ext cx="8308200" cy="0"/>
          </a:xfrm>
          <a:prstGeom prst="straightConnector1">
            <a:avLst/>
          </a:prstGeom>
          <a:noFill/>
          <a:ln w="9525" cap="flat" cmpd="sng">
            <a:solidFill>
              <a:srgbClr val="CCCCCC"/>
            </a:solidFill>
            <a:prstDash val="solid"/>
            <a:round/>
            <a:headEnd type="none" w="med" len="med"/>
            <a:tailEnd type="none" w="med" len="med"/>
          </a:ln>
        </p:spPr>
      </p:cxnSp>
      <p:sp>
        <p:nvSpPr>
          <p:cNvPr id="372" name="Google Shape;372;p43"/>
          <p:cNvSpPr txBox="1">
            <a:spLocks noGrp="1"/>
          </p:cNvSpPr>
          <p:nvPr>
            <p:ph type="title"/>
          </p:nvPr>
        </p:nvSpPr>
        <p:spPr>
          <a:xfrm>
            <a:off x="455650" y="236525"/>
            <a:ext cx="8308200" cy="722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US" sz="3600" b="1">
                <a:solidFill>
                  <a:srgbClr val="2551A3"/>
                </a:solidFill>
                <a:latin typeface="Trebuchet MS"/>
                <a:ea typeface="Trebuchet MS"/>
                <a:cs typeface="Trebuchet MS"/>
                <a:sym typeface="Trebuchet MS"/>
              </a:rPr>
              <a:t>JOBS</a:t>
            </a:r>
            <a:endParaRPr sz="3600" b="1">
              <a:solidFill>
                <a:srgbClr val="2551A3"/>
              </a:solidFill>
              <a:latin typeface="Trebuchet MS"/>
              <a:ea typeface="Trebuchet MS"/>
              <a:cs typeface="Trebuchet MS"/>
              <a:sym typeface="Trebuchet MS"/>
            </a:endParaRPr>
          </a:p>
        </p:txBody>
      </p:sp>
      <p:sp>
        <p:nvSpPr>
          <p:cNvPr id="374" name="Google Shape;374;p43"/>
          <p:cNvSpPr txBox="1"/>
          <p:nvPr/>
        </p:nvSpPr>
        <p:spPr>
          <a:xfrm>
            <a:off x="256075" y="1339850"/>
            <a:ext cx="8507700" cy="48210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rgbClr val="595959"/>
              </a:buClr>
              <a:buSzPts val="1400"/>
              <a:buFont typeface="Arial"/>
              <a:buNone/>
            </a:pPr>
            <a:r>
              <a:rPr lang="en-US" sz="1200">
                <a:solidFill>
                  <a:srgbClr val="595959"/>
                </a:solidFill>
                <a:latin typeface="Trebuchet MS"/>
                <a:ea typeface="Trebuchet MS"/>
                <a:cs typeface="Trebuchet MS"/>
                <a:sym typeface="Trebuchet MS"/>
              </a:rPr>
              <a:t>The JOBS does not work if there is no </a:t>
            </a:r>
            <a:r>
              <a:rPr lang="en-US" sz="1200" i="1">
                <a:solidFill>
                  <a:srgbClr val="595959"/>
                </a:solidFill>
                <a:latin typeface="Trebuchet MS"/>
                <a:ea typeface="Trebuchet MS"/>
                <a:cs typeface="Trebuchet MS"/>
                <a:sym typeface="Trebuchet MS"/>
              </a:rPr>
              <a:t>Host </a:t>
            </a:r>
            <a:r>
              <a:rPr lang="en-US" sz="1200">
                <a:solidFill>
                  <a:srgbClr val="595959"/>
                </a:solidFill>
                <a:latin typeface="Trebuchet MS"/>
                <a:ea typeface="Trebuchet MS"/>
                <a:cs typeface="Trebuchet MS"/>
                <a:sym typeface="Trebuchet MS"/>
              </a:rPr>
              <a:t>or </a:t>
            </a:r>
            <a:r>
              <a:rPr lang="en-US" sz="1200" i="1">
                <a:solidFill>
                  <a:srgbClr val="595959"/>
                </a:solidFill>
                <a:latin typeface="Trebuchet MS"/>
                <a:ea typeface="Trebuchet MS"/>
                <a:cs typeface="Trebuchet MS"/>
                <a:sym typeface="Trebuchet MS"/>
              </a:rPr>
              <a:t>Login</a:t>
            </a:r>
            <a:r>
              <a:rPr lang="en-US" sz="1200">
                <a:solidFill>
                  <a:srgbClr val="595959"/>
                </a:solidFill>
                <a:latin typeface="Trebuchet MS"/>
                <a:ea typeface="Trebuchet MS"/>
                <a:cs typeface="Trebuchet MS"/>
                <a:sym typeface="Trebuchet MS"/>
              </a:rPr>
              <a:t>. The Job is ineffective if the command or program call is missing in the Process tab.  We will concentrate on these two tabs.  All other parameters are optional.</a:t>
            </a:r>
            <a:endParaRPr sz="1200">
              <a:solidFill>
                <a:srgbClr val="595959"/>
              </a:solidFill>
              <a:latin typeface="Trebuchet MS"/>
              <a:ea typeface="Trebuchet MS"/>
              <a:cs typeface="Trebuchet MS"/>
              <a:sym typeface="Trebuchet MS"/>
            </a:endParaRPr>
          </a:p>
          <a:p>
            <a:pPr marL="0" lvl="0" indent="0" algn="l" rtl="0">
              <a:lnSpc>
                <a:spcPct val="90000"/>
              </a:lnSpc>
              <a:spcBef>
                <a:spcPts val="0"/>
              </a:spcBef>
              <a:spcAft>
                <a:spcPts val="0"/>
              </a:spcAft>
              <a:buClr>
                <a:srgbClr val="595959"/>
              </a:buClr>
              <a:buSzPts val="1200"/>
              <a:buFont typeface="Arial"/>
              <a:buNone/>
            </a:pPr>
            <a:endParaRPr sz="1200">
              <a:solidFill>
                <a:srgbClr val="595959"/>
              </a:solidFill>
              <a:latin typeface="Book Antiqua"/>
              <a:ea typeface="Book Antiqua"/>
              <a:cs typeface="Book Antiqua"/>
              <a:sym typeface="Book Antiqua"/>
            </a:endParaRPr>
          </a:p>
          <a:p>
            <a:pPr marL="0" lvl="0" indent="0" algn="l" rtl="0">
              <a:lnSpc>
                <a:spcPct val="90000"/>
              </a:lnSpc>
              <a:spcBef>
                <a:spcPts val="0"/>
              </a:spcBef>
              <a:spcAft>
                <a:spcPts val="0"/>
              </a:spcAft>
              <a:buClr>
                <a:srgbClr val="595959"/>
              </a:buClr>
              <a:buSzPts val="1400"/>
              <a:buFont typeface="Arial"/>
              <a:buNone/>
            </a:pPr>
            <a:r>
              <a:rPr lang="en-US">
                <a:solidFill>
                  <a:srgbClr val="595959"/>
                </a:solidFill>
                <a:latin typeface="Book Antiqua"/>
                <a:ea typeface="Book Antiqua"/>
                <a:cs typeface="Book Antiqua"/>
                <a:sym typeface="Book Antiqua"/>
              </a:rPr>
              <a:t>  </a:t>
            </a:r>
            <a:r>
              <a:rPr lang="en-US" b="1">
                <a:solidFill>
                  <a:srgbClr val="595959"/>
                </a:solidFill>
                <a:latin typeface="Book Antiqua"/>
                <a:ea typeface="Book Antiqua"/>
                <a:cs typeface="Book Antiqua"/>
                <a:sym typeface="Book Antiqua"/>
              </a:rPr>
              <a:t>Attributes Page</a:t>
            </a:r>
            <a:endParaRPr b="1">
              <a:solidFill>
                <a:srgbClr val="595959"/>
              </a:solidFill>
              <a:latin typeface="Book Antiqua"/>
              <a:ea typeface="Book Antiqua"/>
              <a:cs typeface="Book Antiqua"/>
              <a:sym typeface="Book Antiqua"/>
            </a:endParaRPr>
          </a:p>
          <a:p>
            <a:pPr marL="0" lvl="0" indent="0" algn="l" rtl="0">
              <a:lnSpc>
                <a:spcPct val="90000"/>
              </a:lnSpc>
              <a:spcBef>
                <a:spcPts val="0"/>
              </a:spcBef>
              <a:spcAft>
                <a:spcPts val="0"/>
              </a:spcAft>
              <a:buClr>
                <a:srgbClr val="595959"/>
              </a:buClr>
              <a:buSzPts val="1400"/>
              <a:buFont typeface="Arial"/>
              <a:buNone/>
            </a:pPr>
            <a:endParaRPr b="1">
              <a:solidFill>
                <a:srgbClr val="595959"/>
              </a:solidFill>
              <a:latin typeface="Book Antiqua"/>
              <a:ea typeface="Book Antiqua"/>
              <a:cs typeface="Book Antiqua"/>
              <a:sym typeface="Book Antiqua"/>
            </a:endParaRPr>
          </a:p>
          <a:p>
            <a:pPr marL="0" lvl="0" indent="0" algn="l" rtl="0">
              <a:lnSpc>
                <a:spcPct val="90000"/>
              </a:lnSpc>
              <a:spcBef>
                <a:spcPts val="0"/>
              </a:spcBef>
              <a:spcAft>
                <a:spcPts val="0"/>
              </a:spcAft>
              <a:buClr>
                <a:srgbClr val="595959"/>
              </a:buClr>
              <a:buSzPts val="1400"/>
              <a:buFont typeface="Arial"/>
              <a:buNone/>
            </a:pPr>
            <a:r>
              <a:rPr lang="en-US" b="1">
                <a:solidFill>
                  <a:srgbClr val="595959"/>
                </a:solidFill>
                <a:latin typeface="Book Antiqua"/>
                <a:ea typeface="Book Antiqua"/>
                <a:cs typeface="Book Antiqua"/>
                <a:sym typeface="Book Antiqua"/>
              </a:rPr>
              <a:t>   Select the Agent</a:t>
            </a:r>
            <a:endParaRPr b="1">
              <a:solidFill>
                <a:srgbClr val="595959"/>
              </a:solidFill>
              <a:latin typeface="Book Antiqua"/>
              <a:ea typeface="Book Antiqua"/>
              <a:cs typeface="Book Antiqua"/>
              <a:sym typeface="Book Antiqua"/>
            </a:endParaRPr>
          </a:p>
          <a:p>
            <a:pPr marL="0" lvl="0" indent="0" algn="l" rtl="0">
              <a:lnSpc>
                <a:spcPct val="90000"/>
              </a:lnSpc>
              <a:spcBef>
                <a:spcPts val="0"/>
              </a:spcBef>
              <a:spcAft>
                <a:spcPts val="0"/>
              </a:spcAft>
              <a:buClr>
                <a:srgbClr val="595959"/>
              </a:buClr>
              <a:buSzPts val="1400"/>
              <a:buFont typeface="Arial"/>
              <a:buNone/>
            </a:pPr>
            <a:endParaRPr b="1">
              <a:solidFill>
                <a:srgbClr val="595959"/>
              </a:solidFill>
              <a:latin typeface="Book Antiqua"/>
              <a:ea typeface="Book Antiqua"/>
              <a:cs typeface="Book Antiqua"/>
              <a:sym typeface="Book Antiqua"/>
            </a:endParaRPr>
          </a:p>
          <a:p>
            <a:pPr marL="0" lvl="0" indent="0" algn="l" rtl="0">
              <a:lnSpc>
                <a:spcPct val="90000"/>
              </a:lnSpc>
              <a:spcBef>
                <a:spcPts val="0"/>
              </a:spcBef>
              <a:spcAft>
                <a:spcPts val="0"/>
              </a:spcAft>
              <a:buClr>
                <a:srgbClr val="595959"/>
              </a:buClr>
              <a:buSzPts val="1400"/>
              <a:buFont typeface="Arial"/>
              <a:buNone/>
            </a:pPr>
            <a:endParaRPr b="1">
              <a:solidFill>
                <a:srgbClr val="595959"/>
              </a:solidFill>
              <a:latin typeface="Book Antiqua"/>
              <a:ea typeface="Book Antiqua"/>
              <a:cs typeface="Book Antiqua"/>
              <a:sym typeface="Book Antiqua"/>
            </a:endParaRPr>
          </a:p>
          <a:p>
            <a:pPr marL="0" lvl="0" indent="0" algn="l" rtl="0">
              <a:lnSpc>
                <a:spcPct val="90000"/>
              </a:lnSpc>
              <a:spcBef>
                <a:spcPts val="0"/>
              </a:spcBef>
              <a:spcAft>
                <a:spcPts val="0"/>
              </a:spcAft>
              <a:buClr>
                <a:srgbClr val="595959"/>
              </a:buClr>
              <a:buSzPts val="1400"/>
              <a:buFont typeface="Arial"/>
              <a:buNone/>
            </a:pPr>
            <a:endParaRPr b="1">
              <a:solidFill>
                <a:srgbClr val="595959"/>
              </a:solidFill>
              <a:latin typeface="Book Antiqua"/>
              <a:ea typeface="Book Antiqua"/>
              <a:cs typeface="Book Antiqua"/>
              <a:sym typeface="Book Antiqua"/>
            </a:endParaRPr>
          </a:p>
          <a:p>
            <a:pPr marL="0" lvl="0" indent="0" algn="l" rtl="0">
              <a:lnSpc>
                <a:spcPct val="90000"/>
              </a:lnSpc>
              <a:spcBef>
                <a:spcPts val="0"/>
              </a:spcBef>
              <a:spcAft>
                <a:spcPts val="0"/>
              </a:spcAft>
              <a:buClr>
                <a:srgbClr val="595959"/>
              </a:buClr>
              <a:buSzPts val="1400"/>
              <a:buFont typeface="Arial"/>
              <a:buNone/>
            </a:pPr>
            <a:r>
              <a:rPr lang="en-US" b="1">
                <a:solidFill>
                  <a:srgbClr val="595959"/>
                </a:solidFill>
                <a:latin typeface="Book Antiqua"/>
                <a:ea typeface="Book Antiqua"/>
                <a:cs typeface="Book Antiqua"/>
                <a:sym typeface="Book Antiqua"/>
              </a:rPr>
              <a:t>  </a:t>
            </a:r>
            <a:endParaRPr b="1">
              <a:solidFill>
                <a:srgbClr val="595959"/>
              </a:solidFill>
              <a:latin typeface="Book Antiqua"/>
              <a:ea typeface="Book Antiqua"/>
              <a:cs typeface="Book Antiqua"/>
              <a:sym typeface="Book Antiqua"/>
            </a:endParaRPr>
          </a:p>
          <a:p>
            <a:pPr marL="0" lvl="0" indent="0" algn="l" rtl="0">
              <a:lnSpc>
                <a:spcPct val="90000"/>
              </a:lnSpc>
              <a:spcBef>
                <a:spcPts val="0"/>
              </a:spcBef>
              <a:spcAft>
                <a:spcPts val="0"/>
              </a:spcAft>
              <a:buClr>
                <a:srgbClr val="595959"/>
              </a:buClr>
              <a:buSzPts val="1400"/>
              <a:buFont typeface="Arial"/>
              <a:buNone/>
            </a:pPr>
            <a:r>
              <a:rPr lang="en-US" b="1">
                <a:solidFill>
                  <a:srgbClr val="595959"/>
                </a:solidFill>
                <a:latin typeface="Book Antiqua"/>
                <a:ea typeface="Book Antiqua"/>
                <a:cs typeface="Book Antiqua"/>
                <a:sym typeface="Book Antiqua"/>
              </a:rPr>
              <a:t> </a:t>
            </a:r>
            <a:endParaRPr b="1">
              <a:solidFill>
                <a:srgbClr val="595959"/>
              </a:solidFill>
              <a:latin typeface="Book Antiqua"/>
              <a:ea typeface="Book Antiqua"/>
              <a:cs typeface="Book Antiqua"/>
              <a:sym typeface="Book Antiqua"/>
            </a:endParaRPr>
          </a:p>
          <a:p>
            <a:pPr marL="0" lvl="0" indent="0" algn="l" rtl="0">
              <a:lnSpc>
                <a:spcPct val="90000"/>
              </a:lnSpc>
              <a:spcBef>
                <a:spcPts val="0"/>
              </a:spcBef>
              <a:spcAft>
                <a:spcPts val="0"/>
              </a:spcAft>
              <a:buClr>
                <a:srgbClr val="595959"/>
              </a:buClr>
              <a:buSzPts val="1400"/>
              <a:buFont typeface="Arial"/>
              <a:buNone/>
            </a:pPr>
            <a:r>
              <a:rPr lang="en-US" b="1">
                <a:solidFill>
                  <a:srgbClr val="595959"/>
                </a:solidFill>
                <a:latin typeface="Book Antiqua"/>
                <a:ea typeface="Book Antiqua"/>
                <a:cs typeface="Book Antiqua"/>
                <a:sym typeface="Book Antiqua"/>
              </a:rPr>
              <a:t> </a:t>
            </a:r>
            <a:endParaRPr b="1">
              <a:solidFill>
                <a:srgbClr val="595959"/>
              </a:solidFill>
              <a:latin typeface="Book Antiqua"/>
              <a:ea typeface="Book Antiqua"/>
              <a:cs typeface="Book Antiqua"/>
              <a:sym typeface="Book Antiqua"/>
            </a:endParaRPr>
          </a:p>
          <a:p>
            <a:pPr marL="0" lvl="0" indent="0" algn="l" rtl="0">
              <a:lnSpc>
                <a:spcPct val="90000"/>
              </a:lnSpc>
              <a:spcBef>
                <a:spcPts val="0"/>
              </a:spcBef>
              <a:spcAft>
                <a:spcPts val="0"/>
              </a:spcAft>
              <a:buClr>
                <a:srgbClr val="595959"/>
              </a:buClr>
              <a:buSzPts val="1400"/>
              <a:buFont typeface="Arial"/>
              <a:buNone/>
            </a:pPr>
            <a:endParaRPr b="1">
              <a:solidFill>
                <a:srgbClr val="595959"/>
              </a:solidFill>
              <a:latin typeface="Book Antiqua"/>
              <a:ea typeface="Book Antiqua"/>
              <a:cs typeface="Book Antiqua"/>
              <a:sym typeface="Book Antiqua"/>
            </a:endParaRPr>
          </a:p>
          <a:p>
            <a:pPr marL="0" lvl="0" indent="0" algn="l" rtl="0">
              <a:lnSpc>
                <a:spcPct val="90000"/>
              </a:lnSpc>
              <a:spcBef>
                <a:spcPts val="0"/>
              </a:spcBef>
              <a:spcAft>
                <a:spcPts val="0"/>
              </a:spcAft>
              <a:buClr>
                <a:srgbClr val="595959"/>
              </a:buClr>
              <a:buSzPts val="1400"/>
              <a:buFont typeface="Arial"/>
              <a:buNone/>
            </a:pPr>
            <a:endParaRPr b="1">
              <a:solidFill>
                <a:srgbClr val="595959"/>
              </a:solidFill>
              <a:latin typeface="Book Antiqua"/>
              <a:ea typeface="Book Antiqua"/>
              <a:cs typeface="Book Antiqua"/>
              <a:sym typeface="Book Antiqua"/>
            </a:endParaRPr>
          </a:p>
          <a:p>
            <a:pPr marL="0" lvl="0" indent="0" algn="l" rtl="0">
              <a:lnSpc>
                <a:spcPct val="90000"/>
              </a:lnSpc>
              <a:spcBef>
                <a:spcPts val="0"/>
              </a:spcBef>
              <a:spcAft>
                <a:spcPts val="0"/>
              </a:spcAft>
              <a:buClr>
                <a:srgbClr val="595959"/>
              </a:buClr>
              <a:buSzPts val="1400"/>
              <a:buFont typeface="Arial"/>
              <a:buNone/>
            </a:pPr>
            <a:endParaRPr b="1">
              <a:solidFill>
                <a:srgbClr val="595959"/>
              </a:solidFill>
              <a:latin typeface="Book Antiqua"/>
              <a:ea typeface="Book Antiqua"/>
              <a:cs typeface="Book Antiqua"/>
              <a:sym typeface="Book Antiqua"/>
            </a:endParaRPr>
          </a:p>
          <a:p>
            <a:pPr marL="0" lvl="0" indent="0" algn="l" rtl="0">
              <a:lnSpc>
                <a:spcPct val="90000"/>
              </a:lnSpc>
              <a:spcBef>
                <a:spcPts val="0"/>
              </a:spcBef>
              <a:spcAft>
                <a:spcPts val="0"/>
              </a:spcAft>
              <a:buClr>
                <a:srgbClr val="595959"/>
              </a:buClr>
              <a:buSzPts val="1400"/>
              <a:buFont typeface="Arial"/>
              <a:buNone/>
            </a:pPr>
            <a:r>
              <a:rPr lang="en-US" b="1">
                <a:solidFill>
                  <a:srgbClr val="595959"/>
                </a:solidFill>
                <a:latin typeface="Book Antiqua"/>
                <a:ea typeface="Book Antiqua"/>
                <a:cs typeface="Book Antiqua"/>
                <a:sym typeface="Book Antiqua"/>
              </a:rPr>
              <a:t>Select the Login</a:t>
            </a:r>
            <a:endParaRPr b="1">
              <a:solidFill>
                <a:srgbClr val="595959"/>
              </a:solidFill>
              <a:latin typeface="Book Antiqua"/>
              <a:ea typeface="Book Antiqua"/>
              <a:cs typeface="Book Antiqua"/>
              <a:sym typeface="Book Antiqua"/>
            </a:endParaRPr>
          </a:p>
          <a:p>
            <a:pPr marL="0" lvl="0" indent="0" algn="l" rtl="0">
              <a:lnSpc>
                <a:spcPct val="90000"/>
              </a:lnSpc>
              <a:spcBef>
                <a:spcPts val="0"/>
              </a:spcBef>
              <a:spcAft>
                <a:spcPts val="0"/>
              </a:spcAft>
              <a:buClr>
                <a:srgbClr val="595959"/>
              </a:buClr>
              <a:buSzPts val="1400"/>
              <a:buFont typeface="Arial"/>
              <a:buNone/>
            </a:pPr>
            <a:endParaRPr b="1">
              <a:solidFill>
                <a:srgbClr val="595959"/>
              </a:solidFill>
              <a:latin typeface="Book Antiqua"/>
              <a:ea typeface="Book Antiqua"/>
              <a:cs typeface="Book Antiqua"/>
              <a:sym typeface="Book Antiqua"/>
            </a:endParaRPr>
          </a:p>
          <a:p>
            <a:pPr marL="0" lvl="0" indent="0" algn="l" rtl="0">
              <a:lnSpc>
                <a:spcPct val="90000"/>
              </a:lnSpc>
              <a:spcBef>
                <a:spcPts val="0"/>
              </a:spcBef>
              <a:spcAft>
                <a:spcPts val="0"/>
              </a:spcAft>
              <a:buClr>
                <a:srgbClr val="595959"/>
              </a:buClr>
              <a:buSzPts val="1400"/>
              <a:buFont typeface="Arial"/>
              <a:buNone/>
            </a:pPr>
            <a:endParaRPr b="1">
              <a:solidFill>
                <a:srgbClr val="595959"/>
              </a:solidFill>
              <a:latin typeface="Book Antiqua"/>
              <a:ea typeface="Book Antiqua"/>
              <a:cs typeface="Book Antiqua"/>
              <a:sym typeface="Book Antiqua"/>
            </a:endParaRPr>
          </a:p>
          <a:p>
            <a:pPr marL="0" lvl="0" indent="0" algn="l" rtl="0">
              <a:lnSpc>
                <a:spcPct val="90000"/>
              </a:lnSpc>
              <a:spcBef>
                <a:spcPts val="0"/>
              </a:spcBef>
              <a:spcAft>
                <a:spcPts val="0"/>
              </a:spcAft>
              <a:buClr>
                <a:srgbClr val="595959"/>
              </a:buClr>
              <a:buSzPts val="1400"/>
              <a:buFont typeface="Arial"/>
              <a:buNone/>
            </a:pPr>
            <a:endParaRPr b="1">
              <a:solidFill>
                <a:srgbClr val="595959"/>
              </a:solidFill>
              <a:latin typeface="Book Antiqua"/>
              <a:ea typeface="Book Antiqua"/>
              <a:cs typeface="Book Antiqua"/>
              <a:sym typeface="Book Antiqua"/>
            </a:endParaRPr>
          </a:p>
          <a:p>
            <a:pPr marL="0" lvl="0" indent="0" algn="l" rtl="0">
              <a:lnSpc>
                <a:spcPct val="90000"/>
              </a:lnSpc>
              <a:spcBef>
                <a:spcPts val="0"/>
              </a:spcBef>
              <a:spcAft>
                <a:spcPts val="0"/>
              </a:spcAft>
              <a:buClr>
                <a:srgbClr val="595959"/>
              </a:buClr>
              <a:buSzPts val="1400"/>
              <a:buFont typeface="Arial"/>
              <a:buNone/>
            </a:pPr>
            <a:endParaRPr b="1">
              <a:solidFill>
                <a:srgbClr val="595959"/>
              </a:solidFill>
              <a:latin typeface="Book Antiqua"/>
              <a:ea typeface="Book Antiqua"/>
              <a:cs typeface="Book Antiqua"/>
              <a:sym typeface="Book Antiqua"/>
            </a:endParaRPr>
          </a:p>
          <a:p>
            <a:pPr marL="0" lvl="0" indent="0" algn="l" rtl="0">
              <a:lnSpc>
                <a:spcPct val="90000"/>
              </a:lnSpc>
              <a:spcBef>
                <a:spcPts val="0"/>
              </a:spcBef>
              <a:spcAft>
                <a:spcPts val="0"/>
              </a:spcAft>
              <a:buClr>
                <a:srgbClr val="595959"/>
              </a:buClr>
              <a:buSzPts val="1400"/>
              <a:buFont typeface="Arial"/>
              <a:buNone/>
            </a:pPr>
            <a:endParaRPr b="1">
              <a:solidFill>
                <a:srgbClr val="595959"/>
              </a:solidFill>
              <a:latin typeface="Book Antiqua"/>
              <a:ea typeface="Book Antiqua"/>
              <a:cs typeface="Book Antiqua"/>
              <a:sym typeface="Book Antiqua"/>
            </a:endParaRPr>
          </a:p>
          <a:p>
            <a:pPr marL="0" lvl="0" indent="0" algn="l" rtl="0">
              <a:lnSpc>
                <a:spcPct val="90000"/>
              </a:lnSpc>
              <a:spcBef>
                <a:spcPts val="0"/>
              </a:spcBef>
              <a:spcAft>
                <a:spcPts val="0"/>
              </a:spcAft>
              <a:buClr>
                <a:srgbClr val="595959"/>
              </a:buClr>
              <a:buSzPts val="1400"/>
              <a:buFont typeface="Arial"/>
              <a:buNone/>
            </a:pPr>
            <a:endParaRPr b="1">
              <a:solidFill>
                <a:srgbClr val="595959"/>
              </a:solidFill>
              <a:latin typeface="Book Antiqua"/>
              <a:ea typeface="Book Antiqua"/>
              <a:cs typeface="Book Antiqua"/>
              <a:sym typeface="Book Antiqua"/>
            </a:endParaRPr>
          </a:p>
          <a:p>
            <a:pPr marL="0" lvl="0" indent="0" algn="l" rtl="0">
              <a:lnSpc>
                <a:spcPct val="90000"/>
              </a:lnSpc>
              <a:spcBef>
                <a:spcPts val="0"/>
              </a:spcBef>
              <a:spcAft>
                <a:spcPts val="0"/>
              </a:spcAft>
              <a:buClr>
                <a:srgbClr val="595959"/>
              </a:buClr>
              <a:buSzPts val="1400"/>
              <a:buFont typeface="Arial"/>
              <a:buNone/>
            </a:pPr>
            <a:endParaRPr b="1">
              <a:solidFill>
                <a:srgbClr val="595959"/>
              </a:solidFill>
              <a:latin typeface="Book Antiqua"/>
              <a:ea typeface="Book Antiqua"/>
              <a:cs typeface="Book Antiqua"/>
              <a:sym typeface="Book Antiqua"/>
            </a:endParaRPr>
          </a:p>
          <a:p>
            <a:pPr marL="0" lvl="0" indent="0" algn="l" rtl="0">
              <a:lnSpc>
                <a:spcPct val="90000"/>
              </a:lnSpc>
              <a:spcBef>
                <a:spcPts val="0"/>
              </a:spcBef>
              <a:spcAft>
                <a:spcPts val="0"/>
              </a:spcAft>
              <a:buClr>
                <a:srgbClr val="595959"/>
              </a:buClr>
              <a:buSzPts val="1400"/>
              <a:buFont typeface="Arial"/>
              <a:buNone/>
            </a:pPr>
            <a:endParaRPr b="1">
              <a:solidFill>
                <a:srgbClr val="595959"/>
              </a:solidFill>
              <a:latin typeface="Book Antiqua"/>
              <a:ea typeface="Book Antiqua"/>
              <a:cs typeface="Book Antiqua"/>
              <a:sym typeface="Book Antiqua"/>
            </a:endParaRPr>
          </a:p>
          <a:p>
            <a:pPr marL="0" lvl="0" indent="0" algn="l" rtl="0">
              <a:lnSpc>
                <a:spcPct val="90000"/>
              </a:lnSpc>
              <a:spcBef>
                <a:spcPts val="0"/>
              </a:spcBef>
              <a:spcAft>
                <a:spcPts val="0"/>
              </a:spcAft>
              <a:buClr>
                <a:srgbClr val="595959"/>
              </a:buClr>
              <a:buSzPts val="1400"/>
              <a:buFont typeface="Arial"/>
              <a:buNone/>
            </a:pPr>
            <a:endParaRPr b="1">
              <a:solidFill>
                <a:srgbClr val="595959"/>
              </a:solidFill>
              <a:latin typeface="Book Antiqua"/>
              <a:ea typeface="Book Antiqua"/>
              <a:cs typeface="Book Antiqua"/>
              <a:sym typeface="Book Antiqua"/>
            </a:endParaRPr>
          </a:p>
          <a:p>
            <a:pPr marL="0" lvl="0" indent="0" algn="l" rtl="0">
              <a:lnSpc>
                <a:spcPct val="90000"/>
              </a:lnSpc>
              <a:spcBef>
                <a:spcPts val="0"/>
              </a:spcBef>
              <a:spcAft>
                <a:spcPts val="0"/>
              </a:spcAft>
              <a:buClr>
                <a:srgbClr val="595959"/>
              </a:buClr>
              <a:buSzPts val="1400"/>
              <a:buFont typeface="Arial"/>
              <a:buNone/>
            </a:pPr>
            <a:r>
              <a:rPr lang="en-US" b="1">
                <a:solidFill>
                  <a:srgbClr val="595959"/>
                </a:solidFill>
                <a:latin typeface="Book Antiqua"/>
                <a:ea typeface="Book Antiqua"/>
                <a:cs typeface="Book Antiqua"/>
                <a:sym typeface="Book Antiqua"/>
              </a:rPr>
              <a:t>   </a:t>
            </a:r>
            <a:endParaRPr b="1">
              <a:solidFill>
                <a:srgbClr val="595959"/>
              </a:solidFill>
              <a:latin typeface="Book Antiqua"/>
              <a:ea typeface="Book Antiqua"/>
              <a:cs typeface="Book Antiqua"/>
              <a:sym typeface="Book Antiqua"/>
            </a:endParaRPr>
          </a:p>
        </p:txBody>
      </p:sp>
      <p:sp>
        <p:nvSpPr>
          <p:cNvPr id="375" name="Google Shape;375;p43"/>
          <p:cNvSpPr txBox="1"/>
          <p:nvPr/>
        </p:nvSpPr>
        <p:spPr>
          <a:xfrm>
            <a:off x="455650" y="2480400"/>
            <a:ext cx="4235400" cy="1415700"/>
          </a:xfrm>
          <a:prstGeom prst="rect">
            <a:avLst/>
          </a:prstGeom>
          <a:noFill/>
          <a:ln>
            <a:noFill/>
          </a:ln>
        </p:spPr>
        <p:txBody>
          <a:bodyPr spcFirstLastPara="1" wrap="square" lIns="91425" tIns="91425" rIns="91425" bIns="91425" anchor="t" anchorCtr="0">
            <a:noAutofit/>
          </a:bodyPr>
          <a:lstStyle/>
          <a:p>
            <a:pPr marL="0" lvl="0" indent="0" algn="just" rtl="0">
              <a:lnSpc>
                <a:spcPct val="90000"/>
              </a:lnSpc>
              <a:spcBef>
                <a:spcPts val="0"/>
              </a:spcBef>
              <a:spcAft>
                <a:spcPts val="0"/>
              </a:spcAft>
              <a:buClr>
                <a:srgbClr val="595959"/>
              </a:buClr>
              <a:buSzPts val="1200"/>
              <a:buFont typeface="Arial"/>
              <a:buNone/>
            </a:pPr>
            <a:r>
              <a:rPr lang="en-US" sz="1200">
                <a:solidFill>
                  <a:srgbClr val="595959"/>
                </a:solidFill>
                <a:latin typeface="Trebuchet MS"/>
                <a:ea typeface="Trebuchet MS"/>
                <a:cs typeface="Trebuchet MS"/>
                <a:sym typeface="Trebuchet MS"/>
              </a:rPr>
              <a:t>From the </a:t>
            </a:r>
            <a:r>
              <a:rPr lang="en-US" sz="1200" i="1">
                <a:solidFill>
                  <a:srgbClr val="595959"/>
                </a:solidFill>
                <a:latin typeface="Trebuchet MS"/>
                <a:ea typeface="Trebuchet MS"/>
                <a:cs typeface="Trebuchet MS"/>
                <a:sym typeface="Trebuchet MS"/>
              </a:rPr>
              <a:t>Agent </a:t>
            </a:r>
            <a:r>
              <a:rPr lang="en-US" sz="1200">
                <a:solidFill>
                  <a:srgbClr val="595959"/>
                </a:solidFill>
                <a:latin typeface="Trebuchet MS"/>
                <a:ea typeface="Trebuchet MS"/>
                <a:cs typeface="Trebuchet MS"/>
                <a:sym typeface="Trebuchet MS"/>
              </a:rPr>
              <a:t>dropdown box, select the Host on whose operating system or application the Job should run.  If you know the name of the Agent, you can also enter the name directly in the field using the keyboard.</a:t>
            </a:r>
            <a:endParaRPr sz="1200">
              <a:solidFill>
                <a:srgbClr val="595959"/>
              </a:solidFill>
              <a:latin typeface="Trebuchet MS"/>
              <a:ea typeface="Trebuchet MS"/>
              <a:cs typeface="Trebuchet MS"/>
              <a:sym typeface="Trebuchet MS"/>
            </a:endParaRPr>
          </a:p>
          <a:p>
            <a:pPr marL="0" lvl="0" indent="0" algn="just" rtl="0">
              <a:lnSpc>
                <a:spcPct val="90000"/>
              </a:lnSpc>
              <a:spcBef>
                <a:spcPts val="0"/>
              </a:spcBef>
              <a:spcAft>
                <a:spcPts val="0"/>
              </a:spcAft>
              <a:buClr>
                <a:srgbClr val="595959"/>
              </a:buClr>
              <a:buSzPts val="1200"/>
              <a:buFont typeface="Arial"/>
              <a:buNone/>
            </a:pPr>
            <a:endParaRPr sz="1200">
              <a:solidFill>
                <a:srgbClr val="595959"/>
              </a:solidFill>
              <a:latin typeface="Trebuchet MS"/>
              <a:ea typeface="Trebuchet MS"/>
              <a:cs typeface="Trebuchet MS"/>
              <a:sym typeface="Trebuchet MS"/>
            </a:endParaRPr>
          </a:p>
          <a:p>
            <a:pPr marL="0" lvl="0" indent="0" algn="just" rtl="0">
              <a:lnSpc>
                <a:spcPct val="90000"/>
              </a:lnSpc>
              <a:spcBef>
                <a:spcPts val="0"/>
              </a:spcBef>
              <a:spcAft>
                <a:spcPts val="0"/>
              </a:spcAft>
              <a:buClr>
                <a:srgbClr val="595959"/>
              </a:buClr>
              <a:buSzPts val="1200"/>
              <a:buFont typeface="Arial"/>
              <a:buNone/>
            </a:pPr>
            <a:r>
              <a:rPr lang="en-US" sz="1200">
                <a:solidFill>
                  <a:srgbClr val="595959"/>
                </a:solidFill>
                <a:latin typeface="Trebuchet MS"/>
                <a:ea typeface="Trebuchet MS"/>
                <a:cs typeface="Trebuchet MS"/>
                <a:sym typeface="Trebuchet MS"/>
              </a:rPr>
              <a:t>Host Groups (HOSTG) can be created that contain Hosts on</a:t>
            </a:r>
            <a:endParaRPr sz="1200">
              <a:solidFill>
                <a:srgbClr val="595959"/>
              </a:solidFill>
              <a:latin typeface="Trebuchet MS"/>
              <a:ea typeface="Trebuchet MS"/>
              <a:cs typeface="Trebuchet MS"/>
              <a:sym typeface="Trebuchet MS"/>
            </a:endParaRPr>
          </a:p>
          <a:p>
            <a:pPr marL="0" lvl="0" indent="0" algn="just" rtl="0">
              <a:lnSpc>
                <a:spcPct val="90000"/>
              </a:lnSpc>
              <a:spcBef>
                <a:spcPts val="0"/>
              </a:spcBef>
              <a:spcAft>
                <a:spcPts val="0"/>
              </a:spcAft>
              <a:buClr>
                <a:srgbClr val="595959"/>
              </a:buClr>
              <a:buSzPts val="1200"/>
              <a:buFont typeface="Arial"/>
              <a:buNone/>
            </a:pPr>
            <a:r>
              <a:rPr lang="en-US" sz="1200">
                <a:solidFill>
                  <a:srgbClr val="595959"/>
                </a:solidFill>
                <a:latin typeface="Trebuchet MS"/>
                <a:ea typeface="Trebuchet MS"/>
                <a:cs typeface="Trebuchet MS"/>
                <a:sym typeface="Trebuchet MS"/>
              </a:rPr>
              <a:t>multiple environments.  Automic tries each Host till it finds the one in the environment.</a:t>
            </a:r>
            <a:endParaRPr sz="1200">
              <a:solidFill>
                <a:srgbClr val="595959"/>
              </a:solidFill>
              <a:latin typeface="Trebuchet MS"/>
              <a:ea typeface="Trebuchet MS"/>
              <a:cs typeface="Trebuchet MS"/>
              <a:sym typeface="Trebuchet MS"/>
            </a:endParaRPr>
          </a:p>
        </p:txBody>
      </p:sp>
      <p:pic>
        <p:nvPicPr>
          <p:cNvPr id="376" name="Google Shape;376;p43"/>
          <p:cNvPicPr preferRelativeResize="0"/>
          <p:nvPr/>
        </p:nvPicPr>
        <p:blipFill>
          <a:blip r:embed="rId3">
            <a:alphaModFix/>
          </a:blip>
          <a:stretch>
            <a:fillRect/>
          </a:stretch>
        </p:blipFill>
        <p:spPr>
          <a:xfrm>
            <a:off x="5137600" y="2135338"/>
            <a:ext cx="3236600" cy="1460525"/>
          </a:xfrm>
          <a:prstGeom prst="rect">
            <a:avLst/>
          </a:prstGeom>
          <a:noFill/>
          <a:ln>
            <a:noFill/>
          </a:ln>
        </p:spPr>
      </p:pic>
      <p:sp>
        <p:nvSpPr>
          <p:cNvPr id="377" name="Google Shape;377;p43"/>
          <p:cNvSpPr txBox="1"/>
          <p:nvPr/>
        </p:nvSpPr>
        <p:spPr>
          <a:xfrm>
            <a:off x="455650" y="4400200"/>
            <a:ext cx="4235400" cy="9636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rgbClr val="595959"/>
              </a:buClr>
              <a:buSzPts val="1400"/>
              <a:buFont typeface="Arial"/>
              <a:buNone/>
            </a:pPr>
            <a:r>
              <a:rPr lang="en-US" sz="1200">
                <a:solidFill>
                  <a:srgbClr val="595959"/>
                </a:solidFill>
                <a:latin typeface="Trebuchet MS"/>
                <a:ea typeface="Trebuchet MS"/>
                <a:cs typeface="Trebuchet MS"/>
                <a:sym typeface="Trebuchet MS"/>
              </a:rPr>
              <a:t>Login information is stored in a Login object. For OS Jobs,</a:t>
            </a:r>
            <a:endParaRPr sz="1200">
              <a:solidFill>
                <a:srgbClr val="595959"/>
              </a:solidFill>
              <a:latin typeface="Trebuchet MS"/>
              <a:ea typeface="Trebuchet MS"/>
              <a:cs typeface="Trebuchet MS"/>
              <a:sym typeface="Trebuchet MS"/>
            </a:endParaRPr>
          </a:p>
          <a:p>
            <a:pPr marL="0" lvl="0" indent="0" algn="l" rtl="0">
              <a:lnSpc>
                <a:spcPct val="90000"/>
              </a:lnSpc>
              <a:spcBef>
                <a:spcPts val="0"/>
              </a:spcBef>
              <a:spcAft>
                <a:spcPts val="0"/>
              </a:spcAft>
              <a:buClr>
                <a:srgbClr val="595959"/>
              </a:buClr>
              <a:buSzPts val="1400"/>
              <a:buFont typeface="Arial"/>
              <a:buNone/>
            </a:pPr>
            <a:r>
              <a:rPr lang="en-US" sz="1200">
                <a:solidFill>
                  <a:srgbClr val="595959"/>
                </a:solidFill>
                <a:latin typeface="Trebuchet MS"/>
                <a:ea typeface="Trebuchet MS"/>
                <a:cs typeface="Trebuchet MS"/>
                <a:sym typeface="Trebuchet MS"/>
              </a:rPr>
              <a:t>it includes the OS users and their passwords. For application Jobs, it includes the users which have been defined within  the application(s).  Login objects pair with the Host</a:t>
            </a:r>
            <a:endParaRPr sz="1200">
              <a:solidFill>
                <a:srgbClr val="595959"/>
              </a:solidFill>
              <a:latin typeface="Trebuchet MS"/>
              <a:ea typeface="Trebuchet MS"/>
              <a:cs typeface="Trebuchet MS"/>
              <a:sym typeface="Trebuchet MS"/>
            </a:endParaRPr>
          </a:p>
        </p:txBody>
      </p:sp>
      <p:pic>
        <p:nvPicPr>
          <p:cNvPr id="378" name="Google Shape;378;p43"/>
          <p:cNvPicPr preferRelativeResize="0"/>
          <p:nvPr/>
        </p:nvPicPr>
        <p:blipFill>
          <a:blip r:embed="rId4">
            <a:alphaModFix/>
          </a:blip>
          <a:stretch>
            <a:fillRect/>
          </a:stretch>
        </p:blipFill>
        <p:spPr>
          <a:xfrm>
            <a:off x="5180075" y="4151750"/>
            <a:ext cx="3194126" cy="1460500"/>
          </a:xfrm>
          <a:prstGeom prst="rect">
            <a:avLst/>
          </a:prstGeom>
          <a:noFill/>
          <a:ln>
            <a:noFill/>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cxnSp>
        <p:nvCxnSpPr>
          <p:cNvPr id="383" name="Google Shape;383;p44"/>
          <p:cNvCxnSpPr>
            <a:stCxn id="384" idx="0"/>
            <a:endCxn id="384" idx="0"/>
          </p:cNvCxnSpPr>
          <p:nvPr/>
        </p:nvCxnSpPr>
        <p:spPr>
          <a:xfrm>
            <a:off x="455661" y="1058209"/>
            <a:ext cx="8308200" cy="0"/>
          </a:xfrm>
          <a:prstGeom prst="straightConnector1">
            <a:avLst/>
          </a:prstGeom>
          <a:noFill/>
          <a:ln w="9525" cap="flat" cmpd="sng">
            <a:solidFill>
              <a:srgbClr val="CCCCCC"/>
            </a:solidFill>
            <a:prstDash val="solid"/>
            <a:round/>
            <a:headEnd type="none" w="med" len="med"/>
            <a:tailEnd type="none" w="med" len="med"/>
          </a:ln>
        </p:spPr>
      </p:cxnSp>
      <p:sp>
        <p:nvSpPr>
          <p:cNvPr id="385" name="Google Shape;385;p44"/>
          <p:cNvSpPr txBox="1">
            <a:spLocks noGrp="1"/>
          </p:cNvSpPr>
          <p:nvPr>
            <p:ph type="title"/>
          </p:nvPr>
        </p:nvSpPr>
        <p:spPr>
          <a:xfrm>
            <a:off x="455650" y="236525"/>
            <a:ext cx="8308200" cy="722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US" sz="3600" b="1">
                <a:solidFill>
                  <a:srgbClr val="2551A3"/>
                </a:solidFill>
                <a:latin typeface="Trebuchet MS"/>
                <a:ea typeface="Trebuchet MS"/>
                <a:cs typeface="Trebuchet MS"/>
                <a:sym typeface="Trebuchet MS"/>
              </a:rPr>
              <a:t>JOBS</a:t>
            </a:r>
            <a:endParaRPr sz="3600" b="1">
              <a:solidFill>
                <a:srgbClr val="2551A3"/>
              </a:solidFill>
              <a:latin typeface="Trebuchet MS"/>
              <a:ea typeface="Trebuchet MS"/>
              <a:cs typeface="Trebuchet MS"/>
              <a:sym typeface="Trebuchet MS"/>
            </a:endParaRPr>
          </a:p>
        </p:txBody>
      </p:sp>
      <p:sp>
        <p:nvSpPr>
          <p:cNvPr id="387" name="Google Shape;387;p44"/>
          <p:cNvSpPr txBox="1"/>
          <p:nvPr/>
        </p:nvSpPr>
        <p:spPr>
          <a:xfrm>
            <a:off x="256150" y="1414700"/>
            <a:ext cx="8507700" cy="48210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US" b="1">
                <a:solidFill>
                  <a:srgbClr val="595959"/>
                </a:solidFill>
                <a:latin typeface="Book Antiqua"/>
                <a:ea typeface="Book Antiqua"/>
                <a:cs typeface="Book Antiqua"/>
                <a:sym typeface="Book Antiqua"/>
              </a:rPr>
              <a:t>Attributes Page</a:t>
            </a:r>
            <a:endParaRPr b="1">
              <a:solidFill>
                <a:srgbClr val="595959"/>
              </a:solidFill>
              <a:latin typeface="Book Antiqua"/>
              <a:ea typeface="Book Antiqua"/>
              <a:cs typeface="Book Antiqua"/>
              <a:sym typeface="Book Antiqua"/>
            </a:endParaRPr>
          </a:p>
          <a:p>
            <a:pPr marL="0" lvl="0" indent="0" algn="l" rtl="0">
              <a:lnSpc>
                <a:spcPct val="90000"/>
              </a:lnSpc>
              <a:spcBef>
                <a:spcPts val="0"/>
              </a:spcBef>
              <a:spcAft>
                <a:spcPts val="0"/>
              </a:spcAft>
              <a:buNone/>
            </a:pPr>
            <a:endParaRPr b="1">
              <a:solidFill>
                <a:srgbClr val="595959"/>
              </a:solidFill>
              <a:latin typeface="Book Antiqua"/>
              <a:ea typeface="Book Antiqua"/>
              <a:cs typeface="Book Antiqua"/>
              <a:sym typeface="Book Antiqua"/>
            </a:endParaRPr>
          </a:p>
          <a:p>
            <a:pPr marL="0" lvl="0" indent="0" algn="l" rtl="0">
              <a:lnSpc>
                <a:spcPct val="90000"/>
              </a:lnSpc>
              <a:spcBef>
                <a:spcPts val="0"/>
              </a:spcBef>
              <a:spcAft>
                <a:spcPts val="0"/>
              </a:spcAft>
              <a:buNone/>
            </a:pPr>
            <a:r>
              <a:rPr lang="en-US" b="1">
                <a:solidFill>
                  <a:srgbClr val="595959"/>
                </a:solidFill>
                <a:latin typeface="Book Antiqua"/>
                <a:ea typeface="Book Antiqua"/>
                <a:cs typeface="Book Antiqua"/>
                <a:sym typeface="Book Antiqua"/>
              </a:rPr>
              <a:t>Queue</a:t>
            </a:r>
            <a:endParaRPr b="1">
              <a:solidFill>
                <a:srgbClr val="595959"/>
              </a:solidFill>
              <a:latin typeface="Book Antiqua"/>
              <a:ea typeface="Book Antiqua"/>
              <a:cs typeface="Book Antiqua"/>
              <a:sym typeface="Book Antiqua"/>
            </a:endParaRPr>
          </a:p>
          <a:p>
            <a:pPr marL="0" lvl="0" indent="0" algn="l" rtl="0">
              <a:lnSpc>
                <a:spcPct val="90000"/>
              </a:lnSpc>
              <a:spcBef>
                <a:spcPts val="0"/>
              </a:spcBef>
              <a:spcAft>
                <a:spcPts val="0"/>
              </a:spcAft>
              <a:buNone/>
            </a:pPr>
            <a:endParaRPr b="1">
              <a:solidFill>
                <a:srgbClr val="595959"/>
              </a:solidFill>
              <a:latin typeface="Book Antiqua"/>
              <a:ea typeface="Book Antiqua"/>
              <a:cs typeface="Book Antiqua"/>
              <a:sym typeface="Book Antiqua"/>
            </a:endParaRPr>
          </a:p>
          <a:p>
            <a:pPr marL="0" lvl="0" indent="0" algn="l" rtl="0">
              <a:lnSpc>
                <a:spcPct val="90000"/>
              </a:lnSpc>
              <a:spcBef>
                <a:spcPts val="0"/>
              </a:spcBef>
              <a:spcAft>
                <a:spcPts val="0"/>
              </a:spcAft>
              <a:buNone/>
            </a:pPr>
            <a:endParaRPr b="1">
              <a:solidFill>
                <a:srgbClr val="595959"/>
              </a:solidFill>
              <a:latin typeface="Book Antiqua"/>
              <a:ea typeface="Book Antiqua"/>
              <a:cs typeface="Book Antiqua"/>
              <a:sym typeface="Book Antiqua"/>
            </a:endParaRPr>
          </a:p>
          <a:p>
            <a:pPr marL="0" lvl="0" indent="0" algn="l" rtl="0">
              <a:lnSpc>
                <a:spcPct val="90000"/>
              </a:lnSpc>
              <a:spcBef>
                <a:spcPts val="0"/>
              </a:spcBef>
              <a:spcAft>
                <a:spcPts val="0"/>
              </a:spcAft>
              <a:buNone/>
            </a:pPr>
            <a:endParaRPr b="1">
              <a:solidFill>
                <a:srgbClr val="595959"/>
              </a:solidFill>
              <a:latin typeface="Book Antiqua"/>
              <a:ea typeface="Book Antiqua"/>
              <a:cs typeface="Book Antiqua"/>
              <a:sym typeface="Book Antiqua"/>
            </a:endParaRPr>
          </a:p>
          <a:p>
            <a:pPr marL="0" lvl="0" indent="0" algn="l" rtl="0">
              <a:lnSpc>
                <a:spcPct val="90000"/>
              </a:lnSpc>
              <a:spcBef>
                <a:spcPts val="0"/>
              </a:spcBef>
              <a:spcAft>
                <a:spcPts val="0"/>
              </a:spcAft>
              <a:buNone/>
            </a:pPr>
            <a:endParaRPr b="1">
              <a:solidFill>
                <a:srgbClr val="595959"/>
              </a:solidFill>
              <a:latin typeface="Book Antiqua"/>
              <a:ea typeface="Book Antiqua"/>
              <a:cs typeface="Book Antiqua"/>
              <a:sym typeface="Book Antiqua"/>
            </a:endParaRPr>
          </a:p>
          <a:p>
            <a:pPr marL="0" lvl="0" indent="0" algn="l" rtl="0">
              <a:lnSpc>
                <a:spcPct val="90000"/>
              </a:lnSpc>
              <a:spcBef>
                <a:spcPts val="0"/>
              </a:spcBef>
              <a:spcAft>
                <a:spcPts val="0"/>
              </a:spcAft>
              <a:buNone/>
            </a:pPr>
            <a:endParaRPr b="1">
              <a:solidFill>
                <a:srgbClr val="595959"/>
              </a:solidFill>
              <a:latin typeface="Book Antiqua"/>
              <a:ea typeface="Book Antiqua"/>
              <a:cs typeface="Book Antiqua"/>
              <a:sym typeface="Book Antiqua"/>
            </a:endParaRPr>
          </a:p>
          <a:p>
            <a:pPr marL="0" lvl="0" indent="0" algn="l" rtl="0">
              <a:lnSpc>
                <a:spcPct val="90000"/>
              </a:lnSpc>
              <a:spcBef>
                <a:spcPts val="0"/>
              </a:spcBef>
              <a:spcAft>
                <a:spcPts val="0"/>
              </a:spcAft>
              <a:buNone/>
            </a:pPr>
            <a:endParaRPr b="1">
              <a:solidFill>
                <a:srgbClr val="595959"/>
              </a:solidFill>
              <a:latin typeface="Book Antiqua"/>
              <a:ea typeface="Book Antiqua"/>
              <a:cs typeface="Book Antiqua"/>
              <a:sym typeface="Book Antiqua"/>
            </a:endParaRPr>
          </a:p>
          <a:p>
            <a:pPr marL="0" lvl="0" indent="0" algn="l" rtl="0">
              <a:lnSpc>
                <a:spcPct val="90000"/>
              </a:lnSpc>
              <a:spcBef>
                <a:spcPts val="0"/>
              </a:spcBef>
              <a:spcAft>
                <a:spcPts val="0"/>
              </a:spcAft>
              <a:buNone/>
            </a:pPr>
            <a:endParaRPr b="1">
              <a:solidFill>
                <a:srgbClr val="595959"/>
              </a:solidFill>
              <a:latin typeface="Book Antiqua"/>
              <a:ea typeface="Book Antiqua"/>
              <a:cs typeface="Book Antiqua"/>
              <a:sym typeface="Book Antiqua"/>
            </a:endParaRPr>
          </a:p>
          <a:p>
            <a:pPr marL="0" lvl="0" indent="0" algn="l" rtl="0">
              <a:lnSpc>
                <a:spcPct val="90000"/>
              </a:lnSpc>
              <a:spcBef>
                <a:spcPts val="0"/>
              </a:spcBef>
              <a:spcAft>
                <a:spcPts val="0"/>
              </a:spcAft>
              <a:buNone/>
            </a:pPr>
            <a:r>
              <a:rPr lang="en-US" b="1">
                <a:solidFill>
                  <a:srgbClr val="595959"/>
                </a:solidFill>
                <a:latin typeface="Book Antiqua"/>
                <a:ea typeface="Book Antiqua"/>
                <a:cs typeface="Book Antiqua"/>
                <a:sym typeface="Book Antiqua"/>
              </a:rPr>
              <a:t>Automatic Deactivation</a:t>
            </a:r>
            <a:endParaRPr b="1">
              <a:solidFill>
                <a:srgbClr val="595959"/>
              </a:solidFill>
              <a:latin typeface="Book Antiqua"/>
              <a:ea typeface="Book Antiqua"/>
              <a:cs typeface="Book Antiqua"/>
              <a:sym typeface="Book Antiqua"/>
            </a:endParaRPr>
          </a:p>
          <a:p>
            <a:pPr marL="0" lvl="0" indent="0" algn="l" rtl="0">
              <a:lnSpc>
                <a:spcPct val="90000"/>
              </a:lnSpc>
              <a:spcBef>
                <a:spcPts val="0"/>
              </a:spcBef>
              <a:spcAft>
                <a:spcPts val="0"/>
              </a:spcAft>
              <a:buNone/>
            </a:pPr>
            <a:endParaRPr b="1">
              <a:solidFill>
                <a:srgbClr val="595959"/>
              </a:solidFill>
              <a:latin typeface="Book Antiqua"/>
              <a:ea typeface="Book Antiqua"/>
              <a:cs typeface="Book Antiqua"/>
              <a:sym typeface="Book Antiqua"/>
            </a:endParaRPr>
          </a:p>
          <a:p>
            <a:pPr marL="0" lvl="0" indent="0" algn="l" rtl="0">
              <a:lnSpc>
                <a:spcPct val="90000"/>
              </a:lnSpc>
              <a:spcBef>
                <a:spcPts val="0"/>
              </a:spcBef>
              <a:spcAft>
                <a:spcPts val="0"/>
              </a:spcAft>
              <a:buNone/>
            </a:pPr>
            <a:endParaRPr b="1">
              <a:solidFill>
                <a:srgbClr val="595959"/>
              </a:solidFill>
              <a:latin typeface="Book Antiqua"/>
              <a:ea typeface="Book Antiqua"/>
              <a:cs typeface="Book Antiqua"/>
              <a:sym typeface="Book Antiqua"/>
            </a:endParaRPr>
          </a:p>
          <a:p>
            <a:pPr marL="0" lvl="0" indent="0" algn="l" rtl="0">
              <a:lnSpc>
                <a:spcPct val="90000"/>
              </a:lnSpc>
              <a:spcBef>
                <a:spcPts val="0"/>
              </a:spcBef>
              <a:spcAft>
                <a:spcPts val="0"/>
              </a:spcAft>
              <a:buNone/>
            </a:pPr>
            <a:endParaRPr b="1">
              <a:solidFill>
                <a:srgbClr val="595959"/>
              </a:solidFill>
              <a:latin typeface="Book Antiqua"/>
              <a:ea typeface="Book Antiqua"/>
              <a:cs typeface="Book Antiqua"/>
              <a:sym typeface="Book Antiqua"/>
            </a:endParaRPr>
          </a:p>
          <a:p>
            <a:pPr marL="0" lvl="0" indent="0" algn="l" rtl="0">
              <a:lnSpc>
                <a:spcPct val="90000"/>
              </a:lnSpc>
              <a:spcBef>
                <a:spcPts val="0"/>
              </a:spcBef>
              <a:spcAft>
                <a:spcPts val="0"/>
              </a:spcAft>
              <a:buNone/>
            </a:pPr>
            <a:endParaRPr b="1">
              <a:solidFill>
                <a:srgbClr val="595959"/>
              </a:solidFill>
              <a:latin typeface="Book Antiqua"/>
              <a:ea typeface="Book Antiqua"/>
              <a:cs typeface="Book Antiqua"/>
              <a:sym typeface="Book Antiqua"/>
            </a:endParaRPr>
          </a:p>
          <a:p>
            <a:pPr marL="0" lvl="0" indent="0" algn="l" rtl="0">
              <a:lnSpc>
                <a:spcPct val="90000"/>
              </a:lnSpc>
              <a:spcBef>
                <a:spcPts val="0"/>
              </a:spcBef>
              <a:spcAft>
                <a:spcPts val="0"/>
              </a:spcAft>
              <a:buNone/>
            </a:pPr>
            <a:endParaRPr b="1">
              <a:solidFill>
                <a:srgbClr val="595959"/>
              </a:solidFill>
              <a:latin typeface="Book Antiqua"/>
              <a:ea typeface="Book Antiqua"/>
              <a:cs typeface="Book Antiqua"/>
              <a:sym typeface="Book Antiqua"/>
            </a:endParaRPr>
          </a:p>
          <a:p>
            <a:pPr marL="0" lvl="0" indent="0" algn="l" rtl="0">
              <a:lnSpc>
                <a:spcPct val="90000"/>
              </a:lnSpc>
              <a:spcBef>
                <a:spcPts val="0"/>
              </a:spcBef>
              <a:spcAft>
                <a:spcPts val="0"/>
              </a:spcAft>
              <a:buNone/>
            </a:pPr>
            <a:endParaRPr b="1">
              <a:solidFill>
                <a:srgbClr val="595959"/>
              </a:solidFill>
              <a:latin typeface="Book Antiqua"/>
              <a:ea typeface="Book Antiqua"/>
              <a:cs typeface="Book Antiqua"/>
              <a:sym typeface="Book Antiqua"/>
            </a:endParaRPr>
          </a:p>
          <a:p>
            <a:pPr marL="0" lvl="0" indent="0" algn="l" rtl="0">
              <a:lnSpc>
                <a:spcPct val="90000"/>
              </a:lnSpc>
              <a:spcBef>
                <a:spcPts val="0"/>
              </a:spcBef>
              <a:spcAft>
                <a:spcPts val="0"/>
              </a:spcAft>
              <a:buNone/>
            </a:pPr>
            <a:endParaRPr b="1">
              <a:solidFill>
                <a:srgbClr val="595959"/>
              </a:solidFill>
              <a:latin typeface="Book Antiqua"/>
              <a:ea typeface="Book Antiqua"/>
              <a:cs typeface="Book Antiqua"/>
              <a:sym typeface="Book Antiqua"/>
            </a:endParaRPr>
          </a:p>
          <a:p>
            <a:pPr marL="0" lvl="0" indent="0" algn="l" rtl="0">
              <a:lnSpc>
                <a:spcPct val="90000"/>
              </a:lnSpc>
              <a:spcBef>
                <a:spcPts val="0"/>
              </a:spcBef>
              <a:spcAft>
                <a:spcPts val="0"/>
              </a:spcAft>
              <a:buNone/>
            </a:pPr>
            <a:r>
              <a:rPr lang="en-US" b="1">
                <a:solidFill>
                  <a:srgbClr val="595959"/>
                </a:solidFill>
                <a:latin typeface="Book Antiqua"/>
                <a:ea typeface="Book Antiqua"/>
                <a:cs typeface="Book Antiqua"/>
                <a:sym typeface="Book Antiqua"/>
              </a:rPr>
              <a:t>Runtime Parameters</a:t>
            </a:r>
            <a:endParaRPr b="1">
              <a:solidFill>
                <a:srgbClr val="595959"/>
              </a:solidFill>
              <a:latin typeface="Book Antiqua"/>
              <a:ea typeface="Book Antiqua"/>
              <a:cs typeface="Book Antiqua"/>
              <a:sym typeface="Book Antiqua"/>
            </a:endParaRPr>
          </a:p>
          <a:p>
            <a:pPr marL="0" lvl="0" indent="0" algn="l" rtl="0">
              <a:lnSpc>
                <a:spcPct val="90000"/>
              </a:lnSpc>
              <a:spcBef>
                <a:spcPts val="0"/>
              </a:spcBef>
              <a:spcAft>
                <a:spcPts val="0"/>
              </a:spcAft>
              <a:buNone/>
            </a:pPr>
            <a:endParaRPr b="1">
              <a:solidFill>
                <a:srgbClr val="595959"/>
              </a:solidFill>
              <a:latin typeface="Book Antiqua"/>
              <a:ea typeface="Book Antiqua"/>
              <a:cs typeface="Book Antiqua"/>
              <a:sym typeface="Book Antiqua"/>
            </a:endParaRPr>
          </a:p>
          <a:p>
            <a:pPr marL="0" lvl="0" indent="0" algn="l" rtl="0">
              <a:lnSpc>
                <a:spcPct val="90000"/>
              </a:lnSpc>
              <a:spcBef>
                <a:spcPts val="0"/>
              </a:spcBef>
              <a:spcAft>
                <a:spcPts val="0"/>
              </a:spcAft>
              <a:buNone/>
            </a:pPr>
            <a:endParaRPr b="1">
              <a:solidFill>
                <a:srgbClr val="595959"/>
              </a:solidFill>
              <a:latin typeface="Book Antiqua"/>
              <a:ea typeface="Book Antiqua"/>
              <a:cs typeface="Book Antiqua"/>
              <a:sym typeface="Book Antiqua"/>
            </a:endParaRPr>
          </a:p>
          <a:p>
            <a:pPr marL="0" lvl="0" indent="0" algn="l" rtl="0">
              <a:lnSpc>
                <a:spcPct val="90000"/>
              </a:lnSpc>
              <a:spcBef>
                <a:spcPts val="0"/>
              </a:spcBef>
              <a:spcAft>
                <a:spcPts val="0"/>
              </a:spcAft>
              <a:buNone/>
            </a:pPr>
            <a:endParaRPr b="1">
              <a:solidFill>
                <a:srgbClr val="595959"/>
              </a:solidFill>
              <a:latin typeface="Book Antiqua"/>
              <a:ea typeface="Book Antiqua"/>
              <a:cs typeface="Book Antiqua"/>
              <a:sym typeface="Book Antiqua"/>
            </a:endParaRPr>
          </a:p>
          <a:p>
            <a:pPr marL="0" lvl="0" indent="0" algn="l" rtl="0">
              <a:lnSpc>
                <a:spcPct val="90000"/>
              </a:lnSpc>
              <a:spcBef>
                <a:spcPts val="0"/>
              </a:spcBef>
              <a:spcAft>
                <a:spcPts val="0"/>
              </a:spcAft>
              <a:buNone/>
            </a:pPr>
            <a:endParaRPr b="1">
              <a:solidFill>
                <a:srgbClr val="595959"/>
              </a:solidFill>
              <a:latin typeface="Book Antiqua"/>
              <a:ea typeface="Book Antiqua"/>
              <a:cs typeface="Book Antiqua"/>
              <a:sym typeface="Book Antiqua"/>
            </a:endParaRPr>
          </a:p>
          <a:p>
            <a:pPr marL="0" lvl="0" indent="0" algn="l" rtl="0">
              <a:lnSpc>
                <a:spcPct val="90000"/>
              </a:lnSpc>
              <a:spcBef>
                <a:spcPts val="0"/>
              </a:spcBef>
              <a:spcAft>
                <a:spcPts val="0"/>
              </a:spcAft>
              <a:buNone/>
            </a:pPr>
            <a:endParaRPr b="1">
              <a:solidFill>
                <a:srgbClr val="595959"/>
              </a:solidFill>
              <a:latin typeface="Book Antiqua"/>
              <a:ea typeface="Book Antiqua"/>
              <a:cs typeface="Book Antiqua"/>
              <a:sym typeface="Book Antiqua"/>
            </a:endParaRPr>
          </a:p>
          <a:p>
            <a:pPr marL="0" lvl="0" indent="0" algn="l" rtl="0">
              <a:lnSpc>
                <a:spcPct val="90000"/>
              </a:lnSpc>
              <a:spcBef>
                <a:spcPts val="0"/>
              </a:spcBef>
              <a:spcAft>
                <a:spcPts val="0"/>
              </a:spcAft>
              <a:buNone/>
            </a:pPr>
            <a:endParaRPr b="1">
              <a:solidFill>
                <a:srgbClr val="595959"/>
              </a:solidFill>
              <a:latin typeface="Book Antiqua"/>
              <a:ea typeface="Book Antiqua"/>
              <a:cs typeface="Book Antiqua"/>
              <a:sym typeface="Book Antiqua"/>
            </a:endParaRPr>
          </a:p>
          <a:p>
            <a:pPr marL="0" lvl="0" indent="0" algn="l" rtl="0">
              <a:lnSpc>
                <a:spcPct val="90000"/>
              </a:lnSpc>
              <a:spcBef>
                <a:spcPts val="0"/>
              </a:spcBef>
              <a:spcAft>
                <a:spcPts val="0"/>
              </a:spcAft>
              <a:buNone/>
            </a:pPr>
            <a:endParaRPr b="1">
              <a:solidFill>
                <a:srgbClr val="595959"/>
              </a:solidFill>
              <a:latin typeface="Book Antiqua"/>
              <a:ea typeface="Book Antiqua"/>
              <a:cs typeface="Book Antiqua"/>
              <a:sym typeface="Book Antiqua"/>
            </a:endParaRPr>
          </a:p>
          <a:p>
            <a:pPr marL="0" lvl="0" indent="0" algn="l" rtl="0">
              <a:lnSpc>
                <a:spcPct val="90000"/>
              </a:lnSpc>
              <a:spcBef>
                <a:spcPts val="0"/>
              </a:spcBef>
              <a:spcAft>
                <a:spcPts val="0"/>
              </a:spcAft>
              <a:buNone/>
            </a:pPr>
            <a:endParaRPr b="1">
              <a:solidFill>
                <a:srgbClr val="595959"/>
              </a:solidFill>
              <a:latin typeface="Book Antiqua"/>
              <a:ea typeface="Book Antiqua"/>
              <a:cs typeface="Book Antiqua"/>
              <a:sym typeface="Book Antiqua"/>
            </a:endParaRPr>
          </a:p>
          <a:p>
            <a:pPr marL="0" lvl="0" indent="0" algn="l" rtl="0">
              <a:lnSpc>
                <a:spcPct val="90000"/>
              </a:lnSpc>
              <a:spcBef>
                <a:spcPts val="0"/>
              </a:spcBef>
              <a:spcAft>
                <a:spcPts val="0"/>
              </a:spcAft>
              <a:buNone/>
            </a:pPr>
            <a:endParaRPr b="1">
              <a:solidFill>
                <a:srgbClr val="595959"/>
              </a:solidFill>
              <a:latin typeface="Book Antiqua"/>
              <a:ea typeface="Book Antiqua"/>
              <a:cs typeface="Book Antiqua"/>
              <a:sym typeface="Book Antiqua"/>
            </a:endParaRPr>
          </a:p>
          <a:p>
            <a:pPr marL="0" lvl="0" indent="0" algn="l" rtl="0">
              <a:lnSpc>
                <a:spcPct val="90000"/>
              </a:lnSpc>
              <a:spcBef>
                <a:spcPts val="0"/>
              </a:spcBef>
              <a:spcAft>
                <a:spcPts val="0"/>
              </a:spcAft>
              <a:buNone/>
            </a:pPr>
            <a:endParaRPr b="1">
              <a:solidFill>
                <a:srgbClr val="595959"/>
              </a:solidFill>
              <a:latin typeface="Book Antiqua"/>
              <a:ea typeface="Book Antiqua"/>
              <a:cs typeface="Book Antiqua"/>
              <a:sym typeface="Book Antiqua"/>
            </a:endParaRPr>
          </a:p>
          <a:p>
            <a:pPr marL="0" lvl="0" indent="0" algn="l" rtl="0">
              <a:lnSpc>
                <a:spcPct val="90000"/>
              </a:lnSpc>
              <a:spcBef>
                <a:spcPts val="0"/>
              </a:spcBef>
              <a:spcAft>
                <a:spcPts val="0"/>
              </a:spcAft>
              <a:buNone/>
            </a:pPr>
            <a:endParaRPr b="1">
              <a:solidFill>
                <a:srgbClr val="595959"/>
              </a:solidFill>
              <a:latin typeface="Book Antiqua"/>
              <a:ea typeface="Book Antiqua"/>
              <a:cs typeface="Book Antiqua"/>
              <a:sym typeface="Book Antiqua"/>
            </a:endParaRPr>
          </a:p>
          <a:p>
            <a:pPr marL="0" lvl="0" indent="0" algn="l" rtl="0">
              <a:lnSpc>
                <a:spcPct val="90000"/>
              </a:lnSpc>
              <a:spcBef>
                <a:spcPts val="0"/>
              </a:spcBef>
              <a:spcAft>
                <a:spcPts val="0"/>
              </a:spcAft>
              <a:buClr>
                <a:srgbClr val="595959"/>
              </a:buClr>
              <a:buSzPts val="1400"/>
              <a:buFont typeface="Arial"/>
              <a:buNone/>
            </a:pPr>
            <a:endParaRPr b="1">
              <a:solidFill>
                <a:srgbClr val="595959"/>
              </a:solidFill>
              <a:latin typeface="Book Antiqua"/>
              <a:ea typeface="Book Antiqua"/>
              <a:cs typeface="Book Antiqua"/>
              <a:sym typeface="Book Antiqua"/>
            </a:endParaRPr>
          </a:p>
        </p:txBody>
      </p:sp>
      <p:sp>
        <p:nvSpPr>
          <p:cNvPr id="388" name="Google Shape;388;p44"/>
          <p:cNvSpPr txBox="1"/>
          <p:nvPr/>
        </p:nvSpPr>
        <p:spPr>
          <a:xfrm>
            <a:off x="370725" y="3621525"/>
            <a:ext cx="4235400" cy="7221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rgbClr val="595959"/>
              </a:buClr>
              <a:buSzPts val="1400"/>
              <a:buFont typeface="Arial"/>
              <a:buNone/>
            </a:pPr>
            <a:r>
              <a:rPr lang="en-US" sz="1200">
                <a:solidFill>
                  <a:srgbClr val="595959"/>
                </a:solidFill>
                <a:latin typeface="Trebuchet MS"/>
                <a:ea typeface="Trebuchet MS"/>
                <a:cs typeface="Trebuchet MS"/>
                <a:sym typeface="Trebuchet MS"/>
              </a:rPr>
              <a:t>You can choose how you want the JOBS to deactivate after the JOBS executes.  You will work with the OCC to determine the best method for your application.</a:t>
            </a:r>
            <a:endParaRPr sz="1200">
              <a:solidFill>
                <a:srgbClr val="595959"/>
              </a:solidFill>
              <a:latin typeface="Trebuchet MS"/>
              <a:ea typeface="Trebuchet MS"/>
              <a:cs typeface="Trebuchet MS"/>
              <a:sym typeface="Trebuchet MS"/>
            </a:endParaRPr>
          </a:p>
        </p:txBody>
      </p:sp>
      <p:pic>
        <p:nvPicPr>
          <p:cNvPr id="389" name="Google Shape;389;p44"/>
          <p:cNvPicPr preferRelativeResize="0"/>
          <p:nvPr/>
        </p:nvPicPr>
        <p:blipFill>
          <a:blip r:embed="rId3">
            <a:alphaModFix/>
          </a:blip>
          <a:stretch>
            <a:fillRect/>
          </a:stretch>
        </p:blipFill>
        <p:spPr>
          <a:xfrm>
            <a:off x="5169475" y="3333288"/>
            <a:ext cx="2918100" cy="1114800"/>
          </a:xfrm>
          <a:prstGeom prst="rect">
            <a:avLst/>
          </a:prstGeom>
          <a:noFill/>
          <a:ln>
            <a:noFill/>
          </a:ln>
        </p:spPr>
      </p:pic>
      <p:sp>
        <p:nvSpPr>
          <p:cNvPr id="390" name="Google Shape;390;p44"/>
          <p:cNvSpPr txBox="1"/>
          <p:nvPr/>
        </p:nvSpPr>
        <p:spPr>
          <a:xfrm>
            <a:off x="370725" y="5135025"/>
            <a:ext cx="4235400" cy="9822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rgbClr val="595959"/>
              </a:buClr>
              <a:buSzPts val="1400"/>
              <a:buFont typeface="Arial"/>
              <a:buNone/>
            </a:pPr>
            <a:r>
              <a:rPr lang="en-US" sz="1200">
                <a:solidFill>
                  <a:srgbClr val="595959"/>
                </a:solidFill>
                <a:latin typeface="Trebuchet MS"/>
                <a:ea typeface="Trebuchet MS"/>
                <a:cs typeface="Trebuchet MS"/>
                <a:sym typeface="Trebuchet MS"/>
              </a:rPr>
              <a:t>By default the Task and its parameters are generated at activation.  There are situations where the Task and parameters should be generated at runtime.  You would set that parameter here.</a:t>
            </a:r>
            <a:endParaRPr sz="1200">
              <a:solidFill>
                <a:srgbClr val="595959"/>
              </a:solidFill>
              <a:latin typeface="Trebuchet MS"/>
              <a:ea typeface="Trebuchet MS"/>
              <a:cs typeface="Trebuchet MS"/>
              <a:sym typeface="Trebuchet MS"/>
            </a:endParaRPr>
          </a:p>
        </p:txBody>
      </p:sp>
      <p:sp>
        <p:nvSpPr>
          <p:cNvPr id="391" name="Google Shape;391;p44"/>
          <p:cNvSpPr txBox="1"/>
          <p:nvPr/>
        </p:nvSpPr>
        <p:spPr>
          <a:xfrm>
            <a:off x="370725" y="2034225"/>
            <a:ext cx="4235400" cy="7959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rgbClr val="595959"/>
              </a:buClr>
              <a:buSzPts val="1400"/>
              <a:buFont typeface="Arial"/>
              <a:buNone/>
            </a:pPr>
            <a:r>
              <a:rPr lang="en-US" sz="1200">
                <a:solidFill>
                  <a:srgbClr val="595959"/>
                </a:solidFill>
                <a:latin typeface="Trebuchet MS"/>
                <a:ea typeface="Trebuchet MS"/>
                <a:cs typeface="Trebuchet MS"/>
                <a:sym typeface="Trebuchet MS"/>
              </a:rPr>
              <a:t>By default all jobs are assigned to the Client_Queue.  You can create and use a user defined queue to make it easier to find your running jobs in the Process Monitoring perspective</a:t>
            </a:r>
            <a:endParaRPr sz="1200">
              <a:solidFill>
                <a:srgbClr val="595959"/>
              </a:solidFill>
              <a:latin typeface="Trebuchet MS"/>
              <a:ea typeface="Trebuchet MS"/>
              <a:cs typeface="Trebuchet MS"/>
              <a:sym typeface="Trebuchet MS"/>
            </a:endParaRPr>
          </a:p>
        </p:txBody>
      </p:sp>
      <p:pic>
        <p:nvPicPr>
          <p:cNvPr id="392" name="Google Shape;392;p44"/>
          <p:cNvPicPr preferRelativeResize="0"/>
          <p:nvPr/>
        </p:nvPicPr>
        <p:blipFill>
          <a:blip r:embed="rId4">
            <a:alphaModFix/>
          </a:blip>
          <a:stretch>
            <a:fillRect/>
          </a:stretch>
        </p:blipFill>
        <p:spPr>
          <a:xfrm>
            <a:off x="5068850" y="1873650"/>
            <a:ext cx="2985926" cy="1117062"/>
          </a:xfrm>
          <a:prstGeom prst="rect">
            <a:avLst/>
          </a:prstGeom>
          <a:noFill/>
          <a:ln>
            <a:noFill/>
          </a:ln>
        </p:spPr>
      </p:pic>
      <p:pic>
        <p:nvPicPr>
          <p:cNvPr id="393" name="Google Shape;393;p44"/>
          <p:cNvPicPr preferRelativeResize="0"/>
          <p:nvPr/>
        </p:nvPicPr>
        <p:blipFill>
          <a:blip r:embed="rId5">
            <a:alphaModFix/>
          </a:blip>
          <a:stretch>
            <a:fillRect/>
          </a:stretch>
        </p:blipFill>
        <p:spPr>
          <a:xfrm>
            <a:off x="5068850" y="4721025"/>
            <a:ext cx="3407949" cy="1327975"/>
          </a:xfrm>
          <a:prstGeom prst="rect">
            <a:avLst/>
          </a:prstGeom>
          <a:noFill/>
          <a:ln>
            <a:noFill/>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cxnSp>
        <p:nvCxnSpPr>
          <p:cNvPr id="398" name="Google Shape;398;p45"/>
          <p:cNvCxnSpPr>
            <a:stCxn id="399" idx="0"/>
            <a:endCxn id="399" idx="0"/>
          </p:cNvCxnSpPr>
          <p:nvPr/>
        </p:nvCxnSpPr>
        <p:spPr>
          <a:xfrm>
            <a:off x="455661" y="1058209"/>
            <a:ext cx="8308200" cy="0"/>
          </a:xfrm>
          <a:prstGeom prst="straightConnector1">
            <a:avLst/>
          </a:prstGeom>
          <a:noFill/>
          <a:ln w="9525" cap="flat" cmpd="sng">
            <a:solidFill>
              <a:srgbClr val="CCCCCC"/>
            </a:solidFill>
            <a:prstDash val="solid"/>
            <a:round/>
            <a:headEnd type="none" w="med" len="med"/>
            <a:tailEnd type="none" w="med" len="med"/>
          </a:ln>
        </p:spPr>
      </p:cxnSp>
      <p:sp>
        <p:nvSpPr>
          <p:cNvPr id="400" name="Google Shape;400;p45"/>
          <p:cNvSpPr txBox="1">
            <a:spLocks noGrp="1"/>
          </p:cNvSpPr>
          <p:nvPr>
            <p:ph type="title"/>
          </p:nvPr>
        </p:nvSpPr>
        <p:spPr>
          <a:xfrm>
            <a:off x="455650" y="236525"/>
            <a:ext cx="8308200" cy="722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US" sz="3600" b="1">
                <a:solidFill>
                  <a:srgbClr val="2551A3"/>
                </a:solidFill>
                <a:latin typeface="Trebuchet MS"/>
                <a:ea typeface="Trebuchet MS"/>
                <a:cs typeface="Trebuchet MS"/>
                <a:sym typeface="Trebuchet MS"/>
              </a:rPr>
              <a:t>JOBS</a:t>
            </a:r>
            <a:endParaRPr sz="3600" b="1">
              <a:solidFill>
                <a:srgbClr val="2551A3"/>
              </a:solidFill>
              <a:latin typeface="Trebuchet MS"/>
              <a:ea typeface="Trebuchet MS"/>
              <a:cs typeface="Trebuchet MS"/>
              <a:sym typeface="Trebuchet MS"/>
            </a:endParaRPr>
          </a:p>
        </p:txBody>
      </p:sp>
      <p:sp>
        <p:nvSpPr>
          <p:cNvPr id="402" name="Google Shape;402;p45"/>
          <p:cNvSpPr txBox="1"/>
          <p:nvPr/>
        </p:nvSpPr>
        <p:spPr>
          <a:xfrm>
            <a:off x="455575" y="1223175"/>
            <a:ext cx="8308200" cy="519521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rgbClr val="595959"/>
              </a:buClr>
              <a:buSzPts val="1600"/>
              <a:buFont typeface="Arial"/>
              <a:buNone/>
            </a:pPr>
            <a:r>
              <a:rPr lang="en-US" sz="1200" b="1" dirty="0">
                <a:solidFill>
                  <a:srgbClr val="595959"/>
                </a:solidFill>
                <a:latin typeface="Trebuchet MS"/>
                <a:ea typeface="Trebuchet MS"/>
                <a:cs typeface="Trebuchet MS"/>
                <a:sym typeface="Trebuchet MS"/>
              </a:rPr>
              <a:t>Process Page - Commands or Program Calls</a:t>
            </a:r>
            <a:endParaRPr sz="1200" b="1" dirty="0">
              <a:solidFill>
                <a:srgbClr val="595959"/>
              </a:solidFill>
              <a:latin typeface="Trebuchet MS"/>
              <a:ea typeface="Trebuchet MS"/>
              <a:cs typeface="Trebuchet MS"/>
              <a:sym typeface="Trebuchet MS"/>
            </a:endParaRPr>
          </a:p>
          <a:p>
            <a:pPr marL="0" lvl="0" indent="0" algn="l" rtl="0">
              <a:lnSpc>
                <a:spcPct val="90000"/>
              </a:lnSpc>
              <a:spcBef>
                <a:spcPts val="0"/>
              </a:spcBef>
              <a:spcAft>
                <a:spcPts val="0"/>
              </a:spcAft>
              <a:buClr>
                <a:srgbClr val="595959"/>
              </a:buClr>
              <a:buSzPts val="1600"/>
              <a:buFont typeface="Arial"/>
              <a:buNone/>
            </a:pPr>
            <a:endParaRPr sz="1200" b="1" dirty="0">
              <a:solidFill>
                <a:srgbClr val="595959"/>
              </a:solidFill>
              <a:latin typeface="Trebuchet MS"/>
              <a:ea typeface="Trebuchet MS"/>
              <a:cs typeface="Trebuchet MS"/>
              <a:sym typeface="Trebuchet MS"/>
            </a:endParaRPr>
          </a:p>
          <a:p>
            <a:pPr marL="0" lvl="0" indent="0" algn="l" rtl="0">
              <a:lnSpc>
                <a:spcPct val="100000"/>
              </a:lnSpc>
              <a:spcBef>
                <a:spcPts val="0"/>
              </a:spcBef>
              <a:spcAft>
                <a:spcPts val="0"/>
              </a:spcAft>
              <a:buClr>
                <a:schemeClr val="dk1"/>
              </a:buClr>
              <a:buSzPts val="1100"/>
              <a:buFont typeface="Arial"/>
              <a:buNone/>
            </a:pPr>
            <a:r>
              <a:rPr lang="en-US" sz="2000" dirty="0">
                <a:solidFill>
                  <a:schemeClr val="dk1"/>
                </a:solidFill>
              </a:rPr>
              <a:t>Process Page - Required for JOBS</a:t>
            </a:r>
            <a:endParaRPr sz="2000"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sz="1100" dirty="0">
                <a:solidFill>
                  <a:schemeClr val="dk1"/>
                </a:solidFill>
              </a:rPr>
              <a:t>The </a:t>
            </a:r>
            <a:r>
              <a:rPr lang="en-US" sz="1100" b="1" dirty="0">
                <a:solidFill>
                  <a:schemeClr val="dk1"/>
                </a:solidFill>
              </a:rPr>
              <a:t>Process</a:t>
            </a:r>
            <a:r>
              <a:rPr lang="en-US" sz="1100" dirty="0">
                <a:solidFill>
                  <a:schemeClr val="dk1"/>
                </a:solidFill>
              </a:rPr>
              <a:t> page is available in all executable objects. The script on this page is processed during the </a:t>
            </a:r>
            <a:r>
              <a:rPr lang="en-US" sz="1100" u="sng" dirty="0">
                <a:solidFill>
                  <a:srgbClr val="0000FF"/>
                </a:solidFill>
                <a:hlinkClick r:id="rId3"/>
              </a:rPr>
              <a:t>Generation</a:t>
            </a:r>
            <a:r>
              <a:rPr lang="en-US" sz="1100" dirty="0">
                <a:solidFill>
                  <a:schemeClr val="dk1"/>
                </a:solidFill>
              </a:rPr>
              <a:t> stage.</a:t>
            </a:r>
            <a:endParaRPr sz="1100" dirty="0">
              <a:solidFill>
                <a:schemeClr val="dk1"/>
              </a:solidFill>
            </a:endParaRPr>
          </a:p>
          <a:p>
            <a:pPr marL="0" lvl="0" indent="0" algn="just" rtl="0">
              <a:lnSpc>
                <a:spcPct val="100000"/>
              </a:lnSpc>
              <a:spcBef>
                <a:spcPts val="0"/>
              </a:spcBef>
              <a:spcAft>
                <a:spcPts val="0"/>
              </a:spcAft>
              <a:buClr>
                <a:schemeClr val="dk1"/>
              </a:buClr>
              <a:buSzPts val="1100"/>
              <a:buFont typeface="Arial"/>
              <a:buNone/>
            </a:pPr>
            <a:r>
              <a:rPr lang="en-US" sz="1100" dirty="0">
                <a:solidFill>
                  <a:schemeClr val="dk1"/>
                </a:solidFill>
              </a:rPr>
              <a:t>For JMX, PeopleSoft, SAP, and SQL Jobs, the Process page provides two options to create scripts:</a:t>
            </a:r>
            <a:endParaRPr sz="1100" dirty="0">
              <a:solidFill>
                <a:schemeClr val="dk1"/>
              </a:solidFill>
            </a:endParaRPr>
          </a:p>
          <a:p>
            <a:pPr marL="457200" lvl="0" indent="-298450" algn="l" rtl="0">
              <a:lnSpc>
                <a:spcPct val="100000"/>
              </a:lnSpc>
              <a:spcBef>
                <a:spcPts val="0"/>
              </a:spcBef>
              <a:spcAft>
                <a:spcPts val="0"/>
              </a:spcAft>
              <a:buClr>
                <a:schemeClr val="dk1"/>
              </a:buClr>
              <a:buSzPts val="1100"/>
              <a:buChar char="●"/>
            </a:pPr>
            <a:r>
              <a:rPr lang="en-US" sz="1100" dirty="0">
                <a:solidFill>
                  <a:schemeClr val="dk1"/>
                </a:solidFill>
              </a:rPr>
              <a:t>Writing code in the script editor</a:t>
            </a:r>
            <a:br>
              <a:rPr lang="en-US" sz="1100" dirty="0">
                <a:solidFill>
                  <a:schemeClr val="dk1"/>
                </a:solidFill>
              </a:rPr>
            </a:br>
            <a:r>
              <a:rPr lang="en-US" sz="1100" dirty="0">
                <a:solidFill>
                  <a:schemeClr val="dk1"/>
                </a:solidFill>
              </a:rPr>
              <a:t>This option is the standard one, available for all executable objects.</a:t>
            </a:r>
            <a:endParaRPr sz="1100" dirty="0">
              <a:solidFill>
                <a:schemeClr val="dk1"/>
              </a:solidFill>
            </a:endParaRPr>
          </a:p>
          <a:p>
            <a:pPr marL="457200" lvl="0" indent="-298450" algn="l" rtl="0">
              <a:lnSpc>
                <a:spcPct val="100000"/>
              </a:lnSpc>
              <a:spcBef>
                <a:spcPts val="0"/>
              </a:spcBef>
              <a:spcAft>
                <a:spcPts val="0"/>
              </a:spcAft>
              <a:buClr>
                <a:schemeClr val="dk1"/>
              </a:buClr>
              <a:buSzPts val="1100"/>
              <a:buChar char="●"/>
            </a:pPr>
            <a:r>
              <a:rPr lang="en-US" sz="1100" dirty="0">
                <a:solidFill>
                  <a:schemeClr val="dk1"/>
                </a:solidFill>
              </a:rPr>
              <a:t>Adding predefined, ready-to-use commands available in the </a:t>
            </a:r>
            <a:r>
              <a:rPr lang="en-US" sz="1100" b="1" dirty="0">
                <a:solidFill>
                  <a:schemeClr val="dk1"/>
                </a:solidFill>
              </a:rPr>
              <a:t>Forms</a:t>
            </a:r>
            <a:r>
              <a:rPr lang="en-US" sz="1100" dirty="0">
                <a:solidFill>
                  <a:schemeClr val="dk1"/>
                </a:solidFill>
              </a:rPr>
              <a:t> view</a:t>
            </a:r>
            <a:endParaRPr sz="1100" dirty="0">
              <a:solidFill>
                <a:schemeClr val="dk1"/>
              </a:solidFill>
            </a:endParaRPr>
          </a:p>
          <a:p>
            <a:pPr marL="0" lvl="0" indent="0" algn="just" rtl="0">
              <a:lnSpc>
                <a:spcPct val="90000"/>
              </a:lnSpc>
              <a:spcBef>
                <a:spcPts val="0"/>
              </a:spcBef>
              <a:spcAft>
                <a:spcPts val="0"/>
              </a:spcAft>
              <a:buClr>
                <a:srgbClr val="595959"/>
              </a:buClr>
              <a:buSzPts val="1200"/>
              <a:buFont typeface="Arial"/>
              <a:buNone/>
            </a:pPr>
            <a:r>
              <a:rPr lang="en-US" sz="1200" dirty="0">
                <a:solidFill>
                  <a:srgbClr val="595959"/>
                </a:solidFill>
                <a:latin typeface="Trebuchet MS"/>
                <a:ea typeface="Trebuchet MS"/>
                <a:cs typeface="Trebuchet MS"/>
                <a:sym typeface="Trebuchet MS"/>
              </a:rPr>
              <a:t>Platform specific processing is available:</a:t>
            </a:r>
            <a:endParaRPr sz="1200" dirty="0">
              <a:solidFill>
                <a:srgbClr val="595959"/>
              </a:solidFill>
              <a:latin typeface="Trebuchet MS"/>
              <a:ea typeface="Trebuchet MS"/>
              <a:cs typeface="Trebuchet MS"/>
              <a:sym typeface="Trebuchet MS"/>
            </a:endParaRPr>
          </a:p>
          <a:p>
            <a:pPr marL="457200" lvl="0" indent="-304800" algn="just" rtl="0">
              <a:lnSpc>
                <a:spcPct val="90000"/>
              </a:lnSpc>
              <a:spcBef>
                <a:spcPts val="0"/>
              </a:spcBef>
              <a:spcAft>
                <a:spcPts val="0"/>
              </a:spcAft>
              <a:buClr>
                <a:srgbClr val="595959"/>
              </a:buClr>
              <a:buSzPts val="1200"/>
              <a:buFont typeface="Trebuchet MS"/>
              <a:buChar char="●"/>
            </a:pPr>
            <a:r>
              <a:rPr lang="en-US" sz="1200" dirty="0">
                <a:solidFill>
                  <a:srgbClr val="595959"/>
                </a:solidFill>
                <a:latin typeface="Trebuchet MS"/>
                <a:ea typeface="Trebuchet MS"/>
                <a:cs typeface="Trebuchet MS"/>
                <a:sym typeface="Trebuchet MS"/>
              </a:rPr>
              <a:t>JCL for z/OS</a:t>
            </a:r>
            <a:endParaRPr sz="1200" dirty="0">
              <a:solidFill>
                <a:srgbClr val="595959"/>
              </a:solidFill>
              <a:latin typeface="Trebuchet MS"/>
              <a:ea typeface="Trebuchet MS"/>
              <a:cs typeface="Trebuchet MS"/>
              <a:sym typeface="Trebuchet MS"/>
            </a:endParaRPr>
          </a:p>
          <a:p>
            <a:pPr marL="457200" lvl="0" indent="-304800" algn="just" rtl="0">
              <a:lnSpc>
                <a:spcPct val="90000"/>
              </a:lnSpc>
              <a:spcBef>
                <a:spcPts val="0"/>
              </a:spcBef>
              <a:spcAft>
                <a:spcPts val="0"/>
              </a:spcAft>
              <a:buClr>
                <a:srgbClr val="595959"/>
              </a:buClr>
              <a:buSzPts val="1200"/>
              <a:buFont typeface="Trebuchet MS"/>
              <a:buChar char="●"/>
            </a:pPr>
            <a:r>
              <a:rPr lang="en-US" sz="1200" dirty="0">
                <a:solidFill>
                  <a:srgbClr val="595959"/>
                </a:solidFill>
                <a:latin typeface="Trebuchet MS"/>
                <a:ea typeface="Trebuchet MS"/>
                <a:cs typeface="Trebuchet MS"/>
                <a:sym typeface="Trebuchet MS"/>
              </a:rPr>
              <a:t>Enabling an Interpreter for Windows and UNIX</a:t>
            </a:r>
            <a:endParaRPr sz="1200" dirty="0">
              <a:solidFill>
                <a:srgbClr val="595959"/>
              </a:solidFill>
              <a:latin typeface="Trebuchet MS"/>
              <a:ea typeface="Trebuchet MS"/>
              <a:cs typeface="Trebuchet MS"/>
              <a:sym typeface="Trebuchet MS"/>
            </a:endParaRPr>
          </a:p>
          <a:p>
            <a:pPr marL="457200" lvl="0" indent="-304800" algn="just" rtl="0">
              <a:lnSpc>
                <a:spcPct val="90000"/>
              </a:lnSpc>
              <a:spcBef>
                <a:spcPts val="0"/>
              </a:spcBef>
              <a:spcAft>
                <a:spcPts val="0"/>
              </a:spcAft>
              <a:buClr>
                <a:srgbClr val="595959"/>
              </a:buClr>
              <a:buSzPts val="1200"/>
              <a:buFont typeface="Trebuchet MS"/>
              <a:buChar char="●"/>
            </a:pPr>
            <a:r>
              <a:rPr lang="en-US" sz="1200" dirty="0">
                <a:solidFill>
                  <a:srgbClr val="595959"/>
                </a:solidFill>
                <a:latin typeface="Trebuchet MS"/>
                <a:ea typeface="Trebuchet MS"/>
                <a:cs typeface="Trebuchet MS"/>
                <a:sym typeface="Trebuchet MS"/>
              </a:rPr>
              <a:t>Windows BAT and PowerShell Scripts</a:t>
            </a:r>
            <a:endParaRPr sz="1200" dirty="0">
              <a:solidFill>
                <a:srgbClr val="595959"/>
              </a:solidFill>
              <a:latin typeface="Trebuchet MS"/>
              <a:ea typeface="Trebuchet MS"/>
              <a:cs typeface="Trebuchet MS"/>
              <a:sym typeface="Trebuchet MS"/>
            </a:endParaRPr>
          </a:p>
          <a:p>
            <a:pPr marL="0" lvl="0" indent="0" algn="l" rtl="0">
              <a:lnSpc>
                <a:spcPct val="90000"/>
              </a:lnSpc>
              <a:spcBef>
                <a:spcPts val="0"/>
              </a:spcBef>
              <a:spcAft>
                <a:spcPts val="0"/>
              </a:spcAft>
              <a:buClr>
                <a:srgbClr val="595959"/>
              </a:buClr>
              <a:buSzPts val="1200"/>
              <a:buFont typeface="Arial"/>
              <a:buNone/>
            </a:pPr>
            <a:endParaRPr sz="1200" dirty="0">
              <a:solidFill>
                <a:srgbClr val="595959"/>
              </a:solidFill>
              <a:latin typeface="Trebuchet MS"/>
              <a:ea typeface="Trebuchet MS"/>
              <a:cs typeface="Trebuchet MS"/>
              <a:sym typeface="Trebuchet MS"/>
            </a:endParaRPr>
          </a:p>
          <a:p>
            <a:pPr marL="0" lvl="0" indent="0" algn="l" rtl="0">
              <a:lnSpc>
                <a:spcPct val="90000"/>
              </a:lnSpc>
              <a:spcBef>
                <a:spcPts val="0"/>
              </a:spcBef>
              <a:spcAft>
                <a:spcPts val="0"/>
              </a:spcAft>
              <a:buClr>
                <a:srgbClr val="595959"/>
              </a:buClr>
              <a:buSzPts val="1200"/>
              <a:buFont typeface="Arial"/>
              <a:buNone/>
            </a:pPr>
            <a:endParaRPr sz="1200" dirty="0">
              <a:solidFill>
                <a:srgbClr val="595959"/>
              </a:solidFill>
              <a:latin typeface="Trebuchet MS"/>
              <a:ea typeface="Trebuchet MS"/>
              <a:cs typeface="Trebuchet MS"/>
              <a:sym typeface="Trebuchet MS"/>
            </a:endParaRPr>
          </a:p>
          <a:p>
            <a:pPr marL="0" lvl="0" indent="0" algn="l" rtl="0">
              <a:lnSpc>
                <a:spcPct val="90000"/>
              </a:lnSpc>
              <a:spcBef>
                <a:spcPts val="0"/>
              </a:spcBef>
              <a:spcAft>
                <a:spcPts val="0"/>
              </a:spcAft>
              <a:buClr>
                <a:srgbClr val="595959"/>
              </a:buClr>
              <a:buSzPts val="1200"/>
              <a:buFont typeface="Arial"/>
              <a:buNone/>
            </a:pPr>
            <a:r>
              <a:rPr lang="en-US" sz="1200" dirty="0">
                <a:solidFill>
                  <a:srgbClr val="595959"/>
                </a:solidFill>
                <a:latin typeface="Trebuchet MS"/>
                <a:ea typeface="Trebuchet MS"/>
                <a:cs typeface="Trebuchet MS"/>
                <a:sym typeface="Trebuchet MS"/>
              </a:rPr>
              <a:t>Using the variables set in Pre-Process, execute a command		  Some typical commands you can use.</a:t>
            </a:r>
            <a:endParaRPr sz="1200" dirty="0">
              <a:solidFill>
                <a:srgbClr val="595959"/>
              </a:solidFill>
              <a:latin typeface="Trebuchet MS"/>
              <a:ea typeface="Trebuchet MS"/>
              <a:cs typeface="Trebuchet MS"/>
              <a:sym typeface="Trebuchet MS"/>
            </a:endParaRPr>
          </a:p>
          <a:p>
            <a:pPr marL="0" lvl="0" indent="0" algn="l" rtl="0">
              <a:lnSpc>
                <a:spcPct val="90000"/>
              </a:lnSpc>
              <a:spcBef>
                <a:spcPts val="0"/>
              </a:spcBef>
              <a:spcAft>
                <a:spcPts val="0"/>
              </a:spcAft>
              <a:buClr>
                <a:srgbClr val="595959"/>
              </a:buClr>
              <a:buSzPts val="1200"/>
              <a:buFont typeface="Arial"/>
              <a:buNone/>
            </a:pPr>
            <a:endParaRPr sz="1200" dirty="0">
              <a:solidFill>
                <a:srgbClr val="595959"/>
              </a:solidFill>
              <a:latin typeface="Trebuchet MS"/>
              <a:ea typeface="Trebuchet MS"/>
              <a:cs typeface="Trebuchet MS"/>
              <a:sym typeface="Trebuchet MS"/>
            </a:endParaRPr>
          </a:p>
          <a:p>
            <a:pPr marL="0" lvl="0" indent="0" algn="l" rtl="0">
              <a:lnSpc>
                <a:spcPct val="90000"/>
              </a:lnSpc>
              <a:spcBef>
                <a:spcPts val="0"/>
              </a:spcBef>
              <a:spcAft>
                <a:spcPts val="0"/>
              </a:spcAft>
              <a:buClr>
                <a:srgbClr val="595959"/>
              </a:buClr>
              <a:buSzPts val="1200"/>
              <a:buFont typeface="Arial"/>
              <a:buNone/>
            </a:pPr>
            <a:endParaRPr sz="1200" dirty="0">
              <a:solidFill>
                <a:srgbClr val="595959"/>
              </a:solidFill>
              <a:latin typeface="Trebuchet MS"/>
              <a:ea typeface="Trebuchet MS"/>
              <a:cs typeface="Trebuchet MS"/>
              <a:sym typeface="Trebuchet MS"/>
            </a:endParaRPr>
          </a:p>
          <a:p>
            <a:pPr marL="0" lvl="0" indent="0" algn="l" rtl="0">
              <a:lnSpc>
                <a:spcPct val="90000"/>
              </a:lnSpc>
              <a:spcBef>
                <a:spcPts val="0"/>
              </a:spcBef>
              <a:spcAft>
                <a:spcPts val="0"/>
              </a:spcAft>
              <a:buClr>
                <a:srgbClr val="595959"/>
              </a:buClr>
              <a:buSzPts val="1200"/>
              <a:buFont typeface="Arial"/>
              <a:buNone/>
            </a:pPr>
            <a:endParaRPr sz="1200" dirty="0">
              <a:solidFill>
                <a:srgbClr val="595959"/>
              </a:solidFill>
              <a:latin typeface="Trebuchet MS"/>
              <a:ea typeface="Trebuchet MS"/>
              <a:cs typeface="Trebuchet MS"/>
              <a:sym typeface="Trebuchet MS"/>
            </a:endParaRPr>
          </a:p>
          <a:p>
            <a:pPr marL="0" lvl="0" indent="0" algn="just" rtl="0">
              <a:lnSpc>
                <a:spcPct val="90000"/>
              </a:lnSpc>
              <a:spcBef>
                <a:spcPts val="0"/>
              </a:spcBef>
              <a:spcAft>
                <a:spcPts val="0"/>
              </a:spcAft>
              <a:buClr>
                <a:srgbClr val="595959"/>
              </a:buClr>
              <a:buSzPts val="1200"/>
              <a:buFont typeface="Arial"/>
              <a:buNone/>
            </a:pPr>
            <a:endParaRPr sz="1200" b="1" dirty="0">
              <a:solidFill>
                <a:srgbClr val="595959"/>
              </a:solidFill>
              <a:latin typeface="Trebuchet MS"/>
              <a:ea typeface="Trebuchet MS"/>
              <a:cs typeface="Trebuchet MS"/>
              <a:sym typeface="Trebuchet MS"/>
            </a:endParaRPr>
          </a:p>
          <a:p>
            <a:pPr marL="0" lvl="0" indent="0" algn="l" rtl="0">
              <a:lnSpc>
                <a:spcPct val="90000"/>
              </a:lnSpc>
              <a:spcBef>
                <a:spcPts val="0"/>
              </a:spcBef>
              <a:spcAft>
                <a:spcPts val="0"/>
              </a:spcAft>
              <a:buClr>
                <a:srgbClr val="595959"/>
              </a:buClr>
              <a:buSzPts val="1200"/>
              <a:buFont typeface="Arial"/>
              <a:buNone/>
            </a:pPr>
            <a:endParaRPr sz="1200" dirty="0">
              <a:solidFill>
                <a:srgbClr val="595959"/>
              </a:solidFill>
              <a:latin typeface="Book Antiqua"/>
              <a:ea typeface="Book Antiqua"/>
              <a:cs typeface="Book Antiqua"/>
              <a:sym typeface="Book Antiqua"/>
            </a:endParaRPr>
          </a:p>
          <a:p>
            <a:pPr marL="0" lvl="0" indent="0" algn="l" rtl="0">
              <a:lnSpc>
                <a:spcPct val="90000"/>
              </a:lnSpc>
              <a:spcBef>
                <a:spcPts val="0"/>
              </a:spcBef>
              <a:spcAft>
                <a:spcPts val="0"/>
              </a:spcAft>
              <a:buClr>
                <a:srgbClr val="595959"/>
              </a:buClr>
              <a:buSzPts val="1400"/>
              <a:buFont typeface="Arial"/>
              <a:buNone/>
            </a:pPr>
            <a:r>
              <a:rPr lang="en-US" dirty="0">
                <a:solidFill>
                  <a:srgbClr val="595959"/>
                </a:solidFill>
                <a:latin typeface="Book Antiqua"/>
                <a:ea typeface="Book Antiqua"/>
                <a:cs typeface="Book Antiqua"/>
                <a:sym typeface="Book Antiqua"/>
              </a:rPr>
              <a:t>    </a:t>
            </a:r>
            <a:endParaRPr sz="1200" dirty="0">
              <a:solidFill>
                <a:srgbClr val="595959"/>
              </a:solidFill>
              <a:latin typeface="Trebuchet MS"/>
              <a:ea typeface="Trebuchet MS"/>
              <a:cs typeface="Trebuchet MS"/>
              <a:sym typeface="Trebuchet MS"/>
            </a:endParaRPr>
          </a:p>
        </p:txBody>
      </p:sp>
      <p:pic>
        <p:nvPicPr>
          <p:cNvPr id="403" name="Google Shape;403;p45"/>
          <p:cNvPicPr preferRelativeResize="0"/>
          <p:nvPr/>
        </p:nvPicPr>
        <p:blipFill rotWithShape="1">
          <a:blip r:embed="rId4">
            <a:alphaModFix/>
          </a:blip>
          <a:srcRect/>
          <a:stretch/>
        </p:blipFill>
        <p:spPr>
          <a:xfrm>
            <a:off x="5200325" y="4098225"/>
            <a:ext cx="3563524" cy="1014925"/>
          </a:xfrm>
          <a:prstGeom prst="rect">
            <a:avLst/>
          </a:prstGeom>
          <a:noFill/>
          <a:ln>
            <a:noFill/>
          </a:ln>
        </p:spPr>
      </p:pic>
      <p:pic>
        <p:nvPicPr>
          <p:cNvPr id="404" name="Google Shape;404;p45"/>
          <p:cNvPicPr preferRelativeResize="0"/>
          <p:nvPr/>
        </p:nvPicPr>
        <p:blipFill>
          <a:blip r:embed="rId5">
            <a:alphaModFix/>
          </a:blip>
          <a:stretch>
            <a:fillRect/>
          </a:stretch>
        </p:blipFill>
        <p:spPr>
          <a:xfrm>
            <a:off x="604300" y="4098225"/>
            <a:ext cx="4359124" cy="1930900"/>
          </a:xfrm>
          <a:prstGeom prst="rect">
            <a:avLst/>
          </a:prstGeom>
          <a:noFill/>
          <a:ln>
            <a:noFill/>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cxnSp>
        <p:nvCxnSpPr>
          <p:cNvPr id="409" name="Google Shape;409;p46"/>
          <p:cNvCxnSpPr>
            <a:stCxn id="410" idx="0"/>
            <a:endCxn id="410" idx="0"/>
          </p:cNvCxnSpPr>
          <p:nvPr/>
        </p:nvCxnSpPr>
        <p:spPr>
          <a:xfrm>
            <a:off x="455661" y="1058209"/>
            <a:ext cx="8308200" cy="0"/>
          </a:xfrm>
          <a:prstGeom prst="straightConnector1">
            <a:avLst/>
          </a:prstGeom>
          <a:noFill/>
          <a:ln w="9525" cap="flat" cmpd="sng">
            <a:solidFill>
              <a:srgbClr val="CCCCCC"/>
            </a:solidFill>
            <a:prstDash val="solid"/>
            <a:round/>
            <a:headEnd type="none" w="med" len="med"/>
            <a:tailEnd type="none" w="med" len="med"/>
          </a:ln>
        </p:spPr>
      </p:cxnSp>
      <p:sp>
        <p:nvSpPr>
          <p:cNvPr id="411" name="Google Shape;411;p46"/>
          <p:cNvSpPr txBox="1">
            <a:spLocks noGrp="1"/>
          </p:cNvSpPr>
          <p:nvPr>
            <p:ph type="title"/>
          </p:nvPr>
        </p:nvSpPr>
        <p:spPr>
          <a:xfrm>
            <a:off x="455650" y="236525"/>
            <a:ext cx="8308200" cy="722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US" sz="3600" b="1">
                <a:solidFill>
                  <a:srgbClr val="2551A3"/>
                </a:solidFill>
                <a:latin typeface="Trebuchet MS"/>
                <a:ea typeface="Trebuchet MS"/>
                <a:cs typeface="Trebuchet MS"/>
                <a:sym typeface="Trebuchet MS"/>
              </a:rPr>
              <a:t>JOBS</a:t>
            </a:r>
            <a:endParaRPr sz="3600" b="1">
              <a:solidFill>
                <a:srgbClr val="2551A3"/>
              </a:solidFill>
              <a:latin typeface="Trebuchet MS"/>
              <a:ea typeface="Trebuchet MS"/>
              <a:cs typeface="Trebuchet MS"/>
              <a:sym typeface="Trebuchet MS"/>
            </a:endParaRPr>
          </a:p>
        </p:txBody>
      </p:sp>
      <p:sp>
        <p:nvSpPr>
          <p:cNvPr id="413" name="Google Shape;413;p46"/>
          <p:cNvSpPr txBox="1"/>
          <p:nvPr/>
        </p:nvSpPr>
        <p:spPr>
          <a:xfrm>
            <a:off x="455575" y="1223175"/>
            <a:ext cx="8308200" cy="503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b="1">
                <a:solidFill>
                  <a:srgbClr val="595959"/>
                </a:solidFill>
                <a:latin typeface="Trebuchet MS"/>
                <a:ea typeface="Trebuchet MS"/>
                <a:cs typeface="Trebuchet MS"/>
                <a:sym typeface="Trebuchet MS"/>
              </a:rPr>
              <a:t>How to execute a job</a:t>
            </a:r>
            <a:endParaRPr sz="1200" b="1">
              <a:solidFill>
                <a:srgbClr val="595959"/>
              </a:solidFill>
              <a:latin typeface="Trebuchet MS"/>
              <a:ea typeface="Trebuchet MS"/>
              <a:cs typeface="Trebuchet MS"/>
              <a:sym typeface="Trebuchet MS"/>
            </a:endParaRPr>
          </a:p>
          <a:p>
            <a:pPr marL="457200" lvl="0" indent="-304800" algn="l" rtl="0">
              <a:spcBef>
                <a:spcPts val="0"/>
              </a:spcBef>
              <a:spcAft>
                <a:spcPts val="0"/>
              </a:spcAft>
              <a:buClr>
                <a:srgbClr val="595959"/>
              </a:buClr>
              <a:buSzPts val="1200"/>
              <a:buFont typeface="Trebuchet MS"/>
              <a:buAutoNum type="arabicPeriod"/>
            </a:pPr>
            <a:r>
              <a:rPr lang="en-US" sz="1200" b="1">
                <a:solidFill>
                  <a:srgbClr val="595959"/>
                </a:solidFill>
                <a:latin typeface="Trebuchet MS"/>
                <a:ea typeface="Trebuchet MS"/>
                <a:cs typeface="Trebuchet MS"/>
                <a:sym typeface="Trebuchet MS"/>
              </a:rPr>
              <a:t>Click Execute on the Menu bar</a:t>
            </a:r>
            <a:endParaRPr sz="1200" b="1">
              <a:solidFill>
                <a:srgbClr val="595959"/>
              </a:solidFill>
              <a:latin typeface="Trebuchet MS"/>
              <a:ea typeface="Trebuchet MS"/>
              <a:cs typeface="Trebuchet MS"/>
              <a:sym typeface="Trebuchet MS"/>
            </a:endParaRPr>
          </a:p>
          <a:p>
            <a:pPr marL="457200" lvl="0" indent="-304800" algn="l" rtl="0">
              <a:spcBef>
                <a:spcPts val="0"/>
              </a:spcBef>
              <a:spcAft>
                <a:spcPts val="0"/>
              </a:spcAft>
              <a:buClr>
                <a:srgbClr val="595959"/>
              </a:buClr>
              <a:buSzPts val="1200"/>
              <a:buFont typeface="Trebuchet MS"/>
              <a:buAutoNum type="arabicPeriod"/>
            </a:pPr>
            <a:r>
              <a:rPr lang="en-US" sz="1200" b="1">
                <a:solidFill>
                  <a:srgbClr val="595959"/>
                </a:solidFill>
                <a:latin typeface="Trebuchet MS"/>
                <a:ea typeface="Trebuchet MS"/>
                <a:cs typeface="Trebuchet MS"/>
                <a:sym typeface="Trebuchet MS"/>
              </a:rPr>
              <a:t>Highlight the object, right click and select the execution type</a:t>
            </a:r>
            <a:endParaRPr sz="1200" b="1">
              <a:solidFill>
                <a:srgbClr val="595959"/>
              </a:solidFill>
              <a:latin typeface="Trebuchet MS"/>
              <a:ea typeface="Trebuchet MS"/>
              <a:cs typeface="Trebuchet MS"/>
              <a:sym typeface="Trebuchet MS"/>
            </a:endParaRPr>
          </a:p>
          <a:p>
            <a:pPr marL="0" lvl="0" indent="0" algn="l" rtl="0">
              <a:spcBef>
                <a:spcPts val="0"/>
              </a:spcBef>
              <a:spcAft>
                <a:spcPts val="0"/>
              </a:spcAft>
              <a:buNone/>
            </a:pPr>
            <a:endParaRPr sz="1200" b="1">
              <a:solidFill>
                <a:srgbClr val="595959"/>
              </a:solidFill>
              <a:latin typeface="Trebuchet MS"/>
              <a:ea typeface="Trebuchet MS"/>
              <a:cs typeface="Trebuchet MS"/>
              <a:sym typeface="Trebuchet MS"/>
            </a:endParaRPr>
          </a:p>
          <a:p>
            <a:pPr marL="0" lvl="0" indent="0" algn="l" rtl="0">
              <a:spcBef>
                <a:spcPts val="0"/>
              </a:spcBef>
              <a:spcAft>
                <a:spcPts val="0"/>
              </a:spcAft>
              <a:buNone/>
            </a:pPr>
            <a:endParaRPr sz="1200" b="1">
              <a:solidFill>
                <a:srgbClr val="595959"/>
              </a:solidFill>
              <a:latin typeface="Trebuchet MS"/>
              <a:ea typeface="Trebuchet MS"/>
              <a:cs typeface="Trebuchet MS"/>
              <a:sym typeface="Trebuchet MS"/>
            </a:endParaRPr>
          </a:p>
          <a:p>
            <a:pPr marL="0" lvl="0" indent="0" algn="l" rtl="0">
              <a:spcBef>
                <a:spcPts val="0"/>
              </a:spcBef>
              <a:spcAft>
                <a:spcPts val="0"/>
              </a:spcAft>
              <a:buNone/>
            </a:pPr>
            <a:endParaRPr sz="1200" b="1">
              <a:solidFill>
                <a:srgbClr val="595959"/>
              </a:solidFill>
              <a:latin typeface="Trebuchet MS"/>
              <a:ea typeface="Trebuchet MS"/>
              <a:cs typeface="Trebuchet MS"/>
              <a:sym typeface="Trebuchet MS"/>
            </a:endParaRPr>
          </a:p>
          <a:p>
            <a:pPr marL="0" lvl="0" indent="0" algn="l" rtl="0">
              <a:spcBef>
                <a:spcPts val="0"/>
              </a:spcBef>
              <a:spcAft>
                <a:spcPts val="0"/>
              </a:spcAft>
              <a:buNone/>
            </a:pPr>
            <a:endParaRPr sz="1200" b="1">
              <a:solidFill>
                <a:srgbClr val="595959"/>
              </a:solidFill>
              <a:latin typeface="Trebuchet MS"/>
              <a:ea typeface="Trebuchet MS"/>
              <a:cs typeface="Trebuchet MS"/>
              <a:sym typeface="Trebuchet MS"/>
            </a:endParaRPr>
          </a:p>
          <a:p>
            <a:pPr marL="0" lvl="0" indent="0" algn="l" rtl="0">
              <a:spcBef>
                <a:spcPts val="0"/>
              </a:spcBef>
              <a:spcAft>
                <a:spcPts val="0"/>
              </a:spcAft>
              <a:buNone/>
            </a:pPr>
            <a:endParaRPr sz="1200" b="1">
              <a:solidFill>
                <a:srgbClr val="595959"/>
              </a:solidFill>
              <a:latin typeface="Trebuchet MS"/>
              <a:ea typeface="Trebuchet MS"/>
              <a:cs typeface="Trebuchet MS"/>
              <a:sym typeface="Trebuchet MS"/>
            </a:endParaRPr>
          </a:p>
          <a:p>
            <a:pPr marL="0" lvl="0" indent="0" algn="l" rtl="0">
              <a:spcBef>
                <a:spcPts val="0"/>
              </a:spcBef>
              <a:spcAft>
                <a:spcPts val="0"/>
              </a:spcAft>
              <a:buNone/>
            </a:pPr>
            <a:endParaRPr sz="1200" b="1">
              <a:solidFill>
                <a:srgbClr val="595959"/>
              </a:solidFill>
              <a:latin typeface="Trebuchet MS"/>
              <a:ea typeface="Trebuchet MS"/>
              <a:cs typeface="Trebuchet MS"/>
              <a:sym typeface="Trebuchet MS"/>
            </a:endParaRPr>
          </a:p>
          <a:p>
            <a:pPr marL="0" lvl="0" indent="0" algn="l" rtl="0">
              <a:spcBef>
                <a:spcPts val="0"/>
              </a:spcBef>
              <a:spcAft>
                <a:spcPts val="0"/>
              </a:spcAft>
              <a:buNone/>
            </a:pPr>
            <a:endParaRPr sz="1200" b="1">
              <a:solidFill>
                <a:srgbClr val="595959"/>
              </a:solidFill>
              <a:latin typeface="Trebuchet MS"/>
              <a:ea typeface="Trebuchet MS"/>
              <a:cs typeface="Trebuchet MS"/>
              <a:sym typeface="Trebuchet MS"/>
            </a:endParaRPr>
          </a:p>
          <a:p>
            <a:pPr marL="0" lvl="0" indent="0" algn="l" rtl="0">
              <a:spcBef>
                <a:spcPts val="0"/>
              </a:spcBef>
              <a:spcAft>
                <a:spcPts val="0"/>
              </a:spcAft>
              <a:buNone/>
            </a:pPr>
            <a:endParaRPr sz="1200" b="1">
              <a:solidFill>
                <a:srgbClr val="595959"/>
              </a:solidFill>
              <a:latin typeface="Trebuchet MS"/>
              <a:ea typeface="Trebuchet MS"/>
              <a:cs typeface="Trebuchet MS"/>
              <a:sym typeface="Trebuchet MS"/>
            </a:endParaRPr>
          </a:p>
          <a:p>
            <a:pPr marL="0" lvl="0" indent="0" algn="l" rtl="0">
              <a:spcBef>
                <a:spcPts val="0"/>
              </a:spcBef>
              <a:spcAft>
                <a:spcPts val="0"/>
              </a:spcAft>
              <a:buNone/>
            </a:pPr>
            <a:endParaRPr sz="1200">
              <a:solidFill>
                <a:srgbClr val="595959"/>
              </a:solidFill>
              <a:latin typeface="Trebuchet MS"/>
              <a:ea typeface="Trebuchet MS"/>
              <a:cs typeface="Trebuchet MS"/>
              <a:sym typeface="Trebuchet MS"/>
            </a:endParaRPr>
          </a:p>
          <a:p>
            <a:pPr marL="0" lvl="0" indent="0" algn="l" rtl="0">
              <a:spcBef>
                <a:spcPts val="0"/>
              </a:spcBef>
              <a:spcAft>
                <a:spcPts val="0"/>
              </a:spcAft>
              <a:buNone/>
            </a:pPr>
            <a:endParaRPr sz="1200">
              <a:solidFill>
                <a:srgbClr val="595959"/>
              </a:solidFill>
              <a:latin typeface="Trebuchet MS"/>
              <a:ea typeface="Trebuchet MS"/>
              <a:cs typeface="Trebuchet MS"/>
              <a:sym typeface="Trebuchet MS"/>
            </a:endParaRPr>
          </a:p>
          <a:p>
            <a:pPr marL="0" lvl="0" indent="0" algn="l" rtl="0">
              <a:spcBef>
                <a:spcPts val="0"/>
              </a:spcBef>
              <a:spcAft>
                <a:spcPts val="0"/>
              </a:spcAft>
              <a:buNone/>
            </a:pPr>
            <a:endParaRPr sz="1200">
              <a:solidFill>
                <a:srgbClr val="595959"/>
              </a:solidFill>
              <a:latin typeface="Trebuchet MS"/>
              <a:ea typeface="Trebuchet MS"/>
              <a:cs typeface="Trebuchet MS"/>
              <a:sym typeface="Trebuchet MS"/>
            </a:endParaRPr>
          </a:p>
          <a:p>
            <a:pPr marL="0" lvl="0" indent="0" algn="l" rtl="0">
              <a:spcBef>
                <a:spcPts val="0"/>
              </a:spcBef>
              <a:spcAft>
                <a:spcPts val="0"/>
              </a:spcAft>
              <a:buNone/>
            </a:pPr>
            <a:endParaRPr sz="1200">
              <a:solidFill>
                <a:srgbClr val="595959"/>
              </a:solidFill>
              <a:latin typeface="Trebuchet MS"/>
              <a:ea typeface="Trebuchet MS"/>
              <a:cs typeface="Trebuchet MS"/>
              <a:sym typeface="Trebuchet MS"/>
            </a:endParaRPr>
          </a:p>
        </p:txBody>
      </p:sp>
      <p:sp>
        <p:nvSpPr>
          <p:cNvPr id="414" name="Google Shape;414;p46"/>
          <p:cNvSpPr txBox="1"/>
          <p:nvPr/>
        </p:nvSpPr>
        <p:spPr>
          <a:xfrm>
            <a:off x="455575" y="4607025"/>
            <a:ext cx="8308200" cy="541200"/>
          </a:xfrm>
          <a:prstGeom prst="rect">
            <a:avLst/>
          </a:prstGeom>
          <a:noFill/>
          <a:ln>
            <a:noFill/>
          </a:ln>
        </p:spPr>
        <p:txBody>
          <a:bodyPr spcFirstLastPara="1" wrap="square" lIns="91425" tIns="91425" rIns="91425" bIns="91425" anchor="t" anchorCtr="0">
            <a:noAutofit/>
          </a:bodyPr>
          <a:lstStyle/>
          <a:p>
            <a:pPr marL="0" lvl="0" indent="0" algn="just" rtl="0">
              <a:lnSpc>
                <a:spcPct val="90000"/>
              </a:lnSpc>
              <a:spcBef>
                <a:spcPts val="0"/>
              </a:spcBef>
              <a:spcAft>
                <a:spcPts val="0"/>
              </a:spcAft>
              <a:buClr>
                <a:srgbClr val="595959"/>
              </a:buClr>
              <a:buSzPts val="1200"/>
              <a:buFont typeface="Arial"/>
              <a:buNone/>
            </a:pPr>
            <a:r>
              <a:rPr lang="en-US" sz="1200">
                <a:solidFill>
                  <a:srgbClr val="595959"/>
                </a:solidFill>
                <a:latin typeface="Trebuchet MS"/>
                <a:ea typeface="Trebuchet MS"/>
                <a:cs typeface="Trebuchet MS"/>
                <a:sym typeface="Trebuchet MS"/>
              </a:rPr>
              <a:t>Job Report &amp; Executions - After execution, highlight the Job in the </a:t>
            </a:r>
            <a:r>
              <a:rPr lang="en-US" sz="1200" i="1">
                <a:solidFill>
                  <a:srgbClr val="595959"/>
                </a:solidFill>
                <a:latin typeface="Trebuchet MS"/>
                <a:ea typeface="Trebuchet MS"/>
                <a:cs typeface="Trebuchet MS"/>
                <a:sym typeface="Trebuchet MS"/>
              </a:rPr>
              <a:t>Explorer</a:t>
            </a:r>
            <a:r>
              <a:rPr lang="en-US" sz="1200">
                <a:solidFill>
                  <a:srgbClr val="595959"/>
                </a:solidFill>
                <a:latin typeface="Trebuchet MS"/>
                <a:ea typeface="Trebuchet MS"/>
                <a:cs typeface="Trebuchet MS"/>
                <a:sym typeface="Trebuchet MS"/>
              </a:rPr>
              <a:t>, right click and select Last Report.  Or highlight the JOBS and select Last Report from the Menu Bar.  Executions give you a list of the last 50 job reports.</a:t>
            </a:r>
            <a:endParaRPr sz="1200">
              <a:solidFill>
                <a:srgbClr val="595959"/>
              </a:solidFill>
              <a:latin typeface="Trebuchet MS"/>
              <a:ea typeface="Trebuchet MS"/>
              <a:cs typeface="Trebuchet MS"/>
              <a:sym typeface="Trebuchet MS"/>
            </a:endParaRPr>
          </a:p>
          <a:p>
            <a:pPr marL="0" lvl="0" indent="0" algn="just" rtl="0">
              <a:lnSpc>
                <a:spcPct val="90000"/>
              </a:lnSpc>
              <a:spcBef>
                <a:spcPts val="0"/>
              </a:spcBef>
              <a:spcAft>
                <a:spcPts val="0"/>
              </a:spcAft>
              <a:buClr>
                <a:srgbClr val="595959"/>
              </a:buClr>
              <a:buSzPts val="1200"/>
              <a:buFont typeface="Arial"/>
              <a:buNone/>
            </a:pPr>
            <a:endParaRPr sz="1200">
              <a:solidFill>
                <a:srgbClr val="595959"/>
              </a:solidFill>
              <a:latin typeface="Trebuchet MS"/>
              <a:ea typeface="Trebuchet MS"/>
              <a:cs typeface="Trebuchet MS"/>
              <a:sym typeface="Trebuchet MS"/>
            </a:endParaRPr>
          </a:p>
        </p:txBody>
      </p:sp>
      <p:pic>
        <p:nvPicPr>
          <p:cNvPr id="415" name="Google Shape;415;p46"/>
          <p:cNvPicPr preferRelativeResize="0"/>
          <p:nvPr/>
        </p:nvPicPr>
        <p:blipFill rotWithShape="1">
          <a:blip r:embed="rId3">
            <a:alphaModFix/>
          </a:blip>
          <a:srcRect/>
          <a:stretch/>
        </p:blipFill>
        <p:spPr>
          <a:xfrm>
            <a:off x="1310025" y="5294650"/>
            <a:ext cx="7064001" cy="822275"/>
          </a:xfrm>
          <a:prstGeom prst="rect">
            <a:avLst/>
          </a:prstGeom>
          <a:noFill/>
          <a:ln>
            <a:noFill/>
          </a:ln>
        </p:spPr>
      </p:pic>
      <p:pic>
        <p:nvPicPr>
          <p:cNvPr id="416" name="Google Shape;416;p46"/>
          <p:cNvPicPr preferRelativeResize="0"/>
          <p:nvPr/>
        </p:nvPicPr>
        <p:blipFill>
          <a:blip r:embed="rId4">
            <a:alphaModFix/>
          </a:blip>
          <a:stretch>
            <a:fillRect/>
          </a:stretch>
        </p:blipFill>
        <p:spPr>
          <a:xfrm>
            <a:off x="1457850" y="1933075"/>
            <a:ext cx="6099376" cy="2527525"/>
          </a:xfrm>
          <a:prstGeom prst="rect">
            <a:avLst/>
          </a:prstGeom>
          <a:noFill/>
          <a:ln>
            <a:noFill/>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cxnSp>
        <p:nvCxnSpPr>
          <p:cNvPr id="421" name="Google Shape;421;p47"/>
          <p:cNvCxnSpPr>
            <a:stCxn id="422" idx="0"/>
            <a:endCxn id="422" idx="0"/>
          </p:cNvCxnSpPr>
          <p:nvPr/>
        </p:nvCxnSpPr>
        <p:spPr>
          <a:xfrm>
            <a:off x="455661" y="1058209"/>
            <a:ext cx="8308200" cy="0"/>
          </a:xfrm>
          <a:prstGeom prst="straightConnector1">
            <a:avLst/>
          </a:prstGeom>
          <a:noFill/>
          <a:ln w="9525" cap="flat" cmpd="sng">
            <a:solidFill>
              <a:srgbClr val="CCCCCC"/>
            </a:solidFill>
            <a:prstDash val="solid"/>
            <a:round/>
            <a:headEnd type="none" w="med" len="med"/>
            <a:tailEnd type="none" w="med" len="med"/>
          </a:ln>
        </p:spPr>
      </p:cxnSp>
      <p:sp>
        <p:nvSpPr>
          <p:cNvPr id="423" name="Google Shape;423;p47"/>
          <p:cNvSpPr txBox="1">
            <a:spLocks noGrp="1"/>
          </p:cNvSpPr>
          <p:nvPr>
            <p:ph type="title"/>
          </p:nvPr>
        </p:nvSpPr>
        <p:spPr>
          <a:xfrm>
            <a:off x="455650" y="236525"/>
            <a:ext cx="8308200" cy="722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US" sz="3600" b="1">
                <a:solidFill>
                  <a:srgbClr val="2551A3"/>
                </a:solidFill>
                <a:latin typeface="Trebuchet MS"/>
                <a:ea typeface="Trebuchet MS"/>
                <a:cs typeface="Trebuchet MS"/>
                <a:sym typeface="Trebuchet MS"/>
              </a:rPr>
              <a:t>JOBS</a:t>
            </a:r>
            <a:endParaRPr sz="3600" b="1">
              <a:solidFill>
                <a:srgbClr val="2551A3"/>
              </a:solidFill>
              <a:latin typeface="Trebuchet MS"/>
              <a:ea typeface="Trebuchet MS"/>
              <a:cs typeface="Trebuchet MS"/>
              <a:sym typeface="Trebuchet MS"/>
            </a:endParaRPr>
          </a:p>
        </p:txBody>
      </p:sp>
      <p:sp>
        <p:nvSpPr>
          <p:cNvPr id="425" name="Google Shape;425;p47"/>
          <p:cNvSpPr txBox="1"/>
          <p:nvPr/>
        </p:nvSpPr>
        <p:spPr>
          <a:xfrm>
            <a:off x="240875" y="1290200"/>
            <a:ext cx="8502300" cy="503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200" b="1">
              <a:solidFill>
                <a:srgbClr val="595959"/>
              </a:solidFill>
              <a:latin typeface="Trebuchet MS"/>
              <a:ea typeface="Trebuchet MS"/>
              <a:cs typeface="Trebuchet MS"/>
              <a:sym typeface="Trebuchet MS"/>
            </a:endParaRPr>
          </a:p>
          <a:p>
            <a:pPr marL="0" lvl="0" indent="0" algn="l" rtl="0">
              <a:spcBef>
                <a:spcPts val="0"/>
              </a:spcBef>
              <a:spcAft>
                <a:spcPts val="0"/>
              </a:spcAft>
              <a:buNone/>
            </a:pPr>
            <a:endParaRPr sz="1200">
              <a:solidFill>
                <a:srgbClr val="595959"/>
              </a:solidFill>
              <a:latin typeface="Trebuchet MS"/>
              <a:ea typeface="Trebuchet MS"/>
              <a:cs typeface="Trebuchet MS"/>
              <a:sym typeface="Trebuchet MS"/>
            </a:endParaRPr>
          </a:p>
          <a:p>
            <a:pPr marL="0" lvl="0" indent="0" algn="l" rtl="0">
              <a:spcBef>
                <a:spcPts val="0"/>
              </a:spcBef>
              <a:spcAft>
                <a:spcPts val="0"/>
              </a:spcAft>
              <a:buNone/>
            </a:pPr>
            <a:endParaRPr sz="1200">
              <a:solidFill>
                <a:srgbClr val="595959"/>
              </a:solidFill>
              <a:latin typeface="Trebuchet MS"/>
              <a:ea typeface="Trebuchet MS"/>
              <a:cs typeface="Trebuchet MS"/>
              <a:sym typeface="Trebuchet MS"/>
            </a:endParaRPr>
          </a:p>
          <a:p>
            <a:pPr marL="0" lvl="0" indent="0" algn="l" rtl="0">
              <a:spcBef>
                <a:spcPts val="0"/>
              </a:spcBef>
              <a:spcAft>
                <a:spcPts val="0"/>
              </a:spcAft>
              <a:buNone/>
            </a:pPr>
            <a:endParaRPr sz="1200">
              <a:solidFill>
                <a:srgbClr val="595959"/>
              </a:solidFill>
              <a:latin typeface="Trebuchet MS"/>
              <a:ea typeface="Trebuchet MS"/>
              <a:cs typeface="Trebuchet MS"/>
              <a:sym typeface="Trebuchet MS"/>
            </a:endParaRPr>
          </a:p>
          <a:p>
            <a:pPr marL="0" lvl="0" indent="0" algn="l" rtl="0">
              <a:spcBef>
                <a:spcPts val="0"/>
              </a:spcBef>
              <a:spcAft>
                <a:spcPts val="0"/>
              </a:spcAft>
              <a:buNone/>
            </a:pPr>
            <a:endParaRPr sz="1200">
              <a:solidFill>
                <a:srgbClr val="595959"/>
              </a:solidFill>
              <a:latin typeface="Trebuchet MS"/>
              <a:ea typeface="Trebuchet MS"/>
              <a:cs typeface="Trebuchet MS"/>
              <a:sym typeface="Trebuchet MS"/>
            </a:endParaRPr>
          </a:p>
        </p:txBody>
      </p:sp>
      <p:sp>
        <p:nvSpPr>
          <p:cNvPr id="426" name="Google Shape;426;p47"/>
          <p:cNvSpPr txBox="1"/>
          <p:nvPr/>
        </p:nvSpPr>
        <p:spPr>
          <a:xfrm>
            <a:off x="337925" y="1318575"/>
            <a:ext cx="8308200" cy="496800"/>
          </a:xfrm>
          <a:prstGeom prst="rect">
            <a:avLst/>
          </a:prstGeom>
          <a:noFill/>
          <a:ln>
            <a:noFill/>
          </a:ln>
        </p:spPr>
        <p:txBody>
          <a:bodyPr spcFirstLastPara="1" wrap="square" lIns="91425" tIns="91425" rIns="91425" bIns="91425" anchor="t" anchorCtr="0">
            <a:noAutofit/>
          </a:bodyPr>
          <a:lstStyle/>
          <a:p>
            <a:pPr marL="0" lvl="0" indent="0" algn="just" rtl="0">
              <a:lnSpc>
                <a:spcPct val="90000"/>
              </a:lnSpc>
              <a:spcBef>
                <a:spcPts val="0"/>
              </a:spcBef>
              <a:spcAft>
                <a:spcPts val="0"/>
              </a:spcAft>
              <a:buNone/>
            </a:pPr>
            <a:r>
              <a:rPr lang="en-US" sz="1200" b="1">
                <a:solidFill>
                  <a:srgbClr val="595959"/>
                </a:solidFill>
                <a:latin typeface="Trebuchet MS"/>
                <a:ea typeface="Trebuchet MS"/>
                <a:cs typeface="Trebuchet MS"/>
                <a:sym typeface="Trebuchet MS"/>
              </a:rPr>
              <a:t>Job Report</a:t>
            </a:r>
            <a:endParaRPr sz="1200" b="1">
              <a:solidFill>
                <a:srgbClr val="595959"/>
              </a:solidFill>
              <a:latin typeface="Trebuchet MS"/>
              <a:ea typeface="Trebuchet MS"/>
              <a:cs typeface="Trebuchet MS"/>
              <a:sym typeface="Trebuchet MS"/>
            </a:endParaRPr>
          </a:p>
          <a:p>
            <a:pPr marL="0" lvl="0" indent="0" algn="just" rtl="0">
              <a:lnSpc>
                <a:spcPct val="90000"/>
              </a:lnSpc>
              <a:spcBef>
                <a:spcPts val="0"/>
              </a:spcBef>
              <a:spcAft>
                <a:spcPts val="0"/>
              </a:spcAft>
              <a:buNone/>
            </a:pPr>
            <a:endParaRPr sz="1200">
              <a:solidFill>
                <a:srgbClr val="595959"/>
              </a:solidFill>
              <a:latin typeface="Trebuchet MS"/>
              <a:ea typeface="Trebuchet MS"/>
              <a:cs typeface="Trebuchet MS"/>
              <a:sym typeface="Trebuchet MS"/>
            </a:endParaRPr>
          </a:p>
          <a:p>
            <a:pPr marL="0" lvl="0" indent="0" algn="just" rtl="0">
              <a:lnSpc>
                <a:spcPct val="90000"/>
              </a:lnSpc>
              <a:spcBef>
                <a:spcPts val="0"/>
              </a:spcBef>
              <a:spcAft>
                <a:spcPts val="0"/>
              </a:spcAft>
              <a:buNone/>
            </a:pPr>
            <a:endParaRPr sz="1200">
              <a:solidFill>
                <a:srgbClr val="595959"/>
              </a:solidFill>
              <a:latin typeface="Trebuchet MS"/>
              <a:ea typeface="Trebuchet MS"/>
              <a:cs typeface="Trebuchet MS"/>
              <a:sym typeface="Trebuchet MS"/>
            </a:endParaRPr>
          </a:p>
        </p:txBody>
      </p:sp>
      <p:sp>
        <p:nvSpPr>
          <p:cNvPr id="427" name="Google Shape;427;p47"/>
          <p:cNvSpPr txBox="1"/>
          <p:nvPr/>
        </p:nvSpPr>
        <p:spPr>
          <a:xfrm>
            <a:off x="240875" y="5354750"/>
            <a:ext cx="8502300" cy="877800"/>
          </a:xfrm>
          <a:prstGeom prst="rect">
            <a:avLst/>
          </a:prstGeom>
          <a:noFill/>
          <a:ln>
            <a:noFill/>
          </a:ln>
        </p:spPr>
        <p:txBody>
          <a:bodyPr spcFirstLastPara="1" wrap="square" lIns="91425" tIns="91425" rIns="91425" bIns="91425" anchor="t" anchorCtr="0">
            <a:noAutofit/>
          </a:bodyPr>
          <a:lstStyle/>
          <a:p>
            <a:pPr marL="0" lvl="0" indent="0" algn="just" rtl="0">
              <a:lnSpc>
                <a:spcPct val="90000"/>
              </a:lnSpc>
              <a:spcBef>
                <a:spcPts val="0"/>
              </a:spcBef>
              <a:spcAft>
                <a:spcPts val="0"/>
              </a:spcAft>
              <a:buNone/>
            </a:pPr>
            <a:r>
              <a:rPr lang="en-US" sz="1200">
                <a:solidFill>
                  <a:srgbClr val="595959"/>
                </a:solidFill>
                <a:latin typeface="Trebuchet MS"/>
                <a:ea typeface="Trebuchet MS"/>
                <a:cs typeface="Trebuchet MS"/>
                <a:sym typeface="Trebuchet MS"/>
              </a:rPr>
              <a:t>A Job report contains the information returned by the job, the most common are for Pre-Process (ACT), Process (REP) and Post-Process (POST).  Using the dropdown (in red), you can choose which report to view.</a:t>
            </a:r>
            <a:endParaRPr sz="1200">
              <a:solidFill>
                <a:srgbClr val="595959"/>
              </a:solidFill>
              <a:latin typeface="Trebuchet MS"/>
              <a:ea typeface="Trebuchet MS"/>
              <a:cs typeface="Trebuchet MS"/>
              <a:sym typeface="Trebuchet MS"/>
            </a:endParaRPr>
          </a:p>
          <a:p>
            <a:pPr marL="0" lvl="0" indent="0" algn="just" rtl="0">
              <a:lnSpc>
                <a:spcPct val="90000"/>
              </a:lnSpc>
              <a:spcBef>
                <a:spcPts val="0"/>
              </a:spcBef>
              <a:spcAft>
                <a:spcPts val="0"/>
              </a:spcAft>
              <a:buNone/>
            </a:pPr>
            <a:endParaRPr sz="1200">
              <a:solidFill>
                <a:srgbClr val="595959"/>
              </a:solidFill>
              <a:latin typeface="Trebuchet MS"/>
              <a:ea typeface="Trebuchet MS"/>
              <a:cs typeface="Trebuchet MS"/>
              <a:sym typeface="Trebuchet MS"/>
            </a:endParaRPr>
          </a:p>
          <a:p>
            <a:pPr marL="0" lvl="0" indent="0" algn="just" rtl="0">
              <a:lnSpc>
                <a:spcPct val="90000"/>
              </a:lnSpc>
              <a:spcBef>
                <a:spcPts val="0"/>
              </a:spcBef>
              <a:spcAft>
                <a:spcPts val="0"/>
              </a:spcAft>
              <a:buNone/>
            </a:pPr>
            <a:r>
              <a:rPr lang="en-US" sz="1200" b="1">
                <a:solidFill>
                  <a:srgbClr val="595959"/>
                </a:solidFill>
                <a:latin typeface="Trebuchet MS"/>
                <a:ea typeface="Trebuchet MS"/>
                <a:cs typeface="Trebuchet MS"/>
                <a:sym typeface="Trebuchet MS"/>
              </a:rPr>
              <a:t>TIP:</a:t>
            </a:r>
            <a:r>
              <a:rPr lang="en-US" sz="1200">
                <a:solidFill>
                  <a:srgbClr val="595959"/>
                </a:solidFill>
                <a:latin typeface="Trebuchet MS"/>
                <a:ea typeface="Trebuchet MS"/>
                <a:cs typeface="Trebuchet MS"/>
                <a:sym typeface="Trebuchet MS"/>
              </a:rPr>
              <a:t> FILTERS read job data including reports to look for errors in processing.  </a:t>
            </a:r>
            <a:endParaRPr sz="1200">
              <a:solidFill>
                <a:srgbClr val="595959"/>
              </a:solidFill>
              <a:latin typeface="Trebuchet MS"/>
              <a:ea typeface="Trebuchet MS"/>
              <a:cs typeface="Trebuchet MS"/>
              <a:sym typeface="Trebuchet MS"/>
            </a:endParaRPr>
          </a:p>
        </p:txBody>
      </p:sp>
      <p:pic>
        <p:nvPicPr>
          <p:cNvPr id="428" name="Google Shape;428;p47"/>
          <p:cNvPicPr preferRelativeResize="0"/>
          <p:nvPr/>
        </p:nvPicPr>
        <p:blipFill>
          <a:blip r:embed="rId3">
            <a:alphaModFix/>
          </a:blip>
          <a:stretch>
            <a:fillRect/>
          </a:stretch>
        </p:blipFill>
        <p:spPr>
          <a:xfrm>
            <a:off x="4557850" y="3093675"/>
            <a:ext cx="3543500" cy="1950125"/>
          </a:xfrm>
          <a:prstGeom prst="rect">
            <a:avLst/>
          </a:prstGeom>
          <a:noFill/>
          <a:ln>
            <a:noFill/>
          </a:ln>
        </p:spPr>
      </p:pic>
      <p:pic>
        <p:nvPicPr>
          <p:cNvPr id="429" name="Google Shape;429;p47"/>
          <p:cNvPicPr preferRelativeResize="0"/>
          <p:nvPr/>
        </p:nvPicPr>
        <p:blipFill>
          <a:blip r:embed="rId4">
            <a:alphaModFix/>
          </a:blip>
          <a:stretch>
            <a:fillRect/>
          </a:stretch>
        </p:blipFill>
        <p:spPr>
          <a:xfrm>
            <a:off x="584325" y="3063400"/>
            <a:ext cx="3101846" cy="1950125"/>
          </a:xfrm>
          <a:prstGeom prst="rect">
            <a:avLst/>
          </a:prstGeom>
          <a:noFill/>
          <a:ln>
            <a:noFill/>
          </a:ln>
        </p:spPr>
      </p:pic>
      <p:pic>
        <p:nvPicPr>
          <p:cNvPr id="430" name="Google Shape;430;p47"/>
          <p:cNvPicPr preferRelativeResize="0"/>
          <p:nvPr/>
        </p:nvPicPr>
        <p:blipFill>
          <a:blip r:embed="rId5">
            <a:alphaModFix/>
          </a:blip>
          <a:stretch>
            <a:fillRect/>
          </a:stretch>
        </p:blipFill>
        <p:spPr>
          <a:xfrm>
            <a:off x="875375" y="1915650"/>
            <a:ext cx="7048324" cy="806525"/>
          </a:xfrm>
          <a:prstGeom prst="rect">
            <a:avLst/>
          </a:prstGeom>
          <a:noFill/>
          <a:ln>
            <a:noFill/>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cxnSp>
        <p:nvCxnSpPr>
          <p:cNvPr id="435" name="Google Shape;435;p48"/>
          <p:cNvCxnSpPr>
            <a:stCxn id="436" idx="0"/>
            <a:endCxn id="436" idx="0"/>
          </p:cNvCxnSpPr>
          <p:nvPr/>
        </p:nvCxnSpPr>
        <p:spPr>
          <a:xfrm>
            <a:off x="455661" y="1058209"/>
            <a:ext cx="8308200" cy="0"/>
          </a:xfrm>
          <a:prstGeom prst="straightConnector1">
            <a:avLst/>
          </a:prstGeom>
          <a:noFill/>
          <a:ln w="9525" cap="flat" cmpd="sng">
            <a:solidFill>
              <a:srgbClr val="CCCCCC"/>
            </a:solidFill>
            <a:prstDash val="solid"/>
            <a:round/>
            <a:headEnd type="none" w="med" len="med"/>
            <a:tailEnd type="none" w="med" len="med"/>
          </a:ln>
        </p:spPr>
      </p:cxnSp>
      <p:sp>
        <p:nvSpPr>
          <p:cNvPr id="437" name="Google Shape;437;p48"/>
          <p:cNvSpPr txBox="1">
            <a:spLocks noGrp="1"/>
          </p:cNvSpPr>
          <p:nvPr>
            <p:ph type="title"/>
          </p:nvPr>
        </p:nvSpPr>
        <p:spPr>
          <a:xfrm>
            <a:off x="455650" y="236525"/>
            <a:ext cx="8308200" cy="722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US" sz="3600" b="1">
                <a:solidFill>
                  <a:srgbClr val="2551A3"/>
                </a:solidFill>
                <a:latin typeface="Trebuchet MS"/>
                <a:ea typeface="Trebuchet MS"/>
                <a:cs typeface="Trebuchet MS"/>
                <a:sym typeface="Trebuchet MS"/>
              </a:rPr>
              <a:t>JOBS</a:t>
            </a:r>
            <a:endParaRPr sz="3600" b="1">
              <a:solidFill>
                <a:srgbClr val="2551A3"/>
              </a:solidFill>
              <a:latin typeface="Trebuchet MS"/>
              <a:ea typeface="Trebuchet MS"/>
              <a:cs typeface="Trebuchet MS"/>
              <a:sym typeface="Trebuchet MS"/>
            </a:endParaRPr>
          </a:p>
        </p:txBody>
      </p:sp>
      <p:sp>
        <p:nvSpPr>
          <p:cNvPr id="439" name="Google Shape;439;p48"/>
          <p:cNvSpPr txBox="1"/>
          <p:nvPr/>
        </p:nvSpPr>
        <p:spPr>
          <a:xfrm>
            <a:off x="417900" y="1290200"/>
            <a:ext cx="8308200" cy="503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200" b="1">
              <a:solidFill>
                <a:srgbClr val="595959"/>
              </a:solidFill>
              <a:latin typeface="Trebuchet MS"/>
              <a:ea typeface="Trebuchet MS"/>
              <a:cs typeface="Trebuchet MS"/>
              <a:sym typeface="Trebuchet MS"/>
            </a:endParaRPr>
          </a:p>
          <a:p>
            <a:pPr marL="0" lvl="0" indent="0" algn="l" rtl="0">
              <a:spcBef>
                <a:spcPts val="0"/>
              </a:spcBef>
              <a:spcAft>
                <a:spcPts val="0"/>
              </a:spcAft>
              <a:buNone/>
            </a:pPr>
            <a:endParaRPr sz="1200">
              <a:solidFill>
                <a:srgbClr val="595959"/>
              </a:solidFill>
              <a:latin typeface="Trebuchet MS"/>
              <a:ea typeface="Trebuchet MS"/>
              <a:cs typeface="Trebuchet MS"/>
              <a:sym typeface="Trebuchet MS"/>
            </a:endParaRPr>
          </a:p>
          <a:p>
            <a:pPr marL="0" lvl="0" indent="0" algn="l" rtl="0">
              <a:spcBef>
                <a:spcPts val="0"/>
              </a:spcBef>
              <a:spcAft>
                <a:spcPts val="0"/>
              </a:spcAft>
              <a:buNone/>
            </a:pPr>
            <a:endParaRPr sz="1200">
              <a:solidFill>
                <a:srgbClr val="595959"/>
              </a:solidFill>
              <a:latin typeface="Trebuchet MS"/>
              <a:ea typeface="Trebuchet MS"/>
              <a:cs typeface="Trebuchet MS"/>
              <a:sym typeface="Trebuchet MS"/>
            </a:endParaRPr>
          </a:p>
          <a:p>
            <a:pPr marL="0" lvl="0" indent="0" algn="l" rtl="0">
              <a:spcBef>
                <a:spcPts val="0"/>
              </a:spcBef>
              <a:spcAft>
                <a:spcPts val="0"/>
              </a:spcAft>
              <a:buNone/>
            </a:pPr>
            <a:endParaRPr sz="1200">
              <a:solidFill>
                <a:srgbClr val="595959"/>
              </a:solidFill>
              <a:latin typeface="Trebuchet MS"/>
              <a:ea typeface="Trebuchet MS"/>
              <a:cs typeface="Trebuchet MS"/>
              <a:sym typeface="Trebuchet MS"/>
            </a:endParaRPr>
          </a:p>
          <a:p>
            <a:pPr marL="0" lvl="0" indent="0" algn="l" rtl="0">
              <a:spcBef>
                <a:spcPts val="0"/>
              </a:spcBef>
              <a:spcAft>
                <a:spcPts val="0"/>
              </a:spcAft>
              <a:buNone/>
            </a:pPr>
            <a:endParaRPr sz="1200">
              <a:solidFill>
                <a:srgbClr val="595959"/>
              </a:solidFill>
              <a:latin typeface="Trebuchet MS"/>
              <a:ea typeface="Trebuchet MS"/>
              <a:cs typeface="Trebuchet MS"/>
              <a:sym typeface="Trebuchet MS"/>
            </a:endParaRPr>
          </a:p>
        </p:txBody>
      </p:sp>
      <p:sp>
        <p:nvSpPr>
          <p:cNvPr id="440" name="Google Shape;440;p48"/>
          <p:cNvSpPr txBox="1"/>
          <p:nvPr/>
        </p:nvSpPr>
        <p:spPr>
          <a:xfrm>
            <a:off x="417900" y="5428700"/>
            <a:ext cx="8157900" cy="8934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US" sz="1200">
                <a:solidFill>
                  <a:srgbClr val="595959"/>
                </a:solidFill>
                <a:latin typeface="Trebuchet MS"/>
                <a:ea typeface="Trebuchet MS"/>
                <a:cs typeface="Trebuchet MS"/>
                <a:sym typeface="Trebuchet MS"/>
              </a:rPr>
              <a:t>You can now right click on the specific execution and Open Report.  Or you can click on Details in the upper right to     see additional information.</a:t>
            </a:r>
            <a:endParaRPr sz="1200">
              <a:solidFill>
                <a:srgbClr val="595959"/>
              </a:solidFill>
              <a:latin typeface="Trebuchet MS"/>
              <a:ea typeface="Trebuchet MS"/>
              <a:cs typeface="Trebuchet MS"/>
              <a:sym typeface="Trebuchet MS"/>
            </a:endParaRPr>
          </a:p>
        </p:txBody>
      </p:sp>
      <p:sp>
        <p:nvSpPr>
          <p:cNvPr id="441" name="Google Shape;441;p48"/>
          <p:cNvSpPr txBox="1"/>
          <p:nvPr/>
        </p:nvSpPr>
        <p:spPr>
          <a:xfrm>
            <a:off x="455775" y="1254050"/>
            <a:ext cx="8308200" cy="20148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Clr>
                <a:srgbClr val="595959"/>
              </a:buClr>
              <a:buSzPts val="1600"/>
              <a:buFont typeface="Arial"/>
              <a:buNone/>
            </a:pPr>
            <a:r>
              <a:rPr lang="en-US" sz="1200" b="1">
                <a:solidFill>
                  <a:srgbClr val="595959"/>
                </a:solidFill>
                <a:latin typeface="Trebuchet MS"/>
                <a:ea typeface="Trebuchet MS"/>
                <a:cs typeface="Trebuchet MS"/>
                <a:sym typeface="Trebuchet MS"/>
              </a:rPr>
              <a:t>Executions</a:t>
            </a:r>
            <a:endParaRPr sz="1200" b="1">
              <a:solidFill>
                <a:srgbClr val="595959"/>
              </a:solidFill>
              <a:latin typeface="Trebuchet MS"/>
              <a:ea typeface="Trebuchet MS"/>
              <a:cs typeface="Trebuchet MS"/>
              <a:sym typeface="Trebuchet MS"/>
            </a:endParaRPr>
          </a:p>
          <a:p>
            <a:pPr marL="0" lvl="0" indent="0" algn="just" rtl="0">
              <a:spcBef>
                <a:spcPts val="0"/>
              </a:spcBef>
              <a:spcAft>
                <a:spcPts val="0"/>
              </a:spcAft>
              <a:buClr>
                <a:srgbClr val="595959"/>
              </a:buClr>
              <a:buSzPts val="1600"/>
              <a:buFont typeface="Arial"/>
              <a:buNone/>
            </a:pPr>
            <a:endParaRPr sz="1200">
              <a:solidFill>
                <a:srgbClr val="595959"/>
              </a:solidFill>
              <a:latin typeface="Trebuchet MS"/>
              <a:ea typeface="Trebuchet MS"/>
              <a:cs typeface="Trebuchet MS"/>
              <a:sym typeface="Trebuchet MS"/>
            </a:endParaRPr>
          </a:p>
          <a:p>
            <a:pPr marL="0" lvl="0" indent="0" algn="just" rtl="0">
              <a:lnSpc>
                <a:spcPct val="90000"/>
              </a:lnSpc>
              <a:spcBef>
                <a:spcPts val="0"/>
              </a:spcBef>
              <a:spcAft>
                <a:spcPts val="0"/>
              </a:spcAft>
              <a:buNone/>
            </a:pPr>
            <a:r>
              <a:rPr lang="en-US" sz="1200">
                <a:solidFill>
                  <a:srgbClr val="595959"/>
                </a:solidFill>
                <a:latin typeface="Trebuchet MS"/>
                <a:ea typeface="Trebuchet MS"/>
                <a:cs typeface="Trebuchet MS"/>
                <a:sym typeface="Trebuchet MS"/>
              </a:rPr>
              <a:t>The </a:t>
            </a:r>
            <a:r>
              <a:rPr lang="en-US" sz="1200" i="1">
                <a:solidFill>
                  <a:srgbClr val="595959"/>
                </a:solidFill>
                <a:latin typeface="Trebuchet MS"/>
                <a:ea typeface="Trebuchet MS"/>
                <a:cs typeface="Trebuchet MS"/>
                <a:sym typeface="Trebuchet MS"/>
              </a:rPr>
              <a:t>Executions</a:t>
            </a:r>
            <a:r>
              <a:rPr lang="en-US" sz="1200">
                <a:solidFill>
                  <a:srgbClr val="595959"/>
                </a:solidFill>
                <a:latin typeface="Trebuchet MS"/>
                <a:ea typeface="Trebuchet MS"/>
                <a:cs typeface="Trebuchet MS"/>
                <a:sym typeface="Trebuchet MS"/>
              </a:rPr>
              <a:t> window contains information on the task’s individual Job executions. The entries are sorted according to the time they were activated. You can change the order by clicking the respective column title. This changes the sorting sequence.</a:t>
            </a:r>
            <a:endParaRPr sz="1200">
              <a:solidFill>
                <a:srgbClr val="595959"/>
              </a:solidFill>
              <a:latin typeface="Trebuchet MS"/>
              <a:ea typeface="Trebuchet MS"/>
              <a:cs typeface="Trebuchet MS"/>
              <a:sym typeface="Trebuchet MS"/>
            </a:endParaRPr>
          </a:p>
          <a:p>
            <a:pPr marL="0" lvl="0" indent="0" algn="just" rtl="0">
              <a:lnSpc>
                <a:spcPct val="90000"/>
              </a:lnSpc>
              <a:spcBef>
                <a:spcPts val="0"/>
              </a:spcBef>
              <a:spcAft>
                <a:spcPts val="0"/>
              </a:spcAft>
              <a:buNone/>
            </a:pPr>
            <a:endParaRPr sz="1200">
              <a:solidFill>
                <a:srgbClr val="595959"/>
              </a:solidFill>
              <a:latin typeface="Trebuchet MS"/>
              <a:ea typeface="Trebuchet MS"/>
              <a:cs typeface="Trebuchet MS"/>
              <a:sym typeface="Trebuchet MS"/>
            </a:endParaRPr>
          </a:p>
          <a:p>
            <a:pPr marL="0" lvl="0" indent="0" algn="just" rtl="0">
              <a:lnSpc>
                <a:spcPct val="90000"/>
              </a:lnSpc>
              <a:spcBef>
                <a:spcPts val="0"/>
              </a:spcBef>
              <a:spcAft>
                <a:spcPts val="0"/>
              </a:spcAft>
              <a:buNone/>
            </a:pPr>
            <a:r>
              <a:rPr lang="en-US" sz="1200">
                <a:solidFill>
                  <a:srgbClr val="595959"/>
                </a:solidFill>
                <a:latin typeface="Trebuchet MS"/>
                <a:ea typeface="Trebuchet MS"/>
                <a:cs typeface="Trebuchet MS"/>
                <a:sym typeface="Trebuchet MS"/>
              </a:rPr>
              <a:t>You can access the </a:t>
            </a:r>
            <a:r>
              <a:rPr lang="en-US" sz="1200" i="1">
                <a:solidFill>
                  <a:srgbClr val="595959"/>
                </a:solidFill>
                <a:latin typeface="Trebuchet MS"/>
                <a:ea typeface="Trebuchet MS"/>
                <a:cs typeface="Trebuchet MS"/>
                <a:sym typeface="Trebuchet MS"/>
              </a:rPr>
              <a:t>Executions</a:t>
            </a:r>
            <a:r>
              <a:rPr lang="en-US" sz="1200">
                <a:solidFill>
                  <a:srgbClr val="595959"/>
                </a:solidFill>
                <a:latin typeface="Trebuchet MS"/>
                <a:ea typeface="Trebuchet MS"/>
                <a:cs typeface="Trebuchet MS"/>
                <a:sym typeface="Trebuchet MS"/>
              </a:rPr>
              <a:t> window two ways:</a:t>
            </a:r>
            <a:endParaRPr sz="1200">
              <a:solidFill>
                <a:srgbClr val="595959"/>
              </a:solidFill>
              <a:latin typeface="Trebuchet MS"/>
              <a:ea typeface="Trebuchet MS"/>
              <a:cs typeface="Trebuchet MS"/>
              <a:sym typeface="Trebuchet MS"/>
            </a:endParaRPr>
          </a:p>
          <a:p>
            <a:pPr marL="0" lvl="0" indent="0" algn="just" rtl="0">
              <a:lnSpc>
                <a:spcPct val="90000"/>
              </a:lnSpc>
              <a:spcBef>
                <a:spcPts val="0"/>
              </a:spcBef>
              <a:spcAft>
                <a:spcPts val="0"/>
              </a:spcAft>
              <a:buNone/>
            </a:pPr>
            <a:endParaRPr sz="1200">
              <a:solidFill>
                <a:srgbClr val="595959"/>
              </a:solidFill>
              <a:latin typeface="Trebuchet MS"/>
              <a:ea typeface="Trebuchet MS"/>
              <a:cs typeface="Trebuchet MS"/>
              <a:sym typeface="Trebuchet MS"/>
            </a:endParaRPr>
          </a:p>
          <a:p>
            <a:pPr marL="0" lvl="0" indent="0" algn="just" rtl="0">
              <a:lnSpc>
                <a:spcPct val="90000"/>
              </a:lnSpc>
              <a:spcBef>
                <a:spcPts val="0"/>
              </a:spcBef>
              <a:spcAft>
                <a:spcPts val="0"/>
              </a:spcAft>
              <a:buNone/>
            </a:pPr>
            <a:r>
              <a:rPr lang="en-US" sz="1200">
                <a:solidFill>
                  <a:srgbClr val="595959"/>
                </a:solidFill>
                <a:latin typeface="Trebuchet MS"/>
                <a:ea typeface="Trebuchet MS"/>
                <a:cs typeface="Trebuchet MS"/>
                <a:sym typeface="Trebuchet MS"/>
              </a:rPr>
              <a:t>Highlight the job name, right click and select </a:t>
            </a:r>
            <a:r>
              <a:rPr lang="en-US" sz="1200" i="1">
                <a:solidFill>
                  <a:srgbClr val="595959"/>
                </a:solidFill>
                <a:latin typeface="Trebuchet MS"/>
                <a:ea typeface="Trebuchet MS"/>
                <a:cs typeface="Trebuchet MS"/>
                <a:sym typeface="Trebuchet MS"/>
              </a:rPr>
              <a:t>Executions</a:t>
            </a:r>
            <a:r>
              <a:rPr lang="en-US" sz="1200">
                <a:solidFill>
                  <a:srgbClr val="595959"/>
                </a:solidFill>
                <a:latin typeface="Trebuchet MS"/>
                <a:ea typeface="Trebuchet MS"/>
                <a:cs typeface="Trebuchet MS"/>
                <a:sym typeface="Trebuchet MS"/>
              </a:rPr>
              <a:t> or by clicking Executions on the menu bar.</a:t>
            </a:r>
            <a:endParaRPr sz="1200" b="1">
              <a:solidFill>
                <a:srgbClr val="595959"/>
              </a:solidFill>
              <a:latin typeface="Trebuchet MS"/>
              <a:ea typeface="Trebuchet MS"/>
              <a:cs typeface="Trebuchet MS"/>
              <a:sym typeface="Trebuchet MS"/>
            </a:endParaRPr>
          </a:p>
        </p:txBody>
      </p:sp>
      <p:pic>
        <p:nvPicPr>
          <p:cNvPr id="442" name="Google Shape;442;p48"/>
          <p:cNvPicPr preferRelativeResize="0"/>
          <p:nvPr/>
        </p:nvPicPr>
        <p:blipFill rotWithShape="1">
          <a:blip r:embed="rId3">
            <a:alphaModFix/>
          </a:blip>
          <a:srcRect/>
          <a:stretch/>
        </p:blipFill>
        <p:spPr>
          <a:xfrm>
            <a:off x="526201" y="3151737"/>
            <a:ext cx="2376125" cy="1903300"/>
          </a:xfrm>
          <a:prstGeom prst="rect">
            <a:avLst/>
          </a:prstGeom>
          <a:noFill/>
          <a:ln>
            <a:noFill/>
          </a:ln>
        </p:spPr>
      </p:pic>
      <p:pic>
        <p:nvPicPr>
          <p:cNvPr id="443" name="Google Shape;443;p48"/>
          <p:cNvPicPr preferRelativeResize="0"/>
          <p:nvPr/>
        </p:nvPicPr>
        <p:blipFill rotWithShape="1">
          <a:blip r:embed="rId4">
            <a:alphaModFix/>
          </a:blip>
          <a:srcRect/>
          <a:stretch/>
        </p:blipFill>
        <p:spPr>
          <a:xfrm>
            <a:off x="3084275" y="3394375"/>
            <a:ext cx="5679576" cy="1418025"/>
          </a:xfrm>
          <a:prstGeom prst="rect">
            <a:avLst/>
          </a:prstGeom>
          <a:noFill/>
          <a:ln>
            <a:noFill/>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cxnSp>
        <p:nvCxnSpPr>
          <p:cNvPr id="448" name="Google Shape;448;p49"/>
          <p:cNvCxnSpPr>
            <a:stCxn id="449" idx="0"/>
            <a:endCxn id="449" idx="0"/>
          </p:cNvCxnSpPr>
          <p:nvPr/>
        </p:nvCxnSpPr>
        <p:spPr>
          <a:xfrm>
            <a:off x="455661" y="1058209"/>
            <a:ext cx="8308200" cy="0"/>
          </a:xfrm>
          <a:prstGeom prst="straightConnector1">
            <a:avLst/>
          </a:prstGeom>
          <a:noFill/>
          <a:ln w="9525" cap="flat" cmpd="sng">
            <a:solidFill>
              <a:srgbClr val="CCCCCC"/>
            </a:solidFill>
            <a:prstDash val="solid"/>
            <a:round/>
            <a:headEnd type="none" w="med" len="med"/>
            <a:tailEnd type="none" w="med" len="med"/>
          </a:ln>
        </p:spPr>
      </p:cxnSp>
      <p:sp>
        <p:nvSpPr>
          <p:cNvPr id="450" name="Google Shape;450;p49"/>
          <p:cNvSpPr txBox="1">
            <a:spLocks noGrp="1"/>
          </p:cNvSpPr>
          <p:nvPr>
            <p:ph type="title"/>
          </p:nvPr>
        </p:nvSpPr>
        <p:spPr>
          <a:xfrm>
            <a:off x="455650" y="236525"/>
            <a:ext cx="8308200" cy="722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US" sz="3600" b="1">
                <a:solidFill>
                  <a:srgbClr val="2551A3"/>
                </a:solidFill>
                <a:latin typeface="Trebuchet MS"/>
                <a:ea typeface="Trebuchet MS"/>
                <a:cs typeface="Trebuchet MS"/>
                <a:sym typeface="Trebuchet MS"/>
              </a:rPr>
              <a:t>JOBS</a:t>
            </a:r>
            <a:endParaRPr sz="3600" b="1">
              <a:solidFill>
                <a:srgbClr val="2551A3"/>
              </a:solidFill>
              <a:latin typeface="Trebuchet MS"/>
              <a:ea typeface="Trebuchet MS"/>
              <a:cs typeface="Trebuchet MS"/>
              <a:sym typeface="Trebuchet MS"/>
            </a:endParaRPr>
          </a:p>
        </p:txBody>
      </p:sp>
      <p:sp>
        <p:nvSpPr>
          <p:cNvPr id="452" name="Google Shape;452;p49"/>
          <p:cNvSpPr txBox="1"/>
          <p:nvPr/>
        </p:nvSpPr>
        <p:spPr>
          <a:xfrm>
            <a:off x="417900" y="1290200"/>
            <a:ext cx="8308200" cy="503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200" b="1">
              <a:solidFill>
                <a:srgbClr val="595959"/>
              </a:solidFill>
              <a:latin typeface="Trebuchet MS"/>
              <a:ea typeface="Trebuchet MS"/>
              <a:cs typeface="Trebuchet MS"/>
              <a:sym typeface="Trebuchet MS"/>
            </a:endParaRPr>
          </a:p>
          <a:p>
            <a:pPr marL="0" lvl="0" indent="0" algn="l" rtl="0">
              <a:spcBef>
                <a:spcPts val="0"/>
              </a:spcBef>
              <a:spcAft>
                <a:spcPts val="0"/>
              </a:spcAft>
              <a:buNone/>
            </a:pPr>
            <a:endParaRPr sz="1200">
              <a:solidFill>
                <a:srgbClr val="595959"/>
              </a:solidFill>
              <a:latin typeface="Trebuchet MS"/>
              <a:ea typeface="Trebuchet MS"/>
              <a:cs typeface="Trebuchet MS"/>
              <a:sym typeface="Trebuchet MS"/>
            </a:endParaRPr>
          </a:p>
          <a:p>
            <a:pPr marL="0" lvl="0" indent="0" algn="l" rtl="0">
              <a:spcBef>
                <a:spcPts val="0"/>
              </a:spcBef>
              <a:spcAft>
                <a:spcPts val="0"/>
              </a:spcAft>
              <a:buNone/>
            </a:pPr>
            <a:endParaRPr sz="1200">
              <a:solidFill>
                <a:srgbClr val="595959"/>
              </a:solidFill>
              <a:latin typeface="Trebuchet MS"/>
              <a:ea typeface="Trebuchet MS"/>
              <a:cs typeface="Trebuchet MS"/>
              <a:sym typeface="Trebuchet MS"/>
            </a:endParaRPr>
          </a:p>
          <a:p>
            <a:pPr marL="0" lvl="0" indent="0" algn="l" rtl="0">
              <a:spcBef>
                <a:spcPts val="0"/>
              </a:spcBef>
              <a:spcAft>
                <a:spcPts val="0"/>
              </a:spcAft>
              <a:buNone/>
            </a:pPr>
            <a:endParaRPr sz="1200">
              <a:solidFill>
                <a:srgbClr val="595959"/>
              </a:solidFill>
              <a:latin typeface="Trebuchet MS"/>
              <a:ea typeface="Trebuchet MS"/>
              <a:cs typeface="Trebuchet MS"/>
              <a:sym typeface="Trebuchet MS"/>
            </a:endParaRPr>
          </a:p>
          <a:p>
            <a:pPr marL="0" lvl="0" indent="0" algn="l" rtl="0">
              <a:spcBef>
                <a:spcPts val="0"/>
              </a:spcBef>
              <a:spcAft>
                <a:spcPts val="0"/>
              </a:spcAft>
              <a:buNone/>
            </a:pPr>
            <a:endParaRPr sz="1200">
              <a:solidFill>
                <a:srgbClr val="595959"/>
              </a:solidFill>
              <a:latin typeface="Trebuchet MS"/>
              <a:ea typeface="Trebuchet MS"/>
              <a:cs typeface="Trebuchet MS"/>
              <a:sym typeface="Trebuchet MS"/>
            </a:endParaRPr>
          </a:p>
        </p:txBody>
      </p:sp>
      <p:sp>
        <p:nvSpPr>
          <p:cNvPr id="453" name="Google Shape;453;p49"/>
          <p:cNvSpPr txBox="1"/>
          <p:nvPr/>
        </p:nvSpPr>
        <p:spPr>
          <a:xfrm>
            <a:off x="927350" y="1199324"/>
            <a:ext cx="7086000" cy="5271813"/>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b="1" dirty="0"/>
              <a:t>Exercise</a:t>
            </a:r>
            <a:endParaRPr b="1" dirty="0"/>
          </a:p>
          <a:p>
            <a:pPr marL="0" lvl="0" indent="0" algn="l" rtl="0">
              <a:spcBef>
                <a:spcPts val="0"/>
              </a:spcBef>
              <a:spcAft>
                <a:spcPts val="0"/>
              </a:spcAft>
              <a:buClr>
                <a:schemeClr val="dk1"/>
              </a:buClr>
              <a:buSzPts val="1100"/>
              <a:buFont typeface="Arial"/>
              <a:buNone/>
            </a:pPr>
            <a:r>
              <a:rPr lang="en-US" dirty="0"/>
              <a:t>Duration approx. 20 minutes</a:t>
            </a:r>
            <a:endParaRPr dirty="0"/>
          </a:p>
          <a:p>
            <a:pPr marL="0" lvl="0" indent="0" algn="l" rtl="0">
              <a:spcBef>
                <a:spcPts val="0"/>
              </a:spcBef>
              <a:spcAft>
                <a:spcPts val="0"/>
              </a:spcAft>
              <a:buNone/>
            </a:pPr>
            <a:endParaRPr dirty="0"/>
          </a:p>
          <a:p>
            <a:pPr marL="457200" lvl="0" indent="0" algn="l" rtl="0">
              <a:spcBef>
                <a:spcPts val="0"/>
              </a:spcBef>
              <a:spcAft>
                <a:spcPts val="0"/>
              </a:spcAft>
              <a:buClr>
                <a:schemeClr val="dk1"/>
              </a:buClr>
              <a:buSzPts val="1100"/>
              <a:buFont typeface="Arial"/>
              <a:buNone/>
            </a:pPr>
            <a:r>
              <a:rPr lang="en-US" dirty="0"/>
              <a:t>The following applies to all tasks: Execute the Jobs several times. Read</a:t>
            </a:r>
            <a:endParaRPr dirty="0"/>
          </a:p>
          <a:p>
            <a:pPr marL="457200" lvl="0" indent="0" algn="l" rtl="0">
              <a:spcBef>
                <a:spcPts val="0"/>
              </a:spcBef>
              <a:spcAft>
                <a:spcPts val="0"/>
              </a:spcAft>
              <a:buClr>
                <a:schemeClr val="dk1"/>
              </a:buClr>
              <a:buSzPts val="1100"/>
              <a:buFont typeface="Arial"/>
              <a:buNone/>
            </a:pPr>
            <a:r>
              <a:rPr lang="en-US" dirty="0"/>
              <a:t>the corresponding reports, statistics and details for the execution. Familiarize</a:t>
            </a:r>
            <a:endParaRPr dirty="0"/>
          </a:p>
          <a:p>
            <a:pPr marL="457200" lvl="0" indent="0" algn="l" rtl="0">
              <a:spcBef>
                <a:spcPts val="0"/>
              </a:spcBef>
              <a:spcAft>
                <a:spcPts val="0"/>
              </a:spcAft>
              <a:buClr>
                <a:schemeClr val="dk1"/>
              </a:buClr>
              <a:buSzPts val="1100"/>
              <a:buFont typeface="Arial"/>
              <a:buNone/>
            </a:pPr>
            <a:r>
              <a:rPr lang="en-US" dirty="0"/>
              <a:t>yourself with how Jobs are handled.</a:t>
            </a:r>
            <a:endParaRPr dirty="0"/>
          </a:p>
          <a:p>
            <a:pPr marL="914400" lvl="0" indent="0" algn="l" rtl="0">
              <a:spcBef>
                <a:spcPts val="0"/>
              </a:spcBef>
              <a:spcAft>
                <a:spcPts val="0"/>
              </a:spcAft>
              <a:buClr>
                <a:schemeClr val="dk1"/>
              </a:buClr>
              <a:buSzPts val="1100"/>
              <a:buFont typeface="Arial"/>
              <a:buNone/>
            </a:pPr>
            <a:r>
              <a:rPr lang="en-US" dirty="0"/>
              <a:t>1. Task:</a:t>
            </a:r>
            <a:endParaRPr dirty="0"/>
          </a:p>
          <a:p>
            <a:pPr marL="914400" lvl="0" indent="0" algn="l" rtl="0">
              <a:spcBef>
                <a:spcPts val="0"/>
              </a:spcBef>
              <a:spcAft>
                <a:spcPts val="0"/>
              </a:spcAft>
              <a:buClr>
                <a:schemeClr val="dk1"/>
              </a:buClr>
              <a:buSzPts val="1100"/>
              <a:buFont typeface="Arial"/>
              <a:buNone/>
            </a:pPr>
            <a:r>
              <a:rPr lang="en-US" dirty="0"/>
              <a:t>Create four Jobs. Select the commands from the following table:</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914400" lvl="0" indent="0" algn="l" rtl="0">
              <a:spcBef>
                <a:spcPts val="0"/>
              </a:spcBef>
              <a:spcAft>
                <a:spcPts val="0"/>
              </a:spcAft>
              <a:buClr>
                <a:schemeClr val="dk1"/>
              </a:buClr>
              <a:buSzPts val="1100"/>
              <a:buFont typeface="Arial"/>
              <a:buNone/>
            </a:pPr>
            <a:r>
              <a:rPr lang="en-US" dirty="0"/>
              <a:t>2. Task</a:t>
            </a:r>
            <a:endParaRPr dirty="0"/>
          </a:p>
          <a:p>
            <a:pPr marL="914400" lvl="0" indent="0" algn="l" rtl="0">
              <a:spcBef>
                <a:spcPts val="0"/>
              </a:spcBef>
              <a:spcAft>
                <a:spcPts val="0"/>
              </a:spcAft>
              <a:buClr>
                <a:schemeClr val="dk1"/>
              </a:buClr>
              <a:buSzPts val="1100"/>
              <a:buFont typeface="Arial"/>
              <a:buNone/>
            </a:pPr>
            <a:r>
              <a:rPr lang="en-US" dirty="0"/>
              <a:t>Create one Job where all 4 commands from task 1 are executed one</a:t>
            </a:r>
            <a:endParaRPr dirty="0"/>
          </a:p>
          <a:p>
            <a:pPr marL="914400" lvl="0" indent="0" algn="l" rtl="0">
              <a:spcBef>
                <a:spcPts val="0"/>
              </a:spcBef>
              <a:spcAft>
                <a:spcPts val="0"/>
              </a:spcAft>
              <a:buClr>
                <a:schemeClr val="dk1"/>
              </a:buClr>
              <a:buSzPts val="1100"/>
              <a:buFont typeface="Arial"/>
              <a:buNone/>
            </a:pPr>
            <a:r>
              <a:rPr lang="en-US" dirty="0"/>
              <a:t>after the other and check the results.</a:t>
            </a:r>
            <a:endParaRPr dirty="0"/>
          </a:p>
          <a:p>
            <a:pPr marL="914400" lvl="0" indent="0" algn="l" rtl="0">
              <a:spcBef>
                <a:spcPts val="0"/>
              </a:spcBef>
              <a:spcAft>
                <a:spcPts val="0"/>
              </a:spcAft>
              <a:buClr>
                <a:schemeClr val="dk1"/>
              </a:buClr>
              <a:buSzPts val="1100"/>
              <a:buFont typeface="Arial"/>
              <a:buNone/>
            </a:pPr>
            <a:r>
              <a:rPr lang="en-US" dirty="0"/>
              <a:t>3. Task:</a:t>
            </a:r>
            <a:endParaRPr dirty="0"/>
          </a:p>
          <a:p>
            <a:pPr marL="914400" lvl="0" indent="0" algn="l" rtl="0">
              <a:spcBef>
                <a:spcPts val="0"/>
              </a:spcBef>
              <a:spcAft>
                <a:spcPts val="0"/>
              </a:spcAft>
              <a:buClr>
                <a:schemeClr val="dk1"/>
              </a:buClr>
              <a:buSzPts val="1100"/>
              <a:buFont typeface="Arial"/>
              <a:buNone/>
            </a:pPr>
            <a:r>
              <a:rPr lang="en-US" dirty="0"/>
              <a:t>Add an incorrect command like "eco error" as the first command to the</a:t>
            </a:r>
            <a:endParaRPr dirty="0"/>
          </a:p>
          <a:p>
            <a:pPr marL="914400" lvl="0" indent="0" algn="l" rtl="0">
              <a:spcBef>
                <a:spcPts val="0"/>
              </a:spcBef>
              <a:spcAft>
                <a:spcPts val="0"/>
              </a:spcAft>
              <a:buClr>
                <a:schemeClr val="dk1"/>
              </a:buClr>
              <a:buSzPts val="1100"/>
              <a:buFont typeface="Arial"/>
              <a:buNone/>
            </a:pPr>
            <a:r>
              <a:rPr lang="en-US" dirty="0"/>
              <a:t>Job from task 2. What is different in the results? Move the incorrect</a:t>
            </a:r>
            <a:endParaRPr dirty="0"/>
          </a:p>
          <a:p>
            <a:pPr marL="914400" lvl="0" indent="0" algn="l" rtl="0">
              <a:spcBef>
                <a:spcPts val="0"/>
              </a:spcBef>
              <a:spcAft>
                <a:spcPts val="0"/>
              </a:spcAft>
              <a:buClr>
                <a:schemeClr val="dk1"/>
              </a:buClr>
              <a:buSzPts val="1100"/>
              <a:buFont typeface="Arial"/>
              <a:buNone/>
            </a:pPr>
            <a:r>
              <a:rPr lang="en-US" dirty="0"/>
              <a:t>command to the end of the commands. What is different now?</a:t>
            </a:r>
            <a:endParaRPr dirty="0"/>
          </a:p>
          <a:p>
            <a:pPr marL="0" lvl="0" indent="0" algn="l" rtl="0">
              <a:spcBef>
                <a:spcPts val="0"/>
              </a:spcBef>
              <a:spcAft>
                <a:spcPts val="0"/>
              </a:spcAft>
              <a:buNone/>
            </a:pPr>
            <a:endParaRPr dirty="0"/>
          </a:p>
        </p:txBody>
      </p:sp>
      <p:pic>
        <p:nvPicPr>
          <p:cNvPr id="454" name="Google Shape;454;p49"/>
          <p:cNvPicPr preferRelativeResize="0"/>
          <p:nvPr/>
        </p:nvPicPr>
        <p:blipFill>
          <a:blip r:embed="rId3">
            <a:alphaModFix/>
          </a:blip>
          <a:stretch>
            <a:fillRect/>
          </a:stretch>
        </p:blipFill>
        <p:spPr>
          <a:xfrm>
            <a:off x="1874788" y="3150663"/>
            <a:ext cx="5191125" cy="1200150"/>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cxnSp>
        <p:nvCxnSpPr>
          <p:cNvPr id="69" name="Google Shape;69;p14"/>
          <p:cNvCxnSpPr>
            <a:stCxn id="70" idx="0"/>
            <a:endCxn id="70" idx="0"/>
          </p:cNvCxnSpPr>
          <p:nvPr/>
        </p:nvCxnSpPr>
        <p:spPr>
          <a:xfrm>
            <a:off x="455661" y="1058209"/>
            <a:ext cx="8308200" cy="0"/>
          </a:xfrm>
          <a:prstGeom prst="straightConnector1">
            <a:avLst/>
          </a:prstGeom>
          <a:noFill/>
          <a:ln w="9525" cap="flat" cmpd="sng">
            <a:solidFill>
              <a:srgbClr val="CCCCCC"/>
            </a:solidFill>
            <a:prstDash val="solid"/>
            <a:round/>
            <a:headEnd type="none" w="med" len="med"/>
            <a:tailEnd type="none" w="med" len="med"/>
          </a:ln>
        </p:spPr>
      </p:cxnSp>
      <p:sp>
        <p:nvSpPr>
          <p:cNvPr id="71" name="Google Shape;71;p14"/>
          <p:cNvSpPr txBox="1">
            <a:spLocks noGrp="1"/>
          </p:cNvSpPr>
          <p:nvPr>
            <p:ph type="title"/>
          </p:nvPr>
        </p:nvSpPr>
        <p:spPr>
          <a:xfrm>
            <a:off x="455650" y="236525"/>
            <a:ext cx="8308200" cy="722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US" sz="3600" b="1">
                <a:solidFill>
                  <a:srgbClr val="2551A3"/>
                </a:solidFill>
                <a:latin typeface="Trebuchet MS"/>
                <a:ea typeface="Trebuchet MS"/>
                <a:cs typeface="Trebuchet MS"/>
                <a:sym typeface="Trebuchet MS"/>
              </a:rPr>
              <a:t>AE System Architecture</a:t>
            </a:r>
            <a:endParaRPr sz="3600" b="1">
              <a:solidFill>
                <a:srgbClr val="2551A3"/>
              </a:solidFill>
              <a:latin typeface="Trebuchet MS"/>
              <a:ea typeface="Trebuchet MS"/>
              <a:cs typeface="Trebuchet MS"/>
              <a:sym typeface="Trebuchet MS"/>
            </a:endParaRPr>
          </a:p>
        </p:txBody>
      </p:sp>
      <p:sp>
        <p:nvSpPr>
          <p:cNvPr id="73" name="Google Shape;73;p14"/>
          <p:cNvSpPr txBox="1"/>
          <p:nvPr/>
        </p:nvSpPr>
        <p:spPr>
          <a:xfrm>
            <a:off x="496600" y="1245300"/>
            <a:ext cx="8226300" cy="488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This had my architecture with IPs</a:t>
            </a:r>
            <a:r>
              <a:rPr lang="en-US" dirty="0" smtClean="0"/>
              <a:t>, so I had to remove it.  Refer to </a:t>
            </a:r>
            <a:r>
              <a:rPr lang="en-US" dirty="0" err="1" smtClean="0"/>
              <a:t>Automic</a:t>
            </a:r>
            <a:r>
              <a:rPr lang="en-US" dirty="0" smtClean="0"/>
              <a:t> documentation for a general architecture drawing.</a:t>
            </a:r>
            <a:endParaRPr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cxnSp>
        <p:nvCxnSpPr>
          <p:cNvPr id="459" name="Google Shape;459;p50"/>
          <p:cNvCxnSpPr>
            <a:stCxn id="460" idx="0"/>
            <a:endCxn id="460" idx="0"/>
          </p:cNvCxnSpPr>
          <p:nvPr/>
        </p:nvCxnSpPr>
        <p:spPr>
          <a:xfrm>
            <a:off x="455661" y="1058209"/>
            <a:ext cx="8308200" cy="0"/>
          </a:xfrm>
          <a:prstGeom prst="straightConnector1">
            <a:avLst/>
          </a:prstGeom>
          <a:noFill/>
          <a:ln w="9525" cap="flat" cmpd="sng">
            <a:solidFill>
              <a:srgbClr val="CCCCCC"/>
            </a:solidFill>
            <a:prstDash val="solid"/>
            <a:round/>
            <a:headEnd type="none" w="med" len="med"/>
            <a:tailEnd type="none" w="med" len="med"/>
          </a:ln>
        </p:spPr>
      </p:cxnSp>
      <p:sp>
        <p:nvSpPr>
          <p:cNvPr id="461" name="Google Shape;461;p50"/>
          <p:cNvSpPr txBox="1">
            <a:spLocks noGrp="1"/>
          </p:cNvSpPr>
          <p:nvPr>
            <p:ph type="title"/>
          </p:nvPr>
        </p:nvSpPr>
        <p:spPr>
          <a:xfrm>
            <a:off x="455650" y="236525"/>
            <a:ext cx="8308200" cy="722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US" sz="3600" b="1">
                <a:solidFill>
                  <a:srgbClr val="2551A3"/>
                </a:solidFill>
                <a:latin typeface="Trebuchet MS"/>
                <a:ea typeface="Trebuchet MS"/>
                <a:cs typeface="Trebuchet MS"/>
                <a:sym typeface="Trebuchet MS"/>
              </a:rPr>
              <a:t>FILTER - Error Handling</a:t>
            </a:r>
            <a:endParaRPr sz="3600" b="1">
              <a:solidFill>
                <a:srgbClr val="2551A3"/>
              </a:solidFill>
              <a:latin typeface="Trebuchet MS"/>
              <a:ea typeface="Trebuchet MS"/>
              <a:cs typeface="Trebuchet MS"/>
              <a:sym typeface="Trebuchet MS"/>
            </a:endParaRPr>
          </a:p>
        </p:txBody>
      </p:sp>
      <p:sp>
        <p:nvSpPr>
          <p:cNvPr id="463" name="Google Shape;463;p50"/>
          <p:cNvSpPr txBox="1"/>
          <p:nvPr/>
        </p:nvSpPr>
        <p:spPr>
          <a:xfrm>
            <a:off x="582200" y="1132350"/>
            <a:ext cx="8229600" cy="4345258"/>
          </a:xfrm>
          <a:prstGeom prst="rect">
            <a:avLst/>
          </a:prstGeom>
          <a:solidFill>
            <a:srgbClr val="FFFFFF"/>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200" dirty="0">
              <a:solidFill>
                <a:schemeClr val="dk1"/>
              </a:solidFill>
              <a:latin typeface="Trebuchet MS"/>
              <a:ea typeface="Trebuchet MS"/>
              <a:cs typeface="Trebuchet MS"/>
              <a:sym typeface="Trebuchet MS"/>
            </a:endParaRPr>
          </a:p>
          <a:p>
            <a:pPr marL="0" lvl="0" indent="0" algn="l" rtl="0">
              <a:lnSpc>
                <a:spcPct val="115000"/>
              </a:lnSpc>
              <a:spcBef>
                <a:spcPts val="0"/>
              </a:spcBef>
              <a:spcAft>
                <a:spcPts val="0"/>
              </a:spcAft>
              <a:buNone/>
            </a:pPr>
            <a:endParaRPr sz="1200" dirty="0">
              <a:solidFill>
                <a:schemeClr val="dk1"/>
              </a:solidFill>
              <a:latin typeface="Trebuchet MS"/>
              <a:ea typeface="Trebuchet MS"/>
              <a:cs typeface="Trebuchet MS"/>
              <a:sym typeface="Trebuchet MS"/>
            </a:endParaRPr>
          </a:p>
          <a:p>
            <a:pPr marL="0" lvl="0" indent="0" algn="l" rtl="0">
              <a:lnSpc>
                <a:spcPct val="115000"/>
              </a:lnSpc>
              <a:spcBef>
                <a:spcPts val="0"/>
              </a:spcBef>
              <a:spcAft>
                <a:spcPts val="0"/>
              </a:spcAft>
              <a:buNone/>
            </a:pPr>
            <a:r>
              <a:rPr lang="en-US" sz="1200" dirty="0">
                <a:solidFill>
                  <a:schemeClr val="dk1"/>
                </a:solidFill>
                <a:latin typeface="Trebuchet MS"/>
                <a:ea typeface="Trebuchet MS"/>
                <a:cs typeface="Trebuchet MS"/>
                <a:sym typeface="Trebuchet MS"/>
              </a:rPr>
              <a:t>Filter objects search for a specific string or a combination of strings in one or more text files. Based on the results of the search, Filter objects return an overall true or false value. As a developer and object designer you create Filter objects and assign them to the </a:t>
            </a:r>
            <a:r>
              <a:rPr lang="en-US" sz="1200" b="1" dirty="0">
                <a:solidFill>
                  <a:schemeClr val="dk1"/>
                </a:solidFill>
                <a:latin typeface="Trebuchet MS"/>
                <a:ea typeface="Trebuchet MS"/>
                <a:cs typeface="Trebuchet MS"/>
                <a:sym typeface="Trebuchet MS"/>
              </a:rPr>
              <a:t>Output-Scan Page</a:t>
            </a:r>
            <a:r>
              <a:rPr lang="en-US" sz="1200" dirty="0">
                <a:solidFill>
                  <a:schemeClr val="dk1"/>
                </a:solidFill>
                <a:latin typeface="Trebuchet MS"/>
                <a:ea typeface="Trebuchet MS"/>
                <a:cs typeface="Trebuchet MS"/>
                <a:sym typeface="Trebuchet MS"/>
              </a:rPr>
              <a:t> of the following objects:</a:t>
            </a:r>
            <a:endParaRPr sz="1200" dirty="0">
              <a:solidFill>
                <a:schemeClr val="dk1"/>
              </a:solidFill>
              <a:latin typeface="Trebuchet MS"/>
              <a:ea typeface="Trebuchet MS"/>
              <a:cs typeface="Trebuchet MS"/>
              <a:sym typeface="Trebuchet MS"/>
            </a:endParaRPr>
          </a:p>
          <a:p>
            <a:pPr marL="457200" lvl="0" indent="-304800" algn="l" rtl="0">
              <a:lnSpc>
                <a:spcPct val="115000"/>
              </a:lnSpc>
              <a:spcBef>
                <a:spcPts val="1100"/>
              </a:spcBef>
              <a:spcAft>
                <a:spcPts val="0"/>
              </a:spcAft>
              <a:buClr>
                <a:schemeClr val="dk1"/>
              </a:buClr>
              <a:buSzPts val="1200"/>
              <a:buChar char="●"/>
            </a:pPr>
            <a:r>
              <a:rPr lang="en-US" sz="1200" u="sng" dirty="0">
                <a:solidFill>
                  <a:srgbClr val="0000FF"/>
                </a:solidFill>
                <a:hlinkClick r:id="rId3"/>
              </a:rPr>
              <a:t>File Transfers (JOBF)</a:t>
            </a:r>
            <a:endParaRPr sz="1200" u="sng" dirty="0">
              <a:solidFill>
                <a:srgbClr val="0000FF"/>
              </a:solidFill>
              <a:hlinkClick r:id="rId3"/>
            </a:endParaRPr>
          </a:p>
          <a:p>
            <a:pPr marL="457200" lvl="0" indent="-304800" algn="l" rtl="0">
              <a:lnSpc>
                <a:spcPct val="115000"/>
              </a:lnSpc>
              <a:spcBef>
                <a:spcPts val="0"/>
              </a:spcBef>
              <a:spcAft>
                <a:spcPts val="0"/>
              </a:spcAft>
              <a:buClr>
                <a:schemeClr val="dk1"/>
              </a:buClr>
              <a:buSzPts val="1200"/>
              <a:buChar char="●"/>
            </a:pPr>
            <a:r>
              <a:rPr lang="en-US" sz="1200" u="sng" dirty="0">
                <a:solidFill>
                  <a:srgbClr val="0000FF"/>
                </a:solidFill>
                <a:hlinkClick r:id="rId4"/>
              </a:rPr>
              <a:t>Jobs (JOBS)</a:t>
            </a:r>
            <a:endParaRPr sz="1200" u="sng" dirty="0">
              <a:solidFill>
                <a:srgbClr val="0000FF"/>
              </a:solidFill>
              <a:hlinkClick r:id="rId4"/>
            </a:endParaRPr>
          </a:p>
          <a:p>
            <a:pPr marL="457200" lvl="0" indent="-304800" algn="l" rtl="0">
              <a:lnSpc>
                <a:spcPct val="115000"/>
              </a:lnSpc>
              <a:spcBef>
                <a:spcPts val="0"/>
              </a:spcBef>
              <a:spcAft>
                <a:spcPts val="0"/>
              </a:spcAft>
              <a:buClr>
                <a:schemeClr val="dk1"/>
              </a:buClr>
              <a:buSzPts val="1200"/>
              <a:buChar char="●"/>
            </a:pPr>
            <a:r>
              <a:rPr lang="en-US" sz="1200" u="sng" dirty="0">
                <a:solidFill>
                  <a:srgbClr val="0000FF"/>
                </a:solidFill>
                <a:hlinkClick r:id="rId5"/>
              </a:rPr>
              <a:t>Remote Task Manager (JOBQ)</a:t>
            </a:r>
            <a:endParaRPr sz="1200" u="sng" dirty="0">
              <a:solidFill>
                <a:srgbClr val="0000FF"/>
              </a:solidFill>
              <a:hlinkClick r:id="rId5"/>
            </a:endParaRPr>
          </a:p>
          <a:p>
            <a:pPr marL="0" lvl="0" indent="0" algn="l" rtl="0">
              <a:lnSpc>
                <a:spcPct val="115000"/>
              </a:lnSpc>
              <a:spcBef>
                <a:spcPts val="1100"/>
              </a:spcBef>
              <a:spcAft>
                <a:spcPts val="0"/>
              </a:spcAft>
              <a:buClr>
                <a:schemeClr val="dk1"/>
              </a:buClr>
              <a:buSzPts val="1100"/>
              <a:buFont typeface="Arial"/>
              <a:buNone/>
            </a:pPr>
            <a:r>
              <a:rPr lang="en-US" sz="1200" dirty="0">
                <a:solidFill>
                  <a:schemeClr val="dk1"/>
                </a:solidFill>
              </a:rPr>
              <a:t>The Filter object scans the output files of these objects.</a:t>
            </a:r>
            <a:endParaRPr sz="1200" dirty="0">
              <a:solidFill>
                <a:schemeClr val="dk1"/>
              </a:solidFill>
            </a:endParaRPr>
          </a:p>
          <a:p>
            <a:pPr marL="457200" lvl="0" indent="0" algn="l" rtl="0">
              <a:lnSpc>
                <a:spcPct val="115000"/>
              </a:lnSpc>
              <a:spcBef>
                <a:spcPts val="0"/>
              </a:spcBef>
              <a:spcAft>
                <a:spcPts val="0"/>
              </a:spcAft>
              <a:buNone/>
            </a:pPr>
            <a:endParaRPr sz="1200" dirty="0">
              <a:solidFill>
                <a:schemeClr val="dk1"/>
              </a:solidFill>
            </a:endParaRPr>
          </a:p>
          <a:p>
            <a:pPr marL="457200" lvl="0" indent="0" algn="l" rtl="0">
              <a:lnSpc>
                <a:spcPct val="115000"/>
              </a:lnSpc>
              <a:spcBef>
                <a:spcPts val="0"/>
              </a:spcBef>
              <a:spcAft>
                <a:spcPts val="0"/>
              </a:spcAft>
              <a:buNone/>
            </a:pPr>
            <a:endParaRPr sz="1200" dirty="0">
              <a:solidFill>
                <a:schemeClr val="dk1"/>
              </a:solidFill>
              <a:latin typeface="Trebuchet MS"/>
              <a:ea typeface="Trebuchet MS"/>
              <a:cs typeface="Trebuchet MS"/>
              <a:sym typeface="Trebuchet MS"/>
            </a:endParaRPr>
          </a:p>
          <a:p>
            <a:pPr marL="0" lvl="0" indent="0" algn="l" rtl="0">
              <a:lnSpc>
                <a:spcPct val="115000"/>
              </a:lnSpc>
              <a:spcBef>
                <a:spcPts val="0"/>
              </a:spcBef>
              <a:spcAft>
                <a:spcPts val="0"/>
              </a:spcAft>
              <a:buNone/>
            </a:pPr>
            <a:r>
              <a:rPr lang="en-US" sz="1200" dirty="0" err="1">
                <a:solidFill>
                  <a:schemeClr val="dk1"/>
                </a:solidFill>
                <a:latin typeface="Trebuchet MS"/>
                <a:ea typeface="Trebuchet MS"/>
                <a:cs typeface="Trebuchet MS"/>
                <a:sym typeface="Trebuchet MS"/>
              </a:rPr>
              <a:t>Automic</a:t>
            </a:r>
            <a:r>
              <a:rPr lang="en-US" sz="1200" dirty="0">
                <a:solidFill>
                  <a:schemeClr val="dk1"/>
                </a:solidFill>
                <a:latin typeface="Trebuchet MS"/>
                <a:ea typeface="Trebuchet MS"/>
                <a:cs typeface="Trebuchet MS"/>
                <a:sym typeface="Trebuchet MS"/>
              </a:rPr>
              <a:t> JOBS have built in error handling to deal with errors that happen based on JOBS attributes, variables, prompts and permissions to name a few.  When these errors are found the JOBS terminates with a return code = 2, </a:t>
            </a:r>
            <a:r>
              <a:rPr lang="en-US" sz="900" dirty="0">
                <a:solidFill>
                  <a:srgbClr val="222222"/>
                </a:solidFill>
                <a:highlight>
                  <a:srgbClr val="E6E6E6"/>
                </a:highlight>
              </a:rPr>
              <a:t>ENDED_NOT_OK_XX</a:t>
            </a:r>
            <a:r>
              <a:rPr lang="en-US" sz="1200" dirty="0">
                <a:solidFill>
                  <a:schemeClr val="dk1"/>
                </a:solidFill>
                <a:latin typeface="Trebuchet MS"/>
                <a:ea typeface="Trebuchet MS"/>
                <a:cs typeface="Trebuchet MS"/>
                <a:sym typeface="Trebuchet MS"/>
              </a:rPr>
              <a:t>  However, errors that happen in scripts, copy commands and any internal process of the JOBS get reported in a report but do not trigger job level errors.</a:t>
            </a:r>
            <a:endParaRPr sz="1200" dirty="0">
              <a:solidFill>
                <a:schemeClr val="dk1"/>
              </a:solidFill>
              <a:latin typeface="Trebuchet MS"/>
              <a:ea typeface="Trebuchet MS"/>
              <a:cs typeface="Trebuchet MS"/>
              <a:sym typeface="Trebuchet MS"/>
            </a:endParaRPr>
          </a:p>
          <a:p>
            <a:pPr marL="0" lvl="0" indent="0" algn="l" rtl="0">
              <a:lnSpc>
                <a:spcPct val="115000"/>
              </a:lnSpc>
              <a:spcBef>
                <a:spcPts val="0"/>
              </a:spcBef>
              <a:spcAft>
                <a:spcPts val="0"/>
              </a:spcAft>
              <a:buNone/>
            </a:pPr>
            <a:endParaRPr sz="1200" dirty="0">
              <a:solidFill>
                <a:schemeClr val="dk1"/>
              </a:solidFill>
              <a:latin typeface="Trebuchet MS"/>
              <a:ea typeface="Trebuchet MS"/>
              <a:cs typeface="Trebuchet MS"/>
              <a:sym typeface="Trebuchet MS"/>
            </a:endParaRPr>
          </a:p>
          <a:p>
            <a:pPr marL="0" lvl="0" indent="0" algn="l" rtl="0">
              <a:lnSpc>
                <a:spcPct val="115000"/>
              </a:lnSpc>
              <a:spcBef>
                <a:spcPts val="0"/>
              </a:spcBef>
              <a:spcAft>
                <a:spcPts val="0"/>
              </a:spcAft>
              <a:buNone/>
            </a:pPr>
            <a:r>
              <a:rPr lang="en-US" sz="1200" dirty="0">
                <a:solidFill>
                  <a:schemeClr val="dk1"/>
                </a:solidFill>
                <a:latin typeface="Trebuchet MS"/>
                <a:ea typeface="Trebuchet MS"/>
                <a:cs typeface="Trebuchet MS"/>
                <a:sym typeface="Trebuchet MS"/>
              </a:rPr>
              <a:t>Filters allow you to find the errors in internal components after JOBS execution and then act upon then.</a:t>
            </a:r>
            <a:endParaRPr sz="1200" dirty="0">
              <a:solidFill>
                <a:schemeClr val="dk1"/>
              </a:solidFill>
              <a:latin typeface="Trebuchet MS"/>
              <a:ea typeface="Trebuchet MS"/>
              <a:cs typeface="Trebuchet MS"/>
              <a:sym typeface="Trebuchet MS"/>
            </a:endParaRPr>
          </a:p>
          <a:p>
            <a:pPr marL="0" lvl="0" indent="0" algn="l" rtl="0">
              <a:lnSpc>
                <a:spcPct val="115000"/>
              </a:lnSpc>
              <a:spcBef>
                <a:spcPts val="0"/>
              </a:spcBef>
              <a:spcAft>
                <a:spcPts val="0"/>
              </a:spcAft>
              <a:buNone/>
            </a:pPr>
            <a:endParaRPr sz="1200" dirty="0">
              <a:solidFill>
                <a:schemeClr val="dk1"/>
              </a:solidFill>
              <a:latin typeface="Trebuchet MS"/>
              <a:ea typeface="Trebuchet MS"/>
              <a:cs typeface="Trebuchet MS"/>
              <a:sym typeface="Trebuchet MS"/>
            </a:endParaRPr>
          </a:p>
          <a:p>
            <a:pPr marL="0" lvl="0" indent="0" algn="l" rtl="0">
              <a:lnSpc>
                <a:spcPct val="115000"/>
              </a:lnSpc>
              <a:spcBef>
                <a:spcPts val="0"/>
              </a:spcBef>
              <a:spcAft>
                <a:spcPts val="0"/>
              </a:spcAft>
              <a:buNone/>
            </a:pPr>
            <a:r>
              <a:rPr lang="en-US" sz="1200" dirty="0">
                <a:solidFill>
                  <a:schemeClr val="dk1"/>
                </a:solidFill>
                <a:latin typeface="Trebuchet MS"/>
                <a:ea typeface="Trebuchet MS"/>
                <a:cs typeface="Trebuchet MS"/>
                <a:sym typeface="Trebuchet MS"/>
              </a:rPr>
              <a:t>OIT has created a standard Filter that can be used in any job.  It reads the Report (REP) looking for connection related errors, </a:t>
            </a:r>
            <a:r>
              <a:rPr lang="en-US" sz="1200" dirty="0" err="1">
                <a:solidFill>
                  <a:schemeClr val="dk1"/>
                </a:solidFill>
                <a:latin typeface="Trebuchet MS"/>
                <a:ea typeface="Trebuchet MS"/>
                <a:cs typeface="Trebuchet MS"/>
                <a:sym typeface="Trebuchet MS"/>
              </a:rPr>
              <a:t>Auth</a:t>
            </a:r>
            <a:r>
              <a:rPr lang="en-US" sz="1200" dirty="0">
                <a:solidFill>
                  <a:schemeClr val="dk1"/>
                </a:solidFill>
                <a:latin typeface="Trebuchet MS"/>
                <a:ea typeface="Trebuchet MS"/>
                <a:cs typeface="Trebuchet MS"/>
                <a:sym typeface="Trebuchet MS"/>
              </a:rPr>
              <a:t> fail, wait time exceeded, permission denied and channel broken.  You can add multiple filters to a JOBS and you should start by adding this one:   </a:t>
            </a:r>
            <a:r>
              <a:rPr lang="en-US" sz="1200" b="1" dirty="0">
                <a:solidFill>
                  <a:schemeClr val="dk1"/>
                </a:solidFill>
                <a:latin typeface="Trebuchet MS"/>
                <a:ea typeface="Trebuchet MS"/>
                <a:cs typeface="Trebuchet MS"/>
                <a:sym typeface="Trebuchet MS"/>
              </a:rPr>
              <a:t>FILTER.OIT.GENERAL.ERROR.HANDLING</a:t>
            </a:r>
            <a:endParaRPr sz="1200" b="1" dirty="0">
              <a:solidFill>
                <a:schemeClr val="dk1"/>
              </a:solidFill>
              <a:latin typeface="Trebuchet MS"/>
              <a:ea typeface="Trebuchet MS"/>
              <a:cs typeface="Trebuchet MS"/>
              <a:sym typeface="Trebuchet MS"/>
            </a:endParaRPr>
          </a:p>
          <a:p>
            <a:pPr marL="457200" lvl="0" indent="0" algn="l" rtl="0">
              <a:lnSpc>
                <a:spcPct val="115000"/>
              </a:lnSpc>
              <a:spcBef>
                <a:spcPts val="0"/>
              </a:spcBef>
              <a:spcAft>
                <a:spcPts val="0"/>
              </a:spcAft>
              <a:buNone/>
            </a:pPr>
            <a:endParaRPr sz="1200" dirty="0">
              <a:solidFill>
                <a:schemeClr val="dk1"/>
              </a:solidFill>
              <a:latin typeface="Trebuchet MS"/>
              <a:ea typeface="Trebuchet MS"/>
              <a:cs typeface="Trebuchet MS"/>
              <a:sym typeface="Trebuchet MS"/>
            </a:endParaRPr>
          </a:p>
          <a:p>
            <a:pPr marL="457200" lvl="0" indent="0" algn="l" rtl="0">
              <a:lnSpc>
                <a:spcPct val="115000"/>
              </a:lnSpc>
              <a:spcBef>
                <a:spcPts val="0"/>
              </a:spcBef>
              <a:spcAft>
                <a:spcPts val="0"/>
              </a:spcAft>
              <a:buNone/>
            </a:pPr>
            <a:endParaRPr sz="1200" dirty="0">
              <a:solidFill>
                <a:schemeClr val="dk1"/>
              </a:solidFill>
              <a:latin typeface="Trebuchet MS"/>
              <a:ea typeface="Trebuchet MS"/>
              <a:cs typeface="Trebuchet MS"/>
              <a:sym typeface="Trebuchet MS"/>
            </a:endParaRPr>
          </a:p>
          <a:p>
            <a:pPr marL="0" lvl="0" indent="0" algn="l" rtl="0">
              <a:lnSpc>
                <a:spcPct val="90000"/>
              </a:lnSpc>
              <a:spcBef>
                <a:spcPts val="0"/>
              </a:spcBef>
              <a:spcAft>
                <a:spcPts val="0"/>
              </a:spcAft>
              <a:buClr>
                <a:srgbClr val="595959"/>
              </a:buClr>
              <a:buSzPts val="1400"/>
              <a:buFont typeface="Arial"/>
              <a:buNone/>
            </a:pPr>
            <a:endParaRPr sz="1200" dirty="0">
              <a:solidFill>
                <a:srgbClr val="595959"/>
              </a:solidFill>
              <a:latin typeface="Trebuchet MS"/>
              <a:ea typeface="Trebuchet MS"/>
              <a:cs typeface="Trebuchet MS"/>
              <a:sym typeface="Trebuchet MS"/>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cxnSp>
        <p:nvCxnSpPr>
          <p:cNvPr id="468" name="Google Shape;468;p51"/>
          <p:cNvCxnSpPr>
            <a:stCxn id="469" idx="0"/>
            <a:endCxn id="469" idx="0"/>
          </p:cNvCxnSpPr>
          <p:nvPr/>
        </p:nvCxnSpPr>
        <p:spPr>
          <a:xfrm>
            <a:off x="455661" y="1058209"/>
            <a:ext cx="8308200" cy="0"/>
          </a:xfrm>
          <a:prstGeom prst="straightConnector1">
            <a:avLst/>
          </a:prstGeom>
          <a:noFill/>
          <a:ln w="9525" cap="flat" cmpd="sng">
            <a:solidFill>
              <a:srgbClr val="CCCCCC"/>
            </a:solidFill>
            <a:prstDash val="solid"/>
            <a:round/>
            <a:headEnd type="none" w="med" len="med"/>
            <a:tailEnd type="none" w="med" len="med"/>
          </a:ln>
        </p:spPr>
      </p:cxnSp>
      <p:sp>
        <p:nvSpPr>
          <p:cNvPr id="470" name="Google Shape;470;p51"/>
          <p:cNvSpPr txBox="1">
            <a:spLocks noGrp="1"/>
          </p:cNvSpPr>
          <p:nvPr>
            <p:ph type="title"/>
          </p:nvPr>
        </p:nvSpPr>
        <p:spPr>
          <a:xfrm>
            <a:off x="455650" y="236525"/>
            <a:ext cx="8308200" cy="722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US" sz="3600" b="1">
                <a:solidFill>
                  <a:srgbClr val="2551A3"/>
                </a:solidFill>
                <a:latin typeface="Trebuchet MS"/>
                <a:ea typeface="Trebuchet MS"/>
                <a:cs typeface="Trebuchet MS"/>
                <a:sym typeface="Trebuchet MS"/>
              </a:rPr>
              <a:t>FILTER - Error Handling</a:t>
            </a:r>
            <a:endParaRPr sz="3600" b="1">
              <a:solidFill>
                <a:srgbClr val="2551A3"/>
              </a:solidFill>
              <a:latin typeface="Trebuchet MS"/>
              <a:ea typeface="Trebuchet MS"/>
              <a:cs typeface="Trebuchet MS"/>
              <a:sym typeface="Trebuchet MS"/>
            </a:endParaRPr>
          </a:p>
        </p:txBody>
      </p:sp>
      <p:sp>
        <p:nvSpPr>
          <p:cNvPr id="472" name="Google Shape;472;p51"/>
          <p:cNvSpPr txBox="1"/>
          <p:nvPr/>
        </p:nvSpPr>
        <p:spPr>
          <a:xfrm>
            <a:off x="582200" y="1132350"/>
            <a:ext cx="8229600" cy="51435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b="1">
                <a:solidFill>
                  <a:schemeClr val="dk1"/>
                </a:solidFill>
                <a:latin typeface="Trebuchet MS"/>
                <a:ea typeface="Trebuchet MS"/>
                <a:cs typeface="Trebuchet MS"/>
                <a:sym typeface="Trebuchet MS"/>
              </a:rPr>
              <a:t>To Define a Filter Object</a:t>
            </a:r>
            <a:endParaRPr sz="1100" b="1">
              <a:solidFill>
                <a:schemeClr val="dk1"/>
              </a:solidFill>
              <a:latin typeface="Trebuchet MS"/>
              <a:ea typeface="Trebuchet MS"/>
              <a:cs typeface="Trebuchet MS"/>
              <a:sym typeface="Trebuchet MS"/>
            </a:endParaRPr>
          </a:p>
          <a:p>
            <a:pPr marL="457200" lvl="0" indent="-298450" algn="l" rtl="0">
              <a:lnSpc>
                <a:spcPct val="115000"/>
              </a:lnSpc>
              <a:spcBef>
                <a:spcPts val="0"/>
              </a:spcBef>
              <a:spcAft>
                <a:spcPts val="0"/>
              </a:spcAft>
              <a:buClr>
                <a:schemeClr val="dk1"/>
              </a:buClr>
              <a:buSzPts val="1100"/>
              <a:buAutoNum type="arabicPeriod"/>
            </a:pPr>
            <a:r>
              <a:rPr lang="en-US" sz="1100">
                <a:solidFill>
                  <a:schemeClr val="dk1"/>
                </a:solidFill>
                <a:latin typeface="Trebuchet MS"/>
                <a:ea typeface="Trebuchet MS"/>
                <a:cs typeface="Trebuchet MS"/>
                <a:sym typeface="Trebuchet MS"/>
              </a:rPr>
              <a:t>In the Process Assembly perspective click Add Object. On the Add Object dialog, select Filter.</a:t>
            </a:r>
            <a:endParaRPr sz="1100">
              <a:solidFill>
                <a:schemeClr val="dk1"/>
              </a:solidFill>
              <a:latin typeface="Trebuchet MS"/>
              <a:ea typeface="Trebuchet MS"/>
              <a:cs typeface="Trebuchet MS"/>
              <a:sym typeface="Trebuchet MS"/>
            </a:endParaRPr>
          </a:p>
          <a:p>
            <a:pPr marL="457200" lvl="0" indent="-298450" algn="l" rtl="0">
              <a:lnSpc>
                <a:spcPct val="115000"/>
              </a:lnSpc>
              <a:spcBef>
                <a:spcPts val="0"/>
              </a:spcBef>
              <a:spcAft>
                <a:spcPts val="0"/>
              </a:spcAft>
              <a:buClr>
                <a:schemeClr val="dk1"/>
              </a:buClr>
              <a:buSzPts val="1100"/>
              <a:buAutoNum type="arabicPeriod"/>
            </a:pPr>
            <a:r>
              <a:rPr lang="en-US" sz="1100">
                <a:solidFill>
                  <a:schemeClr val="dk1"/>
                </a:solidFill>
                <a:latin typeface="Trebuchet MS"/>
                <a:ea typeface="Trebuchet MS"/>
                <a:cs typeface="Trebuchet MS"/>
                <a:sym typeface="Trebuchet MS"/>
              </a:rPr>
              <a:t>In the Filter Logic section specify whether one or all the search criteria must be met for the overall result to be true.</a:t>
            </a:r>
            <a:endParaRPr sz="1100">
              <a:solidFill>
                <a:schemeClr val="dk1"/>
              </a:solidFill>
              <a:latin typeface="Trebuchet MS"/>
              <a:ea typeface="Trebuchet MS"/>
              <a:cs typeface="Trebuchet MS"/>
              <a:sym typeface="Trebuchet MS"/>
            </a:endParaRPr>
          </a:p>
          <a:p>
            <a:pPr marL="457200" lvl="0" indent="-298450" algn="l" rtl="0">
              <a:lnSpc>
                <a:spcPct val="115000"/>
              </a:lnSpc>
              <a:spcBef>
                <a:spcPts val="0"/>
              </a:spcBef>
              <a:spcAft>
                <a:spcPts val="0"/>
              </a:spcAft>
              <a:buClr>
                <a:schemeClr val="dk1"/>
              </a:buClr>
              <a:buSzPts val="1100"/>
              <a:buAutoNum type="arabicPeriod"/>
            </a:pPr>
            <a:r>
              <a:rPr lang="en-US" sz="1100">
                <a:solidFill>
                  <a:schemeClr val="dk1"/>
                </a:solidFill>
                <a:latin typeface="Trebuchet MS"/>
                <a:ea typeface="Trebuchet MS"/>
                <a:cs typeface="Trebuchet MS"/>
                <a:sym typeface="Trebuchet MS"/>
              </a:rPr>
              <a:t>Define the search criteria for the different types of file:</a:t>
            </a:r>
            <a:endParaRPr sz="1100">
              <a:solidFill>
                <a:schemeClr val="dk1"/>
              </a:solidFill>
              <a:latin typeface="Trebuchet MS"/>
              <a:ea typeface="Trebuchet MS"/>
              <a:cs typeface="Trebuchet MS"/>
              <a:sym typeface="Trebuchet MS"/>
            </a:endParaRPr>
          </a:p>
          <a:p>
            <a:pPr marL="914400" lvl="1" indent="-298450" algn="l" rtl="0">
              <a:lnSpc>
                <a:spcPct val="115000"/>
              </a:lnSpc>
              <a:spcBef>
                <a:spcPts val="0"/>
              </a:spcBef>
              <a:spcAft>
                <a:spcPts val="0"/>
              </a:spcAft>
              <a:buClr>
                <a:schemeClr val="dk1"/>
              </a:buClr>
              <a:buSzPts val="1100"/>
              <a:buChar char="○"/>
            </a:pPr>
            <a:r>
              <a:rPr lang="en-US" sz="1100">
                <a:solidFill>
                  <a:schemeClr val="dk1"/>
                </a:solidFill>
                <a:latin typeface="Trebuchet MS"/>
                <a:ea typeface="Trebuchet MS"/>
                <a:cs typeface="Trebuchet MS"/>
                <a:sym typeface="Trebuchet MS"/>
              </a:rPr>
              <a:t>Report</a:t>
            </a:r>
            <a:endParaRPr sz="1100">
              <a:solidFill>
                <a:schemeClr val="dk1"/>
              </a:solidFill>
              <a:latin typeface="Trebuchet MS"/>
              <a:ea typeface="Trebuchet MS"/>
              <a:cs typeface="Trebuchet MS"/>
              <a:sym typeface="Trebuchet MS"/>
            </a:endParaRPr>
          </a:p>
          <a:p>
            <a:pPr marL="1371600" lvl="2" indent="-298450" algn="l" rtl="0">
              <a:lnSpc>
                <a:spcPct val="115000"/>
              </a:lnSpc>
              <a:spcBef>
                <a:spcPts val="0"/>
              </a:spcBef>
              <a:spcAft>
                <a:spcPts val="0"/>
              </a:spcAft>
              <a:buClr>
                <a:schemeClr val="dk1"/>
              </a:buClr>
              <a:buSzPts val="1100"/>
              <a:buAutoNum type="romanLcPeriod"/>
            </a:pPr>
            <a:r>
              <a:rPr lang="en-US" sz="1100">
                <a:solidFill>
                  <a:schemeClr val="dk1"/>
                </a:solidFill>
                <a:latin typeface="Trebuchet MS"/>
                <a:ea typeface="Trebuchet MS"/>
                <a:cs typeface="Trebuchet MS"/>
                <a:sym typeface="Trebuchet MS"/>
              </a:rPr>
              <a:t>Use this option to search for strings in reports</a:t>
            </a:r>
            <a:endParaRPr sz="1100">
              <a:solidFill>
                <a:schemeClr val="dk1"/>
              </a:solidFill>
              <a:latin typeface="Trebuchet MS"/>
              <a:ea typeface="Trebuchet MS"/>
              <a:cs typeface="Trebuchet MS"/>
              <a:sym typeface="Trebuchet MS"/>
            </a:endParaRPr>
          </a:p>
          <a:p>
            <a:pPr marL="1371600" lvl="2" indent="-298450" algn="l" rtl="0">
              <a:lnSpc>
                <a:spcPct val="115000"/>
              </a:lnSpc>
              <a:spcBef>
                <a:spcPts val="0"/>
              </a:spcBef>
              <a:spcAft>
                <a:spcPts val="0"/>
              </a:spcAft>
              <a:buClr>
                <a:schemeClr val="dk1"/>
              </a:buClr>
              <a:buSzPts val="1100"/>
              <a:buAutoNum type="romanLcPeriod"/>
            </a:pPr>
            <a:r>
              <a:rPr lang="en-US" sz="1100">
                <a:solidFill>
                  <a:schemeClr val="dk1"/>
                </a:solidFill>
                <a:latin typeface="Trebuchet MS"/>
                <a:ea typeface="Trebuchet MS"/>
                <a:cs typeface="Trebuchet MS"/>
                <a:sym typeface="Trebuchet MS"/>
              </a:rPr>
              <a:t>Reports that are generated by and stored in the Automation Engine database when a task is executed, for example logging (LOG) or activation (ACT) files</a:t>
            </a:r>
            <a:endParaRPr sz="1100">
              <a:solidFill>
                <a:schemeClr val="dk1"/>
              </a:solidFill>
              <a:latin typeface="Trebuchet MS"/>
              <a:ea typeface="Trebuchet MS"/>
              <a:cs typeface="Trebuchet MS"/>
              <a:sym typeface="Trebuchet MS"/>
            </a:endParaRPr>
          </a:p>
          <a:p>
            <a:pPr marL="914400" lvl="1" indent="-298450" algn="l" rtl="0">
              <a:lnSpc>
                <a:spcPct val="115000"/>
              </a:lnSpc>
              <a:spcBef>
                <a:spcPts val="0"/>
              </a:spcBef>
              <a:spcAft>
                <a:spcPts val="0"/>
              </a:spcAft>
              <a:buClr>
                <a:schemeClr val="dk1"/>
              </a:buClr>
              <a:buSzPts val="1100"/>
              <a:buFont typeface="Trebuchet MS"/>
              <a:buChar char="○"/>
            </a:pPr>
            <a:r>
              <a:rPr lang="en-US" sz="1100">
                <a:solidFill>
                  <a:schemeClr val="dk1"/>
                </a:solidFill>
                <a:latin typeface="Trebuchet MS"/>
                <a:ea typeface="Trebuchet MS"/>
                <a:cs typeface="Trebuchet MS"/>
                <a:sym typeface="Trebuchet MS"/>
              </a:rPr>
              <a:t>Registered Job Output</a:t>
            </a:r>
            <a:endParaRPr sz="1100">
              <a:solidFill>
                <a:schemeClr val="dk1"/>
              </a:solidFill>
              <a:latin typeface="Trebuchet MS"/>
              <a:ea typeface="Trebuchet MS"/>
              <a:cs typeface="Trebuchet MS"/>
              <a:sym typeface="Trebuchet MS"/>
            </a:endParaRPr>
          </a:p>
          <a:p>
            <a:pPr marL="1371600" lvl="2" indent="-298450" algn="l" rtl="0">
              <a:lnSpc>
                <a:spcPct val="115000"/>
              </a:lnSpc>
              <a:spcBef>
                <a:spcPts val="0"/>
              </a:spcBef>
              <a:spcAft>
                <a:spcPts val="0"/>
              </a:spcAft>
              <a:buClr>
                <a:schemeClr val="dk1"/>
              </a:buClr>
              <a:buSzPts val="1100"/>
              <a:buFont typeface="Trebuchet MS"/>
              <a:buAutoNum type="romanLcPeriod"/>
            </a:pPr>
            <a:r>
              <a:rPr lang="en-US" sz="1100">
                <a:solidFill>
                  <a:schemeClr val="dk1"/>
                </a:solidFill>
                <a:latin typeface="Trebuchet MS"/>
                <a:ea typeface="Trebuchet MS"/>
                <a:cs typeface="Trebuchet MS"/>
                <a:sym typeface="Trebuchet MS"/>
              </a:rPr>
              <a:t>Use this option to search for strings in output files from external Jobs</a:t>
            </a:r>
            <a:endParaRPr sz="1100">
              <a:solidFill>
                <a:schemeClr val="dk1"/>
              </a:solidFill>
              <a:latin typeface="Trebuchet MS"/>
              <a:ea typeface="Trebuchet MS"/>
              <a:cs typeface="Trebuchet MS"/>
              <a:sym typeface="Trebuchet MS"/>
            </a:endParaRPr>
          </a:p>
          <a:p>
            <a:pPr marL="1371600" lvl="2" indent="-298450" algn="l" rtl="0">
              <a:lnSpc>
                <a:spcPct val="115000"/>
              </a:lnSpc>
              <a:spcBef>
                <a:spcPts val="0"/>
              </a:spcBef>
              <a:spcAft>
                <a:spcPts val="0"/>
              </a:spcAft>
              <a:buClr>
                <a:schemeClr val="dk1"/>
              </a:buClr>
              <a:buSzPts val="1100"/>
              <a:buFont typeface="Trebuchet MS"/>
              <a:buAutoNum type="romanLcPeriod"/>
            </a:pPr>
            <a:r>
              <a:rPr lang="en-US" sz="1100">
                <a:solidFill>
                  <a:schemeClr val="dk1"/>
                </a:solidFill>
                <a:latin typeface="Trebuchet MS"/>
                <a:ea typeface="Trebuchet MS"/>
                <a:cs typeface="Trebuchet MS"/>
                <a:sym typeface="Trebuchet MS"/>
              </a:rPr>
              <a:t>Enter a file path and name.</a:t>
            </a:r>
            <a:endParaRPr sz="1100">
              <a:solidFill>
                <a:schemeClr val="dk1"/>
              </a:solidFill>
              <a:latin typeface="Trebuchet MS"/>
              <a:ea typeface="Trebuchet MS"/>
              <a:cs typeface="Trebuchet MS"/>
              <a:sym typeface="Trebuchet MS"/>
            </a:endParaRPr>
          </a:p>
          <a:p>
            <a:pPr marL="914400" lvl="1" indent="-298450" algn="l" rtl="0">
              <a:lnSpc>
                <a:spcPct val="115000"/>
              </a:lnSpc>
              <a:spcBef>
                <a:spcPts val="0"/>
              </a:spcBef>
              <a:spcAft>
                <a:spcPts val="0"/>
              </a:spcAft>
              <a:buClr>
                <a:schemeClr val="dk1"/>
              </a:buClr>
              <a:buSzPts val="1100"/>
              <a:buChar char="○"/>
            </a:pPr>
            <a:r>
              <a:rPr lang="en-US" sz="1100">
                <a:solidFill>
                  <a:schemeClr val="dk1"/>
                </a:solidFill>
                <a:latin typeface="Trebuchet MS"/>
                <a:ea typeface="Trebuchet MS"/>
                <a:cs typeface="Trebuchet MS"/>
                <a:sym typeface="Trebuchet MS"/>
              </a:rPr>
              <a:t>File</a:t>
            </a:r>
            <a:endParaRPr sz="1100">
              <a:solidFill>
                <a:schemeClr val="dk1"/>
              </a:solidFill>
              <a:latin typeface="Trebuchet MS"/>
              <a:ea typeface="Trebuchet MS"/>
              <a:cs typeface="Trebuchet MS"/>
              <a:sym typeface="Trebuchet MS"/>
            </a:endParaRPr>
          </a:p>
          <a:p>
            <a:pPr marL="1371600" lvl="2" indent="-298450" algn="l" rtl="0">
              <a:lnSpc>
                <a:spcPct val="115000"/>
              </a:lnSpc>
              <a:spcBef>
                <a:spcPts val="0"/>
              </a:spcBef>
              <a:spcAft>
                <a:spcPts val="0"/>
              </a:spcAft>
              <a:buClr>
                <a:schemeClr val="dk1"/>
              </a:buClr>
              <a:buSzPts val="1100"/>
              <a:buAutoNum type="romanLcPeriod"/>
            </a:pPr>
            <a:r>
              <a:rPr lang="en-US" sz="1100">
                <a:solidFill>
                  <a:schemeClr val="dk1"/>
                </a:solidFill>
                <a:latin typeface="Trebuchet MS"/>
                <a:ea typeface="Trebuchet MS"/>
                <a:cs typeface="Trebuchet MS"/>
                <a:sym typeface="Trebuchet MS"/>
              </a:rPr>
              <a:t>Use this option to search for strings in any other kind of text file that you want to check</a:t>
            </a:r>
            <a:endParaRPr sz="1100">
              <a:solidFill>
                <a:schemeClr val="dk1"/>
              </a:solidFill>
              <a:latin typeface="Trebuchet MS"/>
              <a:ea typeface="Trebuchet MS"/>
              <a:cs typeface="Trebuchet MS"/>
              <a:sym typeface="Trebuchet MS"/>
            </a:endParaRPr>
          </a:p>
          <a:p>
            <a:pPr marL="1371600" lvl="2" indent="-298450" algn="l" rtl="0">
              <a:lnSpc>
                <a:spcPct val="115000"/>
              </a:lnSpc>
              <a:spcBef>
                <a:spcPts val="0"/>
              </a:spcBef>
              <a:spcAft>
                <a:spcPts val="0"/>
              </a:spcAft>
              <a:buClr>
                <a:schemeClr val="dk1"/>
              </a:buClr>
              <a:buSzPts val="1100"/>
              <a:buAutoNum type="romanLcPeriod"/>
            </a:pPr>
            <a:r>
              <a:rPr lang="en-US" sz="1100">
                <a:solidFill>
                  <a:schemeClr val="dk1"/>
                </a:solidFill>
                <a:latin typeface="Trebuchet MS"/>
                <a:ea typeface="Trebuchet MS"/>
                <a:cs typeface="Trebuchet MS"/>
                <a:sym typeface="Trebuchet MS"/>
              </a:rPr>
              <a:t>Enter a file path and name.</a:t>
            </a:r>
            <a:endParaRPr sz="1100">
              <a:solidFill>
                <a:schemeClr val="dk1"/>
              </a:solidFill>
              <a:latin typeface="Trebuchet MS"/>
              <a:ea typeface="Trebuchet MS"/>
              <a:cs typeface="Trebuchet MS"/>
              <a:sym typeface="Trebuchet MS"/>
            </a:endParaRPr>
          </a:p>
          <a:p>
            <a:pPr marL="0" lvl="0" indent="0" algn="l" rtl="0">
              <a:lnSpc>
                <a:spcPct val="115000"/>
              </a:lnSpc>
              <a:spcBef>
                <a:spcPts val="1200"/>
              </a:spcBef>
              <a:spcAft>
                <a:spcPts val="0"/>
              </a:spcAft>
              <a:buClr>
                <a:schemeClr val="dk1"/>
              </a:buClr>
              <a:buSzPts val="1100"/>
              <a:buFont typeface="Arial"/>
              <a:buNone/>
            </a:pPr>
            <a:r>
              <a:rPr lang="en-US" sz="1100">
                <a:solidFill>
                  <a:schemeClr val="dk1"/>
                </a:solidFill>
                <a:latin typeface="Trebuchet MS"/>
                <a:ea typeface="Trebuchet MS"/>
                <a:cs typeface="Trebuchet MS"/>
                <a:sym typeface="Trebuchet MS"/>
              </a:rPr>
              <a:t>    4.    	In the Condition dropdown list select the operator.</a:t>
            </a:r>
            <a:endParaRPr sz="1100">
              <a:solidFill>
                <a:schemeClr val="dk1"/>
              </a:solidFill>
              <a:latin typeface="Trebuchet MS"/>
              <a:ea typeface="Trebuchet MS"/>
              <a:cs typeface="Trebuchet MS"/>
              <a:sym typeface="Trebuchet MS"/>
            </a:endParaRPr>
          </a:p>
          <a:p>
            <a:pPr marL="0" lvl="0" indent="0" algn="l" rtl="0">
              <a:lnSpc>
                <a:spcPct val="115000"/>
              </a:lnSpc>
              <a:spcBef>
                <a:spcPts val="0"/>
              </a:spcBef>
              <a:spcAft>
                <a:spcPts val="0"/>
              </a:spcAft>
              <a:buClr>
                <a:schemeClr val="dk1"/>
              </a:buClr>
              <a:buSzPts val="1100"/>
              <a:buFont typeface="Arial"/>
              <a:buNone/>
            </a:pPr>
            <a:r>
              <a:rPr lang="en-US" sz="1100">
                <a:solidFill>
                  <a:schemeClr val="dk1"/>
                </a:solidFill>
                <a:latin typeface="Trebuchet MS"/>
                <a:ea typeface="Trebuchet MS"/>
                <a:cs typeface="Trebuchet MS"/>
                <a:sym typeface="Trebuchet MS"/>
              </a:rPr>
              <a:t>    5.    	In Filter String enter a search string. Standard wildcard characters (*, ?) are allowed. You can also use</a:t>
            </a:r>
            <a:endParaRPr sz="1100">
              <a:solidFill>
                <a:schemeClr val="dk1"/>
              </a:solidFill>
              <a:latin typeface="Trebuchet MS"/>
              <a:ea typeface="Trebuchet MS"/>
              <a:cs typeface="Trebuchet MS"/>
              <a:sym typeface="Trebuchet MS"/>
            </a:endParaRPr>
          </a:p>
          <a:p>
            <a:pPr marL="0" lvl="0" indent="0" algn="l" rtl="0">
              <a:lnSpc>
                <a:spcPct val="115000"/>
              </a:lnSpc>
              <a:spcBef>
                <a:spcPts val="0"/>
              </a:spcBef>
              <a:spcAft>
                <a:spcPts val="0"/>
              </a:spcAft>
              <a:buClr>
                <a:schemeClr val="dk1"/>
              </a:buClr>
              <a:buSzPts val="1100"/>
              <a:buFont typeface="Arial"/>
              <a:buNone/>
            </a:pPr>
            <a:r>
              <a:rPr lang="en-US" sz="1100">
                <a:solidFill>
                  <a:schemeClr val="dk1"/>
                </a:solidFill>
                <a:latin typeface="Trebuchet MS"/>
                <a:ea typeface="Trebuchet MS"/>
                <a:cs typeface="Trebuchet MS"/>
                <a:sym typeface="Trebuchet MS"/>
              </a:rPr>
              <a:t>                     variables. This field is not case-sensitive.</a:t>
            </a:r>
            <a:endParaRPr sz="1100">
              <a:solidFill>
                <a:schemeClr val="dk1"/>
              </a:solidFill>
              <a:latin typeface="Trebuchet MS"/>
              <a:ea typeface="Trebuchet MS"/>
              <a:cs typeface="Trebuchet MS"/>
              <a:sym typeface="Trebuchet MS"/>
            </a:endParaRPr>
          </a:p>
          <a:p>
            <a:pPr marL="0" lvl="0" indent="0" algn="l" rtl="0">
              <a:lnSpc>
                <a:spcPct val="115000"/>
              </a:lnSpc>
              <a:spcBef>
                <a:spcPts val="0"/>
              </a:spcBef>
              <a:spcAft>
                <a:spcPts val="0"/>
              </a:spcAft>
              <a:buClr>
                <a:schemeClr val="dk1"/>
              </a:buClr>
              <a:buSzPts val="1100"/>
              <a:buFont typeface="Arial"/>
              <a:buNone/>
            </a:pPr>
            <a:r>
              <a:rPr lang="en-US" sz="1100">
                <a:solidFill>
                  <a:schemeClr val="dk1"/>
                </a:solidFill>
                <a:latin typeface="Trebuchet MS"/>
                <a:ea typeface="Trebuchet MS"/>
                <a:cs typeface="Trebuchet MS"/>
                <a:sym typeface="Trebuchet MS"/>
              </a:rPr>
              <a:t>    6.    	Click Add. A search filter statement appears under the input fields.</a:t>
            </a:r>
            <a:endParaRPr sz="1100">
              <a:solidFill>
                <a:schemeClr val="dk1"/>
              </a:solidFill>
              <a:latin typeface="Trebuchet MS"/>
              <a:ea typeface="Trebuchet MS"/>
              <a:cs typeface="Trebuchet MS"/>
              <a:sym typeface="Trebuchet MS"/>
            </a:endParaRPr>
          </a:p>
          <a:p>
            <a:pPr marL="0" lvl="0" indent="457200" algn="l" rtl="0">
              <a:lnSpc>
                <a:spcPct val="115000"/>
              </a:lnSpc>
              <a:spcBef>
                <a:spcPts val="0"/>
              </a:spcBef>
              <a:spcAft>
                <a:spcPts val="0"/>
              </a:spcAft>
              <a:buClr>
                <a:schemeClr val="dk1"/>
              </a:buClr>
              <a:buSzPts val="1100"/>
              <a:buFont typeface="Arial"/>
              <a:buNone/>
            </a:pPr>
            <a:r>
              <a:rPr lang="en-US" sz="1100">
                <a:solidFill>
                  <a:schemeClr val="dk1"/>
                </a:solidFill>
                <a:latin typeface="Trebuchet MS"/>
                <a:ea typeface="Trebuchet MS"/>
                <a:cs typeface="Trebuchet MS"/>
                <a:sym typeface="Trebuchet MS"/>
              </a:rPr>
              <a:t>	To remove an added search criterion, click the x on the criteria box. To edit an added search criterion, </a:t>
            </a:r>
            <a:endParaRPr sz="1100">
              <a:solidFill>
                <a:schemeClr val="dk1"/>
              </a:solidFill>
              <a:latin typeface="Trebuchet MS"/>
              <a:ea typeface="Trebuchet MS"/>
              <a:cs typeface="Trebuchet MS"/>
              <a:sym typeface="Trebuchet MS"/>
            </a:endParaRPr>
          </a:p>
          <a:p>
            <a:pPr marL="457200" lvl="0" indent="457200" algn="l" rtl="0">
              <a:lnSpc>
                <a:spcPct val="115000"/>
              </a:lnSpc>
              <a:spcBef>
                <a:spcPts val="0"/>
              </a:spcBef>
              <a:spcAft>
                <a:spcPts val="0"/>
              </a:spcAft>
              <a:buClr>
                <a:schemeClr val="dk1"/>
              </a:buClr>
              <a:buSzPts val="1100"/>
              <a:buFont typeface="Arial"/>
              <a:buNone/>
            </a:pPr>
            <a:r>
              <a:rPr lang="en-US" sz="1100">
                <a:solidFill>
                  <a:schemeClr val="dk1"/>
                </a:solidFill>
                <a:latin typeface="Trebuchet MS"/>
                <a:ea typeface="Trebuchet MS"/>
                <a:cs typeface="Trebuchet MS"/>
                <a:sym typeface="Trebuchet MS"/>
              </a:rPr>
              <a:t>click on the search filter statement to activate it and modify its contents.</a:t>
            </a:r>
            <a:endParaRPr sz="1100">
              <a:solidFill>
                <a:schemeClr val="dk1"/>
              </a:solidFill>
              <a:latin typeface="Trebuchet MS"/>
              <a:ea typeface="Trebuchet MS"/>
              <a:cs typeface="Trebuchet MS"/>
              <a:sym typeface="Trebuchet MS"/>
            </a:endParaRPr>
          </a:p>
          <a:p>
            <a:pPr marL="457200" lvl="0" indent="457200" algn="l" rtl="0">
              <a:lnSpc>
                <a:spcPct val="115000"/>
              </a:lnSpc>
              <a:spcBef>
                <a:spcPts val="0"/>
              </a:spcBef>
              <a:spcAft>
                <a:spcPts val="0"/>
              </a:spcAft>
              <a:buClr>
                <a:schemeClr val="dk1"/>
              </a:buClr>
              <a:buSzPts val="1100"/>
              <a:buFont typeface="Arial"/>
              <a:buNone/>
            </a:pPr>
            <a:endParaRPr sz="1100">
              <a:solidFill>
                <a:schemeClr val="dk1"/>
              </a:solidFill>
              <a:latin typeface="Trebuchet MS"/>
              <a:ea typeface="Trebuchet MS"/>
              <a:cs typeface="Trebuchet MS"/>
              <a:sym typeface="Trebuchet MS"/>
            </a:endParaRPr>
          </a:p>
          <a:p>
            <a:pPr marL="0" lvl="0" indent="0" algn="l" rtl="0">
              <a:lnSpc>
                <a:spcPct val="115000"/>
              </a:lnSpc>
              <a:spcBef>
                <a:spcPts val="0"/>
              </a:spcBef>
              <a:spcAft>
                <a:spcPts val="0"/>
              </a:spcAft>
              <a:buNone/>
            </a:pPr>
            <a:r>
              <a:rPr lang="en-US" sz="1100">
                <a:solidFill>
                  <a:schemeClr val="dk1"/>
                </a:solidFill>
                <a:latin typeface="Trebuchet MS"/>
                <a:ea typeface="Trebuchet MS"/>
                <a:cs typeface="Trebuchet MS"/>
                <a:sym typeface="Trebuchet MS"/>
              </a:rPr>
              <a:t>    7.	Repeat these steps for all the search criteria and save the object.</a:t>
            </a:r>
            <a:endParaRPr sz="1100">
              <a:solidFill>
                <a:schemeClr val="dk1"/>
              </a:solidFill>
              <a:latin typeface="Trebuchet MS"/>
              <a:ea typeface="Trebuchet MS"/>
              <a:cs typeface="Trebuchet MS"/>
              <a:sym typeface="Trebuchet MS"/>
            </a:endParaRPr>
          </a:p>
          <a:p>
            <a:pPr marL="0" lvl="0" indent="0" algn="l" rtl="0">
              <a:lnSpc>
                <a:spcPct val="115000"/>
              </a:lnSpc>
              <a:spcBef>
                <a:spcPts val="1200"/>
              </a:spcBef>
              <a:spcAft>
                <a:spcPts val="0"/>
              </a:spcAft>
              <a:buNone/>
            </a:pPr>
            <a:r>
              <a:rPr lang="en-US" sz="1100">
                <a:solidFill>
                  <a:schemeClr val="dk1"/>
                </a:solidFill>
                <a:latin typeface="Trebuchet MS"/>
                <a:ea typeface="Trebuchet MS"/>
                <a:cs typeface="Trebuchet MS"/>
                <a:sym typeface="Trebuchet MS"/>
              </a:rPr>
              <a:t>    8.	Assign the Filter object to the object in which you want to search for strings in their output files.</a:t>
            </a:r>
            <a:endParaRPr sz="1100">
              <a:solidFill>
                <a:schemeClr val="dk1"/>
              </a:solidFill>
              <a:latin typeface="Trebuchet MS"/>
              <a:ea typeface="Trebuchet MS"/>
              <a:cs typeface="Trebuchet MS"/>
              <a:sym typeface="Trebuchet MS"/>
            </a:endParaRPr>
          </a:p>
          <a:p>
            <a:pPr marL="0" lvl="0" indent="0" algn="l" rtl="0">
              <a:lnSpc>
                <a:spcPct val="115000"/>
              </a:lnSpc>
              <a:spcBef>
                <a:spcPts val="1200"/>
              </a:spcBef>
              <a:spcAft>
                <a:spcPts val="0"/>
              </a:spcAft>
              <a:buClr>
                <a:schemeClr val="dk1"/>
              </a:buClr>
              <a:buSzPts val="1100"/>
              <a:buFont typeface="Arial"/>
              <a:buNone/>
            </a:pPr>
            <a:r>
              <a:rPr lang="en-US" sz="1200">
                <a:solidFill>
                  <a:schemeClr val="dk1"/>
                </a:solidFill>
                <a:latin typeface="Trebuchet MS"/>
                <a:ea typeface="Trebuchet MS"/>
                <a:cs typeface="Trebuchet MS"/>
                <a:sym typeface="Trebuchet MS"/>
              </a:rPr>
              <a:t> </a:t>
            </a:r>
            <a:endParaRPr sz="1200">
              <a:solidFill>
                <a:schemeClr val="dk1"/>
              </a:solidFill>
              <a:latin typeface="Trebuchet MS"/>
              <a:ea typeface="Trebuchet MS"/>
              <a:cs typeface="Trebuchet MS"/>
              <a:sym typeface="Trebuchet MS"/>
            </a:endParaRPr>
          </a:p>
          <a:p>
            <a:pPr marL="0" lvl="0" indent="0" algn="l" rtl="0">
              <a:lnSpc>
                <a:spcPct val="90000"/>
              </a:lnSpc>
              <a:spcBef>
                <a:spcPts val="0"/>
              </a:spcBef>
              <a:spcAft>
                <a:spcPts val="0"/>
              </a:spcAft>
              <a:buClr>
                <a:srgbClr val="595959"/>
              </a:buClr>
              <a:buSzPts val="1400"/>
              <a:buFont typeface="Arial"/>
              <a:buNone/>
            </a:pPr>
            <a:endParaRPr sz="1200">
              <a:solidFill>
                <a:schemeClr val="dk1"/>
              </a:solidFill>
              <a:latin typeface="Trebuchet MS"/>
              <a:ea typeface="Trebuchet MS"/>
              <a:cs typeface="Trebuchet MS"/>
              <a:sym typeface="Trebuchet MS"/>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cxnSp>
        <p:nvCxnSpPr>
          <p:cNvPr id="477" name="Google Shape;477;p52"/>
          <p:cNvCxnSpPr>
            <a:stCxn id="478" idx="0"/>
            <a:endCxn id="478" idx="0"/>
          </p:cNvCxnSpPr>
          <p:nvPr/>
        </p:nvCxnSpPr>
        <p:spPr>
          <a:xfrm>
            <a:off x="455661" y="1058209"/>
            <a:ext cx="8308200" cy="0"/>
          </a:xfrm>
          <a:prstGeom prst="straightConnector1">
            <a:avLst/>
          </a:prstGeom>
          <a:noFill/>
          <a:ln w="9525" cap="flat" cmpd="sng">
            <a:solidFill>
              <a:srgbClr val="CCCCCC"/>
            </a:solidFill>
            <a:prstDash val="solid"/>
            <a:round/>
            <a:headEnd type="none" w="med" len="med"/>
            <a:tailEnd type="none" w="med" len="med"/>
          </a:ln>
        </p:spPr>
      </p:cxnSp>
      <p:sp>
        <p:nvSpPr>
          <p:cNvPr id="479" name="Google Shape;479;p52"/>
          <p:cNvSpPr txBox="1">
            <a:spLocks noGrp="1"/>
          </p:cNvSpPr>
          <p:nvPr>
            <p:ph type="title"/>
          </p:nvPr>
        </p:nvSpPr>
        <p:spPr>
          <a:xfrm>
            <a:off x="455650" y="236525"/>
            <a:ext cx="8308200" cy="722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US" sz="3600" b="1">
                <a:solidFill>
                  <a:srgbClr val="2551A3"/>
                </a:solidFill>
                <a:latin typeface="Trebuchet MS"/>
                <a:ea typeface="Trebuchet MS"/>
                <a:cs typeface="Trebuchet MS"/>
                <a:sym typeface="Trebuchet MS"/>
              </a:rPr>
              <a:t>FILTER - Error Handling</a:t>
            </a:r>
            <a:endParaRPr sz="3600" b="1">
              <a:solidFill>
                <a:srgbClr val="2551A3"/>
              </a:solidFill>
              <a:latin typeface="Trebuchet MS"/>
              <a:ea typeface="Trebuchet MS"/>
              <a:cs typeface="Trebuchet MS"/>
              <a:sym typeface="Trebuchet MS"/>
            </a:endParaRPr>
          </a:p>
        </p:txBody>
      </p:sp>
      <p:sp>
        <p:nvSpPr>
          <p:cNvPr id="481" name="Google Shape;481;p52"/>
          <p:cNvSpPr txBox="1"/>
          <p:nvPr/>
        </p:nvSpPr>
        <p:spPr>
          <a:xfrm>
            <a:off x="256075" y="1106063"/>
            <a:ext cx="8507700" cy="51696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lnSpc>
                <a:spcPct val="115000"/>
              </a:lnSpc>
              <a:spcBef>
                <a:spcPts val="1000"/>
              </a:spcBef>
              <a:spcAft>
                <a:spcPts val="0"/>
              </a:spcAft>
              <a:buNone/>
            </a:pPr>
            <a:endParaRPr sz="1200">
              <a:solidFill>
                <a:schemeClr val="dk1"/>
              </a:solidFill>
              <a:latin typeface="Trebuchet MS"/>
              <a:ea typeface="Trebuchet MS"/>
              <a:cs typeface="Trebuchet MS"/>
              <a:sym typeface="Trebuchet MS"/>
            </a:endParaRPr>
          </a:p>
          <a:p>
            <a:pPr marL="0" lvl="0" indent="0" algn="l" rtl="0">
              <a:lnSpc>
                <a:spcPct val="115000"/>
              </a:lnSpc>
              <a:spcBef>
                <a:spcPts val="1000"/>
              </a:spcBef>
              <a:spcAft>
                <a:spcPts val="0"/>
              </a:spcAft>
              <a:buNone/>
            </a:pPr>
            <a:endParaRPr sz="1200">
              <a:solidFill>
                <a:schemeClr val="dk1"/>
              </a:solidFill>
              <a:latin typeface="Trebuchet MS"/>
              <a:ea typeface="Trebuchet MS"/>
              <a:cs typeface="Trebuchet MS"/>
              <a:sym typeface="Trebuchet MS"/>
            </a:endParaRPr>
          </a:p>
          <a:p>
            <a:pPr marL="0" lvl="0" indent="0" algn="l" rtl="0">
              <a:lnSpc>
                <a:spcPct val="115000"/>
              </a:lnSpc>
              <a:spcBef>
                <a:spcPts val="1000"/>
              </a:spcBef>
              <a:spcAft>
                <a:spcPts val="0"/>
              </a:spcAft>
              <a:buNone/>
            </a:pPr>
            <a:endParaRPr sz="1200">
              <a:solidFill>
                <a:schemeClr val="dk1"/>
              </a:solidFill>
              <a:latin typeface="Trebuchet MS"/>
              <a:ea typeface="Trebuchet MS"/>
              <a:cs typeface="Trebuchet MS"/>
              <a:sym typeface="Trebuchet MS"/>
            </a:endParaRPr>
          </a:p>
          <a:p>
            <a:pPr marL="0" lvl="0" indent="0" algn="l" rtl="0">
              <a:lnSpc>
                <a:spcPct val="115000"/>
              </a:lnSpc>
              <a:spcBef>
                <a:spcPts val="1000"/>
              </a:spcBef>
              <a:spcAft>
                <a:spcPts val="0"/>
              </a:spcAft>
              <a:buNone/>
            </a:pPr>
            <a:endParaRPr sz="1200">
              <a:solidFill>
                <a:schemeClr val="dk1"/>
              </a:solidFill>
              <a:latin typeface="Trebuchet MS"/>
              <a:ea typeface="Trebuchet MS"/>
              <a:cs typeface="Trebuchet MS"/>
              <a:sym typeface="Trebuchet MS"/>
            </a:endParaRPr>
          </a:p>
          <a:p>
            <a:pPr marL="0" lvl="0" indent="0" algn="l" rtl="0">
              <a:lnSpc>
                <a:spcPct val="115000"/>
              </a:lnSpc>
              <a:spcBef>
                <a:spcPts val="1000"/>
              </a:spcBef>
              <a:spcAft>
                <a:spcPts val="0"/>
              </a:spcAft>
              <a:buNone/>
            </a:pPr>
            <a:endParaRPr sz="1200">
              <a:solidFill>
                <a:schemeClr val="dk1"/>
              </a:solidFill>
              <a:latin typeface="Trebuchet MS"/>
              <a:ea typeface="Trebuchet MS"/>
              <a:cs typeface="Trebuchet MS"/>
              <a:sym typeface="Trebuchet MS"/>
            </a:endParaRPr>
          </a:p>
          <a:p>
            <a:pPr marL="0" lvl="0" indent="0" algn="l" rtl="0">
              <a:lnSpc>
                <a:spcPct val="115000"/>
              </a:lnSpc>
              <a:spcBef>
                <a:spcPts val="1000"/>
              </a:spcBef>
              <a:spcAft>
                <a:spcPts val="0"/>
              </a:spcAft>
              <a:buNone/>
            </a:pPr>
            <a:endParaRPr sz="1200">
              <a:solidFill>
                <a:schemeClr val="dk1"/>
              </a:solidFill>
              <a:latin typeface="Trebuchet MS"/>
              <a:ea typeface="Trebuchet MS"/>
              <a:cs typeface="Trebuchet MS"/>
              <a:sym typeface="Trebuchet MS"/>
            </a:endParaRPr>
          </a:p>
          <a:p>
            <a:pPr marL="0" lvl="0" indent="0" algn="l" rtl="0">
              <a:lnSpc>
                <a:spcPct val="115000"/>
              </a:lnSpc>
              <a:spcBef>
                <a:spcPts val="1000"/>
              </a:spcBef>
              <a:spcAft>
                <a:spcPts val="0"/>
              </a:spcAft>
              <a:buNone/>
            </a:pPr>
            <a:endParaRPr sz="1000">
              <a:solidFill>
                <a:schemeClr val="dk1"/>
              </a:solidFill>
              <a:uFill>
                <a:noFill/>
              </a:uFill>
              <a:hlinkClick r:id="rId3"/>
            </a:endParaRPr>
          </a:p>
          <a:p>
            <a:pPr marL="0" lvl="0" indent="0" algn="l" rtl="0">
              <a:lnSpc>
                <a:spcPct val="115000"/>
              </a:lnSpc>
              <a:spcBef>
                <a:spcPts val="1000"/>
              </a:spcBef>
              <a:spcAft>
                <a:spcPts val="0"/>
              </a:spcAft>
              <a:buNone/>
            </a:pPr>
            <a:endParaRPr sz="1200">
              <a:solidFill>
                <a:schemeClr val="dk1"/>
              </a:solidFill>
              <a:latin typeface="Trebuchet MS"/>
              <a:ea typeface="Trebuchet MS"/>
              <a:cs typeface="Trebuchet MS"/>
              <a:sym typeface="Trebuchet MS"/>
            </a:endParaRPr>
          </a:p>
          <a:p>
            <a:pPr marL="190500" lvl="0" indent="0" algn="l" rtl="0">
              <a:lnSpc>
                <a:spcPct val="115000"/>
              </a:lnSpc>
              <a:spcBef>
                <a:spcPts val="0"/>
              </a:spcBef>
              <a:spcAft>
                <a:spcPts val="0"/>
              </a:spcAft>
              <a:buNone/>
            </a:pPr>
            <a:endParaRPr sz="1200">
              <a:solidFill>
                <a:schemeClr val="dk1"/>
              </a:solidFill>
              <a:latin typeface="Trebuchet MS"/>
              <a:ea typeface="Trebuchet MS"/>
              <a:cs typeface="Trebuchet MS"/>
              <a:sym typeface="Trebuchet MS"/>
            </a:endParaRPr>
          </a:p>
          <a:p>
            <a:pPr marL="0" lvl="0" indent="0" algn="l" rtl="0">
              <a:lnSpc>
                <a:spcPct val="115000"/>
              </a:lnSpc>
              <a:spcBef>
                <a:spcPts val="0"/>
              </a:spcBef>
              <a:spcAft>
                <a:spcPts val="0"/>
              </a:spcAft>
              <a:buNone/>
            </a:pPr>
            <a:endParaRPr sz="1200">
              <a:solidFill>
                <a:schemeClr val="dk1"/>
              </a:solidFill>
              <a:latin typeface="Trebuchet MS"/>
              <a:ea typeface="Trebuchet MS"/>
              <a:cs typeface="Trebuchet MS"/>
              <a:sym typeface="Trebuchet MS"/>
            </a:endParaRPr>
          </a:p>
          <a:p>
            <a:pPr marL="0" lvl="0" indent="0" algn="l" rtl="0">
              <a:lnSpc>
                <a:spcPct val="115000"/>
              </a:lnSpc>
              <a:spcBef>
                <a:spcPts val="0"/>
              </a:spcBef>
              <a:spcAft>
                <a:spcPts val="0"/>
              </a:spcAft>
              <a:buNone/>
            </a:pPr>
            <a:endParaRPr sz="1200">
              <a:solidFill>
                <a:schemeClr val="dk1"/>
              </a:solidFill>
              <a:latin typeface="Trebuchet MS"/>
              <a:ea typeface="Trebuchet MS"/>
              <a:cs typeface="Trebuchet MS"/>
              <a:sym typeface="Trebuchet MS"/>
            </a:endParaRPr>
          </a:p>
          <a:p>
            <a:pPr marL="0" lvl="0" indent="0" algn="l" rtl="0">
              <a:lnSpc>
                <a:spcPct val="115000"/>
              </a:lnSpc>
              <a:spcBef>
                <a:spcPts val="0"/>
              </a:spcBef>
              <a:spcAft>
                <a:spcPts val="0"/>
              </a:spcAft>
              <a:buNone/>
            </a:pPr>
            <a:endParaRPr sz="1200">
              <a:solidFill>
                <a:schemeClr val="dk1"/>
              </a:solidFill>
              <a:latin typeface="Trebuchet MS"/>
              <a:ea typeface="Trebuchet MS"/>
              <a:cs typeface="Trebuchet MS"/>
              <a:sym typeface="Trebuchet MS"/>
            </a:endParaRPr>
          </a:p>
          <a:p>
            <a:pPr marL="457200" lvl="0" indent="0" algn="l" rtl="0">
              <a:lnSpc>
                <a:spcPct val="115000"/>
              </a:lnSpc>
              <a:spcBef>
                <a:spcPts val="0"/>
              </a:spcBef>
              <a:spcAft>
                <a:spcPts val="0"/>
              </a:spcAft>
              <a:buNone/>
            </a:pPr>
            <a:endParaRPr sz="1200">
              <a:solidFill>
                <a:schemeClr val="dk1"/>
              </a:solidFill>
              <a:latin typeface="Trebuchet MS"/>
              <a:ea typeface="Trebuchet MS"/>
              <a:cs typeface="Trebuchet MS"/>
              <a:sym typeface="Trebuchet MS"/>
            </a:endParaRPr>
          </a:p>
          <a:p>
            <a:pPr marL="457200" lvl="0" indent="0" algn="l" rtl="0">
              <a:lnSpc>
                <a:spcPct val="115000"/>
              </a:lnSpc>
              <a:spcBef>
                <a:spcPts val="0"/>
              </a:spcBef>
              <a:spcAft>
                <a:spcPts val="0"/>
              </a:spcAft>
              <a:buNone/>
            </a:pPr>
            <a:endParaRPr sz="1200">
              <a:solidFill>
                <a:schemeClr val="dk1"/>
              </a:solidFill>
              <a:latin typeface="Trebuchet MS"/>
              <a:ea typeface="Trebuchet MS"/>
              <a:cs typeface="Trebuchet MS"/>
              <a:sym typeface="Trebuchet MS"/>
            </a:endParaRPr>
          </a:p>
          <a:p>
            <a:pPr marL="457200" lvl="0" indent="0" algn="l" rtl="0">
              <a:lnSpc>
                <a:spcPct val="115000"/>
              </a:lnSpc>
              <a:spcBef>
                <a:spcPts val="0"/>
              </a:spcBef>
              <a:spcAft>
                <a:spcPts val="0"/>
              </a:spcAft>
              <a:buNone/>
            </a:pPr>
            <a:endParaRPr sz="1200">
              <a:solidFill>
                <a:schemeClr val="dk1"/>
              </a:solidFill>
              <a:latin typeface="Trebuchet MS"/>
              <a:ea typeface="Trebuchet MS"/>
              <a:cs typeface="Trebuchet MS"/>
              <a:sym typeface="Trebuchet MS"/>
            </a:endParaRPr>
          </a:p>
          <a:p>
            <a:pPr marL="457200" lvl="0" indent="0" algn="l" rtl="0">
              <a:lnSpc>
                <a:spcPct val="115000"/>
              </a:lnSpc>
              <a:spcBef>
                <a:spcPts val="0"/>
              </a:spcBef>
              <a:spcAft>
                <a:spcPts val="0"/>
              </a:spcAft>
              <a:buNone/>
            </a:pPr>
            <a:endParaRPr sz="1200">
              <a:solidFill>
                <a:schemeClr val="dk1"/>
              </a:solidFill>
              <a:latin typeface="Trebuchet MS"/>
              <a:ea typeface="Trebuchet MS"/>
              <a:cs typeface="Trebuchet MS"/>
              <a:sym typeface="Trebuchet MS"/>
            </a:endParaRPr>
          </a:p>
          <a:p>
            <a:pPr marL="457200" lvl="0" indent="0" algn="l" rtl="0">
              <a:lnSpc>
                <a:spcPct val="115000"/>
              </a:lnSpc>
              <a:spcBef>
                <a:spcPts val="0"/>
              </a:spcBef>
              <a:spcAft>
                <a:spcPts val="0"/>
              </a:spcAft>
              <a:buNone/>
            </a:pPr>
            <a:endParaRPr sz="1200">
              <a:solidFill>
                <a:schemeClr val="dk1"/>
              </a:solidFill>
              <a:latin typeface="Trebuchet MS"/>
              <a:ea typeface="Trebuchet MS"/>
              <a:cs typeface="Trebuchet MS"/>
              <a:sym typeface="Trebuchet MS"/>
            </a:endParaRPr>
          </a:p>
          <a:p>
            <a:pPr marL="457200" lvl="0" indent="0" algn="l" rtl="0">
              <a:lnSpc>
                <a:spcPct val="115000"/>
              </a:lnSpc>
              <a:spcBef>
                <a:spcPts val="0"/>
              </a:spcBef>
              <a:spcAft>
                <a:spcPts val="0"/>
              </a:spcAft>
              <a:buNone/>
            </a:pPr>
            <a:endParaRPr sz="1200">
              <a:solidFill>
                <a:schemeClr val="dk1"/>
              </a:solidFill>
              <a:latin typeface="Trebuchet MS"/>
              <a:ea typeface="Trebuchet MS"/>
              <a:cs typeface="Trebuchet MS"/>
              <a:sym typeface="Trebuchet MS"/>
            </a:endParaRPr>
          </a:p>
          <a:p>
            <a:pPr marL="457200" lvl="0" indent="0" algn="just" rtl="0">
              <a:lnSpc>
                <a:spcPct val="90000"/>
              </a:lnSpc>
              <a:spcBef>
                <a:spcPts val="0"/>
              </a:spcBef>
              <a:spcAft>
                <a:spcPts val="0"/>
              </a:spcAft>
              <a:buNone/>
            </a:pPr>
            <a:endParaRPr sz="1200">
              <a:solidFill>
                <a:srgbClr val="595959"/>
              </a:solidFill>
              <a:latin typeface="Trebuchet MS"/>
              <a:ea typeface="Trebuchet MS"/>
              <a:cs typeface="Trebuchet MS"/>
              <a:sym typeface="Trebuchet MS"/>
            </a:endParaRPr>
          </a:p>
          <a:p>
            <a:pPr marL="0" lvl="0" indent="0" algn="just" rtl="0">
              <a:lnSpc>
                <a:spcPct val="90000"/>
              </a:lnSpc>
              <a:spcBef>
                <a:spcPts val="0"/>
              </a:spcBef>
              <a:spcAft>
                <a:spcPts val="0"/>
              </a:spcAft>
              <a:buClr>
                <a:schemeClr val="dk1"/>
              </a:buClr>
              <a:buSzPts val="1100"/>
              <a:buFont typeface="Arial"/>
              <a:buNone/>
            </a:pPr>
            <a:endParaRPr sz="1200">
              <a:solidFill>
                <a:srgbClr val="595959"/>
              </a:solidFill>
              <a:latin typeface="Trebuchet MS"/>
              <a:ea typeface="Trebuchet MS"/>
              <a:cs typeface="Trebuchet MS"/>
              <a:sym typeface="Trebuchet MS"/>
            </a:endParaRPr>
          </a:p>
          <a:p>
            <a:pPr marL="0" lvl="0" indent="0" algn="just" rtl="0">
              <a:lnSpc>
                <a:spcPct val="90000"/>
              </a:lnSpc>
              <a:spcBef>
                <a:spcPts val="0"/>
              </a:spcBef>
              <a:spcAft>
                <a:spcPts val="0"/>
              </a:spcAft>
              <a:buClr>
                <a:schemeClr val="dk1"/>
              </a:buClr>
              <a:buSzPts val="1100"/>
              <a:buFont typeface="Arial"/>
              <a:buNone/>
            </a:pPr>
            <a:endParaRPr sz="1200">
              <a:solidFill>
                <a:srgbClr val="747474"/>
              </a:solidFill>
              <a:latin typeface="Trebuchet MS"/>
              <a:ea typeface="Trebuchet MS"/>
              <a:cs typeface="Trebuchet MS"/>
              <a:sym typeface="Trebuchet MS"/>
            </a:endParaRPr>
          </a:p>
          <a:p>
            <a:pPr marL="0" lvl="0" indent="0" algn="just" rtl="0">
              <a:lnSpc>
                <a:spcPct val="90000"/>
              </a:lnSpc>
              <a:spcBef>
                <a:spcPts val="0"/>
              </a:spcBef>
              <a:spcAft>
                <a:spcPts val="0"/>
              </a:spcAft>
              <a:buClr>
                <a:schemeClr val="dk1"/>
              </a:buClr>
              <a:buSzPts val="1100"/>
              <a:buFont typeface="Arial"/>
              <a:buNone/>
            </a:pPr>
            <a:endParaRPr sz="1200">
              <a:solidFill>
                <a:srgbClr val="747474"/>
              </a:solidFill>
              <a:latin typeface="Trebuchet MS"/>
              <a:ea typeface="Trebuchet MS"/>
              <a:cs typeface="Trebuchet MS"/>
              <a:sym typeface="Trebuchet MS"/>
            </a:endParaRPr>
          </a:p>
          <a:p>
            <a:pPr marL="0" lvl="0" indent="0" algn="just" rtl="0">
              <a:lnSpc>
                <a:spcPct val="90000"/>
              </a:lnSpc>
              <a:spcBef>
                <a:spcPts val="0"/>
              </a:spcBef>
              <a:spcAft>
                <a:spcPts val="0"/>
              </a:spcAft>
              <a:buClr>
                <a:schemeClr val="dk1"/>
              </a:buClr>
              <a:buSzPts val="1100"/>
              <a:buFont typeface="Arial"/>
              <a:buNone/>
            </a:pPr>
            <a:endParaRPr sz="1200">
              <a:solidFill>
                <a:srgbClr val="747474"/>
              </a:solidFill>
              <a:latin typeface="Trebuchet MS"/>
              <a:ea typeface="Trebuchet MS"/>
              <a:cs typeface="Trebuchet MS"/>
              <a:sym typeface="Trebuchet MS"/>
            </a:endParaRPr>
          </a:p>
          <a:p>
            <a:pPr marL="0" lvl="0" indent="0" algn="just" rtl="0">
              <a:lnSpc>
                <a:spcPct val="90000"/>
              </a:lnSpc>
              <a:spcBef>
                <a:spcPts val="0"/>
              </a:spcBef>
              <a:spcAft>
                <a:spcPts val="0"/>
              </a:spcAft>
              <a:buClr>
                <a:schemeClr val="dk1"/>
              </a:buClr>
              <a:buSzPts val="1100"/>
              <a:buFont typeface="Arial"/>
              <a:buNone/>
            </a:pPr>
            <a:endParaRPr sz="1200">
              <a:solidFill>
                <a:srgbClr val="595959"/>
              </a:solidFill>
              <a:latin typeface="Trebuchet MS"/>
              <a:ea typeface="Trebuchet MS"/>
              <a:cs typeface="Trebuchet MS"/>
              <a:sym typeface="Trebuchet MS"/>
            </a:endParaRPr>
          </a:p>
          <a:p>
            <a:pPr marL="0" lvl="0" indent="0" algn="just" rtl="0">
              <a:lnSpc>
                <a:spcPct val="90000"/>
              </a:lnSpc>
              <a:spcBef>
                <a:spcPts val="0"/>
              </a:spcBef>
              <a:spcAft>
                <a:spcPts val="0"/>
              </a:spcAft>
              <a:buClr>
                <a:schemeClr val="dk1"/>
              </a:buClr>
              <a:buSzPts val="1100"/>
              <a:buFont typeface="Arial"/>
              <a:buNone/>
            </a:pPr>
            <a:endParaRPr sz="1200">
              <a:solidFill>
                <a:srgbClr val="595959"/>
              </a:solidFill>
              <a:latin typeface="Trebuchet MS"/>
              <a:ea typeface="Trebuchet MS"/>
              <a:cs typeface="Trebuchet MS"/>
              <a:sym typeface="Trebuchet MS"/>
            </a:endParaRPr>
          </a:p>
          <a:p>
            <a:pPr marL="0" lvl="0" indent="0" algn="just" rtl="0">
              <a:lnSpc>
                <a:spcPct val="90000"/>
              </a:lnSpc>
              <a:spcBef>
                <a:spcPts val="0"/>
              </a:spcBef>
              <a:spcAft>
                <a:spcPts val="0"/>
              </a:spcAft>
              <a:buClr>
                <a:schemeClr val="dk1"/>
              </a:buClr>
              <a:buSzPts val="1100"/>
              <a:buFont typeface="Arial"/>
              <a:buNone/>
            </a:pPr>
            <a:endParaRPr sz="1200">
              <a:solidFill>
                <a:srgbClr val="595959"/>
              </a:solidFill>
              <a:latin typeface="Trebuchet MS"/>
              <a:ea typeface="Trebuchet MS"/>
              <a:cs typeface="Trebuchet MS"/>
              <a:sym typeface="Trebuchet MS"/>
            </a:endParaRPr>
          </a:p>
          <a:p>
            <a:pPr marL="0" lvl="0" indent="0" algn="just" rtl="0">
              <a:lnSpc>
                <a:spcPct val="90000"/>
              </a:lnSpc>
              <a:spcBef>
                <a:spcPts val="0"/>
              </a:spcBef>
              <a:spcAft>
                <a:spcPts val="0"/>
              </a:spcAft>
              <a:buClr>
                <a:schemeClr val="dk1"/>
              </a:buClr>
              <a:buSzPts val="1100"/>
              <a:buFont typeface="Arial"/>
              <a:buNone/>
            </a:pPr>
            <a:endParaRPr sz="1200">
              <a:solidFill>
                <a:srgbClr val="595959"/>
              </a:solidFill>
              <a:latin typeface="Trebuchet MS"/>
              <a:ea typeface="Trebuchet MS"/>
              <a:cs typeface="Trebuchet MS"/>
              <a:sym typeface="Trebuchet MS"/>
            </a:endParaRPr>
          </a:p>
          <a:p>
            <a:pPr marL="0" lvl="0" indent="0" algn="just" rtl="0">
              <a:lnSpc>
                <a:spcPct val="90000"/>
              </a:lnSpc>
              <a:spcBef>
                <a:spcPts val="0"/>
              </a:spcBef>
              <a:spcAft>
                <a:spcPts val="0"/>
              </a:spcAft>
              <a:buClr>
                <a:schemeClr val="dk1"/>
              </a:buClr>
              <a:buSzPts val="1100"/>
              <a:buFont typeface="Arial"/>
              <a:buNone/>
            </a:pPr>
            <a:endParaRPr sz="1200">
              <a:solidFill>
                <a:srgbClr val="595959"/>
              </a:solidFill>
              <a:latin typeface="Trebuchet MS"/>
              <a:ea typeface="Trebuchet MS"/>
              <a:cs typeface="Trebuchet MS"/>
              <a:sym typeface="Trebuchet MS"/>
            </a:endParaRPr>
          </a:p>
          <a:p>
            <a:pPr marL="0" lvl="0" indent="0" algn="just" rtl="0">
              <a:lnSpc>
                <a:spcPct val="90000"/>
              </a:lnSpc>
              <a:spcBef>
                <a:spcPts val="0"/>
              </a:spcBef>
              <a:spcAft>
                <a:spcPts val="0"/>
              </a:spcAft>
              <a:buClr>
                <a:schemeClr val="dk1"/>
              </a:buClr>
              <a:buSzPts val="1100"/>
              <a:buFont typeface="Arial"/>
              <a:buNone/>
            </a:pPr>
            <a:endParaRPr sz="1200">
              <a:solidFill>
                <a:srgbClr val="595959"/>
              </a:solidFill>
              <a:latin typeface="Trebuchet MS"/>
              <a:ea typeface="Trebuchet MS"/>
              <a:cs typeface="Trebuchet MS"/>
              <a:sym typeface="Trebuchet MS"/>
            </a:endParaRPr>
          </a:p>
          <a:p>
            <a:pPr marL="0" lvl="0" indent="0" algn="just" rtl="0">
              <a:lnSpc>
                <a:spcPct val="90000"/>
              </a:lnSpc>
              <a:spcBef>
                <a:spcPts val="0"/>
              </a:spcBef>
              <a:spcAft>
                <a:spcPts val="0"/>
              </a:spcAft>
              <a:buClr>
                <a:schemeClr val="dk1"/>
              </a:buClr>
              <a:buSzPts val="1100"/>
              <a:buFont typeface="Arial"/>
              <a:buNone/>
            </a:pPr>
            <a:endParaRPr sz="1200">
              <a:solidFill>
                <a:srgbClr val="595959"/>
              </a:solidFill>
              <a:latin typeface="Trebuchet MS"/>
              <a:ea typeface="Trebuchet MS"/>
              <a:cs typeface="Trebuchet MS"/>
              <a:sym typeface="Trebuchet MS"/>
            </a:endParaRPr>
          </a:p>
          <a:p>
            <a:pPr marL="0" lvl="0" indent="0" algn="l" rtl="0">
              <a:lnSpc>
                <a:spcPct val="90000"/>
              </a:lnSpc>
              <a:spcBef>
                <a:spcPts val="0"/>
              </a:spcBef>
              <a:spcAft>
                <a:spcPts val="0"/>
              </a:spcAft>
              <a:buClr>
                <a:srgbClr val="595959"/>
              </a:buClr>
              <a:buSzPts val="1400"/>
              <a:buFont typeface="Arial"/>
              <a:buNone/>
            </a:pPr>
            <a:endParaRPr sz="1200">
              <a:solidFill>
                <a:srgbClr val="595959"/>
              </a:solidFill>
              <a:latin typeface="Trebuchet MS"/>
              <a:ea typeface="Trebuchet MS"/>
              <a:cs typeface="Trebuchet MS"/>
              <a:sym typeface="Trebuchet MS"/>
            </a:endParaRPr>
          </a:p>
        </p:txBody>
      </p:sp>
      <p:pic>
        <p:nvPicPr>
          <p:cNvPr id="482" name="Google Shape;482;p52"/>
          <p:cNvPicPr preferRelativeResize="0"/>
          <p:nvPr/>
        </p:nvPicPr>
        <p:blipFill>
          <a:blip r:embed="rId4">
            <a:alphaModFix/>
          </a:blip>
          <a:stretch>
            <a:fillRect/>
          </a:stretch>
        </p:blipFill>
        <p:spPr>
          <a:xfrm>
            <a:off x="820750" y="1292075"/>
            <a:ext cx="3027624" cy="1127400"/>
          </a:xfrm>
          <a:prstGeom prst="rect">
            <a:avLst/>
          </a:prstGeom>
          <a:noFill/>
          <a:ln>
            <a:noFill/>
          </a:ln>
        </p:spPr>
      </p:pic>
      <p:pic>
        <p:nvPicPr>
          <p:cNvPr id="483" name="Google Shape;483;p52"/>
          <p:cNvPicPr preferRelativeResize="0"/>
          <p:nvPr/>
        </p:nvPicPr>
        <p:blipFill>
          <a:blip r:embed="rId5">
            <a:alphaModFix/>
          </a:blip>
          <a:stretch>
            <a:fillRect/>
          </a:stretch>
        </p:blipFill>
        <p:spPr>
          <a:xfrm>
            <a:off x="4723275" y="1266263"/>
            <a:ext cx="3535925" cy="1179025"/>
          </a:xfrm>
          <a:prstGeom prst="rect">
            <a:avLst/>
          </a:prstGeom>
          <a:noFill/>
          <a:ln>
            <a:noFill/>
          </a:ln>
        </p:spPr>
      </p:pic>
      <p:pic>
        <p:nvPicPr>
          <p:cNvPr id="484" name="Google Shape;484;p52"/>
          <p:cNvPicPr preferRelativeResize="0"/>
          <p:nvPr/>
        </p:nvPicPr>
        <p:blipFill>
          <a:blip r:embed="rId6">
            <a:alphaModFix/>
          </a:blip>
          <a:stretch>
            <a:fillRect/>
          </a:stretch>
        </p:blipFill>
        <p:spPr>
          <a:xfrm>
            <a:off x="392900" y="2769175"/>
            <a:ext cx="8507701" cy="1875000"/>
          </a:xfrm>
          <a:prstGeom prst="rect">
            <a:avLst/>
          </a:prstGeom>
          <a:noFill/>
          <a:ln>
            <a:noFill/>
          </a:ln>
        </p:spPr>
      </p:pic>
      <p:sp>
        <p:nvSpPr>
          <p:cNvPr id="485" name="Google Shape;485;p52"/>
          <p:cNvSpPr txBox="1"/>
          <p:nvPr/>
        </p:nvSpPr>
        <p:spPr>
          <a:xfrm>
            <a:off x="1105175" y="5052225"/>
            <a:ext cx="6956700" cy="8256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Your Filter is set using an OR condition to look for multiple error messages in the JOB Report.  Note:  There are 20 report types you can choose and you can have your filter read multiple reports.</a:t>
            </a:r>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cxnSp>
        <p:nvCxnSpPr>
          <p:cNvPr id="490" name="Google Shape;490;p53"/>
          <p:cNvCxnSpPr>
            <a:stCxn id="491" idx="0"/>
            <a:endCxn id="491" idx="0"/>
          </p:cNvCxnSpPr>
          <p:nvPr/>
        </p:nvCxnSpPr>
        <p:spPr>
          <a:xfrm>
            <a:off x="455661" y="1058209"/>
            <a:ext cx="8308200" cy="0"/>
          </a:xfrm>
          <a:prstGeom prst="straightConnector1">
            <a:avLst/>
          </a:prstGeom>
          <a:noFill/>
          <a:ln w="9525" cap="flat" cmpd="sng">
            <a:solidFill>
              <a:srgbClr val="CCCCCC"/>
            </a:solidFill>
            <a:prstDash val="solid"/>
            <a:round/>
            <a:headEnd type="none" w="med" len="med"/>
            <a:tailEnd type="none" w="med" len="med"/>
          </a:ln>
        </p:spPr>
      </p:cxnSp>
      <p:sp>
        <p:nvSpPr>
          <p:cNvPr id="492" name="Google Shape;492;p53"/>
          <p:cNvSpPr txBox="1">
            <a:spLocks noGrp="1"/>
          </p:cNvSpPr>
          <p:nvPr>
            <p:ph type="title"/>
          </p:nvPr>
        </p:nvSpPr>
        <p:spPr>
          <a:xfrm>
            <a:off x="455650" y="236525"/>
            <a:ext cx="8308200" cy="722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US" sz="3600" b="1">
                <a:solidFill>
                  <a:srgbClr val="2551A3"/>
                </a:solidFill>
                <a:latin typeface="Trebuchet MS"/>
                <a:ea typeface="Trebuchet MS"/>
                <a:cs typeface="Trebuchet MS"/>
                <a:sym typeface="Trebuchet MS"/>
              </a:rPr>
              <a:t>CALL - Notification</a:t>
            </a:r>
            <a:endParaRPr sz="3600" b="1">
              <a:solidFill>
                <a:srgbClr val="2551A3"/>
              </a:solidFill>
              <a:latin typeface="Trebuchet MS"/>
              <a:ea typeface="Trebuchet MS"/>
              <a:cs typeface="Trebuchet MS"/>
              <a:sym typeface="Trebuchet MS"/>
            </a:endParaRPr>
          </a:p>
        </p:txBody>
      </p:sp>
      <p:sp>
        <p:nvSpPr>
          <p:cNvPr id="494" name="Google Shape;494;p53"/>
          <p:cNvSpPr txBox="1"/>
          <p:nvPr/>
        </p:nvSpPr>
        <p:spPr>
          <a:xfrm>
            <a:off x="256075" y="1106063"/>
            <a:ext cx="8507700" cy="4670483"/>
          </a:xfrm>
          <a:prstGeom prst="rect">
            <a:avLst/>
          </a:prstGeom>
          <a:solidFill>
            <a:srgbClr val="FFFFFF"/>
          </a:solidFill>
          <a:ln>
            <a:noFill/>
          </a:ln>
        </p:spPr>
        <p:txBody>
          <a:bodyPr spcFirstLastPara="1" wrap="square" lIns="91425" tIns="91425" rIns="91425" bIns="91425" anchor="t" anchorCtr="0">
            <a:noAutofit/>
          </a:bodyPr>
          <a:lstStyle/>
          <a:p>
            <a:pPr marL="0" lvl="0" indent="0" algn="l" rtl="0">
              <a:lnSpc>
                <a:spcPct val="85714"/>
              </a:lnSpc>
              <a:spcBef>
                <a:spcPts val="1900"/>
              </a:spcBef>
              <a:spcAft>
                <a:spcPts val="0"/>
              </a:spcAft>
              <a:buClr>
                <a:schemeClr val="dk1"/>
              </a:buClr>
              <a:buSzPts val="1100"/>
              <a:buFont typeface="Arial"/>
              <a:buNone/>
            </a:pPr>
            <a:r>
              <a:rPr lang="en-US" b="1" dirty="0">
                <a:solidFill>
                  <a:schemeClr val="dk1"/>
                </a:solidFill>
              </a:rPr>
              <a:t>Notification (CALL)</a:t>
            </a:r>
            <a:endParaRPr b="1" dirty="0">
              <a:solidFill>
                <a:schemeClr val="dk1"/>
              </a:solidFill>
            </a:endParaRPr>
          </a:p>
          <a:p>
            <a:pPr marL="0" lvl="0" indent="0" algn="l" rtl="0">
              <a:lnSpc>
                <a:spcPct val="115000"/>
              </a:lnSpc>
              <a:spcBef>
                <a:spcPts val="1900"/>
              </a:spcBef>
              <a:spcAft>
                <a:spcPts val="0"/>
              </a:spcAft>
              <a:buClr>
                <a:schemeClr val="dk1"/>
              </a:buClr>
              <a:buSzPts val="1100"/>
              <a:buFont typeface="Arial"/>
              <a:buNone/>
            </a:pPr>
            <a:r>
              <a:rPr lang="en-US" sz="1100" dirty="0">
                <a:solidFill>
                  <a:schemeClr val="dk1"/>
                </a:solidFill>
              </a:rPr>
              <a:t>Notification objects are customized messages and requests that can be assigned to other executable objects. When the execution of an object triggers a Notification, either an e-mail or an online message is sent. The Notification provides information or requires user interaction as a reaction to the execution of the object.</a:t>
            </a:r>
            <a:endParaRPr sz="1100" dirty="0">
              <a:solidFill>
                <a:schemeClr val="dk1"/>
              </a:solidFill>
            </a:endParaRPr>
          </a:p>
          <a:p>
            <a:pPr marL="0" lvl="0" indent="0" algn="l" rtl="0">
              <a:lnSpc>
                <a:spcPct val="115000"/>
              </a:lnSpc>
              <a:spcBef>
                <a:spcPts val="1000"/>
              </a:spcBef>
              <a:spcAft>
                <a:spcPts val="0"/>
              </a:spcAft>
              <a:buClr>
                <a:schemeClr val="dk1"/>
              </a:buClr>
              <a:buSzPts val="1100"/>
              <a:buFont typeface="Arial"/>
              <a:buNone/>
            </a:pPr>
            <a:r>
              <a:rPr lang="en-US" sz="1100" dirty="0">
                <a:solidFill>
                  <a:schemeClr val="dk1"/>
                </a:solidFill>
              </a:rPr>
              <a:t>As an administrator or as a developer and object designer, you create Notifications and assign them to executable objects. There are four different templates for creating Notifications, depending on the type of content you need. For each template you can choose the message type</a:t>
            </a:r>
            <a:endParaRPr sz="1100" dirty="0">
              <a:solidFill>
                <a:schemeClr val="dk1"/>
              </a:solidFill>
            </a:endParaRPr>
          </a:p>
          <a:p>
            <a:pPr marL="0" lvl="0" indent="0" algn="l" rtl="0">
              <a:lnSpc>
                <a:spcPct val="115000"/>
              </a:lnSpc>
              <a:spcBef>
                <a:spcPts val="1000"/>
              </a:spcBef>
              <a:spcAft>
                <a:spcPts val="0"/>
              </a:spcAft>
              <a:buClr>
                <a:schemeClr val="dk1"/>
              </a:buClr>
              <a:buSzPts val="1100"/>
              <a:buFont typeface="Arial"/>
              <a:buNone/>
            </a:pPr>
            <a:r>
              <a:rPr lang="en-US" sz="1100" dirty="0">
                <a:solidFill>
                  <a:schemeClr val="dk1"/>
                </a:solidFill>
              </a:rPr>
              <a:t>As an operator, you receive Notifications and react to them accordingly. They are either e-mails or online messages. You access the online messages through the </a:t>
            </a:r>
            <a:r>
              <a:rPr lang="en-US" sz="1100" b="1" dirty="0">
                <a:solidFill>
                  <a:schemeClr val="dk1"/>
                </a:solidFill>
              </a:rPr>
              <a:t>Requests</a:t>
            </a:r>
            <a:r>
              <a:rPr lang="en-US" sz="1100" dirty="0">
                <a:solidFill>
                  <a:schemeClr val="dk1"/>
                </a:solidFill>
              </a:rPr>
              <a:t> area in the menu bar or by clicking the link on the web notification sent by your browser. For more information, see </a:t>
            </a:r>
            <a:r>
              <a:rPr lang="en-US" sz="1100" u="sng" dirty="0">
                <a:solidFill>
                  <a:srgbClr val="0000FF"/>
                </a:solidFill>
                <a:hlinkClick r:id="rId3"/>
              </a:rPr>
              <a:t>Requests</a:t>
            </a:r>
            <a:r>
              <a:rPr lang="en-US" sz="1100" dirty="0">
                <a:solidFill>
                  <a:schemeClr val="dk1"/>
                </a:solidFill>
              </a:rPr>
              <a:t>.</a:t>
            </a:r>
            <a:endParaRPr sz="1100" dirty="0">
              <a:solidFill>
                <a:schemeClr val="dk1"/>
              </a:solidFill>
            </a:endParaRPr>
          </a:p>
          <a:p>
            <a:pPr marL="0" lvl="0" indent="0" algn="l" rtl="0">
              <a:lnSpc>
                <a:spcPct val="115000"/>
              </a:lnSpc>
              <a:spcBef>
                <a:spcPts val="1000"/>
              </a:spcBef>
              <a:spcAft>
                <a:spcPts val="0"/>
              </a:spcAft>
              <a:buClr>
                <a:schemeClr val="dk1"/>
              </a:buClr>
              <a:buSzPts val="1100"/>
              <a:buFont typeface="Arial"/>
              <a:buNone/>
            </a:pPr>
            <a:r>
              <a:rPr lang="en-US" sz="1100" b="1" dirty="0">
                <a:solidFill>
                  <a:schemeClr val="dk1"/>
                </a:solidFill>
              </a:rPr>
              <a:t>Example:</a:t>
            </a:r>
            <a:r>
              <a:rPr lang="en-US" sz="1100" dirty="0">
                <a:solidFill>
                  <a:schemeClr val="dk1"/>
                </a:solidFill>
              </a:rPr>
              <a:t> A Job usually needs few minutes to finish. If it takes longer, something might have gone wrong. You want to be informed of this situation as soon as possible. For this purpose, you create a Notification object and assign it to the Job. You assign it in the </a:t>
            </a:r>
            <a:r>
              <a:rPr lang="en-US" sz="1100" b="1" dirty="0">
                <a:solidFill>
                  <a:schemeClr val="dk1"/>
                </a:solidFill>
              </a:rPr>
              <a:t>Actions on Runtime Deviations</a:t>
            </a:r>
            <a:r>
              <a:rPr lang="en-US" sz="1100" dirty="0">
                <a:solidFill>
                  <a:schemeClr val="dk1"/>
                </a:solidFill>
              </a:rPr>
              <a:t> section on the </a:t>
            </a:r>
            <a:r>
              <a:rPr lang="en-US" sz="1100" u="sng" dirty="0">
                <a:solidFill>
                  <a:srgbClr val="0000FF"/>
                </a:solidFill>
                <a:hlinkClick r:id="rId4"/>
              </a:rPr>
              <a:t>Runtime Page</a:t>
            </a:r>
            <a:r>
              <a:rPr lang="en-US" sz="1100" dirty="0">
                <a:solidFill>
                  <a:schemeClr val="dk1"/>
                </a:solidFill>
              </a:rPr>
              <a:t> of the Job definition.</a:t>
            </a:r>
            <a:endParaRPr sz="1100" dirty="0">
              <a:solidFill>
                <a:schemeClr val="dk1"/>
              </a:solidFill>
            </a:endParaRPr>
          </a:p>
          <a:p>
            <a:pPr marL="0" lvl="0" indent="0" algn="l" rtl="0">
              <a:lnSpc>
                <a:spcPct val="150000"/>
              </a:lnSpc>
              <a:spcBef>
                <a:spcPts val="2300"/>
              </a:spcBef>
              <a:spcAft>
                <a:spcPts val="0"/>
              </a:spcAft>
              <a:buClr>
                <a:schemeClr val="dk1"/>
              </a:buClr>
              <a:buSzPts val="1100"/>
              <a:buFont typeface="Arial"/>
              <a:buNone/>
            </a:pPr>
            <a:r>
              <a:rPr lang="en-US" sz="1200" b="1" dirty="0">
                <a:solidFill>
                  <a:schemeClr val="dk1"/>
                </a:solidFill>
              </a:rPr>
              <a:t>Notification Templates</a:t>
            </a:r>
            <a:endParaRPr sz="1200" b="1"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100" dirty="0">
                <a:solidFill>
                  <a:schemeClr val="dk1"/>
                </a:solidFill>
              </a:rPr>
              <a:t>When you create a Notification object, you must select a template. The following templates are available:</a:t>
            </a:r>
            <a:endParaRPr sz="1100" dirty="0">
              <a:solidFill>
                <a:schemeClr val="dk1"/>
              </a:solidFill>
            </a:endParaRPr>
          </a:p>
          <a:p>
            <a:pPr marL="457200" lvl="0" indent="-298450" algn="l" rtl="0">
              <a:lnSpc>
                <a:spcPct val="115000"/>
              </a:lnSpc>
              <a:spcBef>
                <a:spcPts val="1100"/>
              </a:spcBef>
              <a:spcAft>
                <a:spcPts val="0"/>
              </a:spcAft>
              <a:buClr>
                <a:schemeClr val="dk1"/>
              </a:buClr>
              <a:buSzPts val="1100"/>
              <a:buChar char="●"/>
            </a:pPr>
            <a:r>
              <a:rPr lang="en-US" sz="1100" b="1" dirty="0">
                <a:solidFill>
                  <a:schemeClr val="dk1"/>
                </a:solidFill>
              </a:rPr>
              <a:t>ALARM, MAIL, SLM &amp; STANDARD</a:t>
            </a:r>
            <a:endParaRPr sz="1100" b="1" dirty="0">
              <a:solidFill>
                <a:schemeClr val="dk1"/>
              </a:solidFill>
            </a:endParaRPr>
          </a:p>
          <a:p>
            <a:pPr marL="0" lvl="0" indent="0" algn="l" rtl="0">
              <a:lnSpc>
                <a:spcPct val="115000"/>
              </a:lnSpc>
              <a:spcBef>
                <a:spcPts val="1100"/>
              </a:spcBef>
              <a:spcAft>
                <a:spcPts val="0"/>
              </a:spcAft>
              <a:buClr>
                <a:schemeClr val="dk1"/>
              </a:buClr>
              <a:buSzPts val="1100"/>
              <a:buFont typeface="Arial"/>
              <a:buNone/>
            </a:pPr>
            <a:r>
              <a:rPr lang="en-US" sz="1100" dirty="0">
                <a:solidFill>
                  <a:schemeClr val="dk1"/>
                </a:solidFill>
              </a:rPr>
              <a:t>All templates except </a:t>
            </a:r>
            <a:r>
              <a:rPr lang="en-US" sz="1100" b="1" dirty="0">
                <a:solidFill>
                  <a:schemeClr val="dk1"/>
                </a:solidFill>
              </a:rPr>
              <a:t>STANDARD</a:t>
            </a:r>
            <a:r>
              <a:rPr lang="en-US" sz="1100" dirty="0">
                <a:solidFill>
                  <a:schemeClr val="dk1"/>
                </a:solidFill>
              </a:rPr>
              <a:t> come with some predefined settings and a template-specific script on the </a:t>
            </a:r>
            <a:r>
              <a:rPr lang="en-US" sz="1100" b="1" dirty="0">
                <a:solidFill>
                  <a:schemeClr val="dk1"/>
                </a:solidFill>
              </a:rPr>
              <a:t>Process</a:t>
            </a:r>
            <a:r>
              <a:rPr lang="en-US" sz="1100" dirty="0">
                <a:solidFill>
                  <a:schemeClr val="dk1"/>
                </a:solidFill>
              </a:rPr>
              <a:t> page. You can change the predefined settings.  For this training we will use the Mail notification.</a:t>
            </a:r>
            <a:endParaRPr sz="1100" dirty="0">
              <a:solidFill>
                <a:schemeClr val="dk1"/>
              </a:solidFill>
            </a:endParaRPr>
          </a:p>
          <a:p>
            <a:pPr marL="0" lvl="0" indent="0" algn="just" rtl="0">
              <a:lnSpc>
                <a:spcPct val="90000"/>
              </a:lnSpc>
              <a:spcBef>
                <a:spcPts val="0"/>
              </a:spcBef>
              <a:spcAft>
                <a:spcPts val="0"/>
              </a:spcAft>
              <a:buClr>
                <a:schemeClr val="dk1"/>
              </a:buClr>
              <a:buSzPts val="1100"/>
              <a:buFont typeface="Arial"/>
              <a:buNone/>
            </a:pPr>
            <a:endParaRPr sz="1200" dirty="0">
              <a:solidFill>
                <a:srgbClr val="595959"/>
              </a:solidFill>
              <a:latin typeface="Trebuchet MS"/>
              <a:ea typeface="Trebuchet MS"/>
              <a:cs typeface="Trebuchet MS"/>
              <a:sym typeface="Trebuchet MS"/>
            </a:endParaRPr>
          </a:p>
          <a:p>
            <a:pPr marL="0" lvl="0" indent="0" algn="l" rtl="0">
              <a:lnSpc>
                <a:spcPct val="90000"/>
              </a:lnSpc>
              <a:spcBef>
                <a:spcPts val="0"/>
              </a:spcBef>
              <a:spcAft>
                <a:spcPts val="0"/>
              </a:spcAft>
              <a:buClr>
                <a:srgbClr val="595959"/>
              </a:buClr>
              <a:buSzPts val="1400"/>
              <a:buFont typeface="Arial"/>
              <a:buNone/>
            </a:pPr>
            <a:endParaRPr sz="1200" dirty="0">
              <a:solidFill>
                <a:srgbClr val="595959"/>
              </a:solidFill>
              <a:latin typeface="Trebuchet MS"/>
              <a:ea typeface="Trebuchet MS"/>
              <a:cs typeface="Trebuchet MS"/>
              <a:sym typeface="Trebuchet MS"/>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cxnSp>
        <p:nvCxnSpPr>
          <p:cNvPr id="499" name="Google Shape;499;p54"/>
          <p:cNvCxnSpPr>
            <a:stCxn id="500" idx="0"/>
            <a:endCxn id="500" idx="0"/>
          </p:cNvCxnSpPr>
          <p:nvPr/>
        </p:nvCxnSpPr>
        <p:spPr>
          <a:xfrm>
            <a:off x="455661" y="1058209"/>
            <a:ext cx="8308200" cy="0"/>
          </a:xfrm>
          <a:prstGeom prst="straightConnector1">
            <a:avLst/>
          </a:prstGeom>
          <a:noFill/>
          <a:ln w="9525" cap="flat" cmpd="sng">
            <a:solidFill>
              <a:srgbClr val="CCCCCC"/>
            </a:solidFill>
            <a:prstDash val="solid"/>
            <a:round/>
            <a:headEnd type="none" w="med" len="med"/>
            <a:tailEnd type="none" w="med" len="med"/>
          </a:ln>
        </p:spPr>
      </p:cxnSp>
      <p:sp>
        <p:nvSpPr>
          <p:cNvPr id="501" name="Google Shape;501;p54"/>
          <p:cNvSpPr txBox="1">
            <a:spLocks noGrp="1"/>
          </p:cNvSpPr>
          <p:nvPr>
            <p:ph type="title"/>
          </p:nvPr>
        </p:nvSpPr>
        <p:spPr>
          <a:xfrm>
            <a:off x="455650" y="236525"/>
            <a:ext cx="8308200" cy="722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US" sz="3600" b="1">
                <a:solidFill>
                  <a:srgbClr val="2551A3"/>
                </a:solidFill>
                <a:latin typeface="Trebuchet MS"/>
                <a:ea typeface="Trebuchet MS"/>
                <a:cs typeface="Trebuchet MS"/>
                <a:sym typeface="Trebuchet MS"/>
              </a:rPr>
              <a:t>CALL - Notification</a:t>
            </a:r>
            <a:endParaRPr sz="3600" b="1">
              <a:solidFill>
                <a:srgbClr val="2551A3"/>
              </a:solidFill>
              <a:latin typeface="Trebuchet MS"/>
              <a:ea typeface="Trebuchet MS"/>
              <a:cs typeface="Trebuchet MS"/>
              <a:sym typeface="Trebuchet MS"/>
            </a:endParaRPr>
          </a:p>
        </p:txBody>
      </p:sp>
      <p:sp>
        <p:nvSpPr>
          <p:cNvPr id="503" name="Google Shape;503;p54"/>
          <p:cNvSpPr txBox="1"/>
          <p:nvPr/>
        </p:nvSpPr>
        <p:spPr>
          <a:xfrm>
            <a:off x="256075" y="1106063"/>
            <a:ext cx="8507700" cy="51696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lnSpc>
                <a:spcPct val="115000"/>
              </a:lnSpc>
              <a:spcBef>
                <a:spcPts val="1000"/>
              </a:spcBef>
              <a:spcAft>
                <a:spcPts val="0"/>
              </a:spcAft>
              <a:buNone/>
            </a:pPr>
            <a:endParaRPr sz="1200">
              <a:solidFill>
                <a:schemeClr val="dk1"/>
              </a:solidFill>
              <a:latin typeface="Trebuchet MS"/>
              <a:ea typeface="Trebuchet MS"/>
              <a:cs typeface="Trebuchet MS"/>
              <a:sym typeface="Trebuchet MS"/>
            </a:endParaRPr>
          </a:p>
          <a:p>
            <a:pPr marL="0" lvl="0" indent="0" algn="l" rtl="0">
              <a:lnSpc>
                <a:spcPct val="115000"/>
              </a:lnSpc>
              <a:spcBef>
                <a:spcPts val="1000"/>
              </a:spcBef>
              <a:spcAft>
                <a:spcPts val="0"/>
              </a:spcAft>
              <a:buNone/>
            </a:pPr>
            <a:endParaRPr sz="1200">
              <a:solidFill>
                <a:schemeClr val="dk1"/>
              </a:solidFill>
              <a:latin typeface="Trebuchet MS"/>
              <a:ea typeface="Trebuchet MS"/>
              <a:cs typeface="Trebuchet MS"/>
              <a:sym typeface="Trebuchet MS"/>
            </a:endParaRPr>
          </a:p>
          <a:p>
            <a:pPr marL="0" lvl="0" indent="0" algn="l" rtl="0">
              <a:lnSpc>
                <a:spcPct val="115000"/>
              </a:lnSpc>
              <a:spcBef>
                <a:spcPts val="1000"/>
              </a:spcBef>
              <a:spcAft>
                <a:spcPts val="0"/>
              </a:spcAft>
              <a:buNone/>
            </a:pPr>
            <a:endParaRPr sz="1200">
              <a:solidFill>
                <a:schemeClr val="dk1"/>
              </a:solidFill>
              <a:latin typeface="Trebuchet MS"/>
              <a:ea typeface="Trebuchet MS"/>
              <a:cs typeface="Trebuchet MS"/>
              <a:sym typeface="Trebuchet MS"/>
            </a:endParaRPr>
          </a:p>
          <a:p>
            <a:pPr marL="0" lvl="0" indent="0" algn="l" rtl="0">
              <a:lnSpc>
                <a:spcPct val="115000"/>
              </a:lnSpc>
              <a:spcBef>
                <a:spcPts val="1000"/>
              </a:spcBef>
              <a:spcAft>
                <a:spcPts val="0"/>
              </a:spcAft>
              <a:buNone/>
            </a:pPr>
            <a:endParaRPr sz="1200">
              <a:solidFill>
                <a:schemeClr val="dk1"/>
              </a:solidFill>
              <a:latin typeface="Trebuchet MS"/>
              <a:ea typeface="Trebuchet MS"/>
              <a:cs typeface="Trebuchet MS"/>
              <a:sym typeface="Trebuchet MS"/>
            </a:endParaRPr>
          </a:p>
          <a:p>
            <a:pPr marL="0" lvl="0" indent="0" algn="l" rtl="0">
              <a:lnSpc>
                <a:spcPct val="115000"/>
              </a:lnSpc>
              <a:spcBef>
                <a:spcPts val="1000"/>
              </a:spcBef>
              <a:spcAft>
                <a:spcPts val="0"/>
              </a:spcAft>
              <a:buNone/>
            </a:pPr>
            <a:endParaRPr sz="1200">
              <a:solidFill>
                <a:schemeClr val="dk1"/>
              </a:solidFill>
              <a:latin typeface="Trebuchet MS"/>
              <a:ea typeface="Trebuchet MS"/>
              <a:cs typeface="Trebuchet MS"/>
              <a:sym typeface="Trebuchet MS"/>
            </a:endParaRPr>
          </a:p>
          <a:p>
            <a:pPr marL="0" lvl="0" indent="0" algn="l" rtl="0">
              <a:lnSpc>
                <a:spcPct val="115000"/>
              </a:lnSpc>
              <a:spcBef>
                <a:spcPts val="1000"/>
              </a:spcBef>
              <a:spcAft>
                <a:spcPts val="0"/>
              </a:spcAft>
              <a:buNone/>
            </a:pPr>
            <a:endParaRPr sz="1000">
              <a:solidFill>
                <a:schemeClr val="dk1"/>
              </a:solidFill>
              <a:uFill>
                <a:noFill/>
              </a:uFill>
              <a:hlinkClick r:id="rId3"/>
            </a:endParaRPr>
          </a:p>
          <a:p>
            <a:pPr marL="0" lvl="0" indent="0" algn="l" rtl="0">
              <a:lnSpc>
                <a:spcPct val="115000"/>
              </a:lnSpc>
              <a:spcBef>
                <a:spcPts val="1000"/>
              </a:spcBef>
              <a:spcAft>
                <a:spcPts val="0"/>
              </a:spcAft>
              <a:buNone/>
            </a:pPr>
            <a:endParaRPr sz="1200">
              <a:solidFill>
                <a:schemeClr val="dk1"/>
              </a:solidFill>
              <a:latin typeface="Trebuchet MS"/>
              <a:ea typeface="Trebuchet MS"/>
              <a:cs typeface="Trebuchet MS"/>
              <a:sym typeface="Trebuchet MS"/>
            </a:endParaRPr>
          </a:p>
          <a:p>
            <a:pPr marL="190500" lvl="0" indent="0" algn="l" rtl="0">
              <a:lnSpc>
                <a:spcPct val="115000"/>
              </a:lnSpc>
              <a:spcBef>
                <a:spcPts val="0"/>
              </a:spcBef>
              <a:spcAft>
                <a:spcPts val="0"/>
              </a:spcAft>
              <a:buNone/>
            </a:pPr>
            <a:endParaRPr sz="1200">
              <a:solidFill>
                <a:schemeClr val="dk1"/>
              </a:solidFill>
              <a:latin typeface="Trebuchet MS"/>
              <a:ea typeface="Trebuchet MS"/>
              <a:cs typeface="Trebuchet MS"/>
              <a:sym typeface="Trebuchet MS"/>
            </a:endParaRPr>
          </a:p>
          <a:p>
            <a:pPr marL="0" lvl="0" indent="0" algn="l" rtl="0">
              <a:lnSpc>
                <a:spcPct val="115000"/>
              </a:lnSpc>
              <a:spcBef>
                <a:spcPts val="0"/>
              </a:spcBef>
              <a:spcAft>
                <a:spcPts val="0"/>
              </a:spcAft>
              <a:buNone/>
            </a:pPr>
            <a:endParaRPr sz="1200">
              <a:solidFill>
                <a:schemeClr val="dk1"/>
              </a:solidFill>
              <a:latin typeface="Trebuchet MS"/>
              <a:ea typeface="Trebuchet MS"/>
              <a:cs typeface="Trebuchet MS"/>
              <a:sym typeface="Trebuchet MS"/>
            </a:endParaRPr>
          </a:p>
          <a:p>
            <a:pPr marL="0" lvl="0" indent="0" algn="l" rtl="0">
              <a:lnSpc>
                <a:spcPct val="115000"/>
              </a:lnSpc>
              <a:spcBef>
                <a:spcPts val="0"/>
              </a:spcBef>
              <a:spcAft>
                <a:spcPts val="0"/>
              </a:spcAft>
              <a:buNone/>
            </a:pPr>
            <a:endParaRPr sz="1200">
              <a:solidFill>
                <a:schemeClr val="dk1"/>
              </a:solidFill>
              <a:latin typeface="Trebuchet MS"/>
              <a:ea typeface="Trebuchet MS"/>
              <a:cs typeface="Trebuchet MS"/>
              <a:sym typeface="Trebuchet MS"/>
            </a:endParaRPr>
          </a:p>
          <a:p>
            <a:pPr marL="0" lvl="0" indent="0" algn="l" rtl="0">
              <a:lnSpc>
                <a:spcPct val="115000"/>
              </a:lnSpc>
              <a:spcBef>
                <a:spcPts val="0"/>
              </a:spcBef>
              <a:spcAft>
                <a:spcPts val="0"/>
              </a:spcAft>
              <a:buNone/>
            </a:pPr>
            <a:endParaRPr sz="1200">
              <a:solidFill>
                <a:schemeClr val="dk1"/>
              </a:solidFill>
              <a:latin typeface="Trebuchet MS"/>
              <a:ea typeface="Trebuchet MS"/>
              <a:cs typeface="Trebuchet MS"/>
              <a:sym typeface="Trebuchet MS"/>
            </a:endParaRPr>
          </a:p>
          <a:p>
            <a:pPr marL="457200" lvl="0" indent="0" algn="l" rtl="0">
              <a:lnSpc>
                <a:spcPct val="115000"/>
              </a:lnSpc>
              <a:spcBef>
                <a:spcPts val="0"/>
              </a:spcBef>
              <a:spcAft>
                <a:spcPts val="0"/>
              </a:spcAft>
              <a:buNone/>
            </a:pPr>
            <a:endParaRPr sz="1200">
              <a:solidFill>
                <a:schemeClr val="dk1"/>
              </a:solidFill>
              <a:latin typeface="Trebuchet MS"/>
              <a:ea typeface="Trebuchet MS"/>
              <a:cs typeface="Trebuchet MS"/>
              <a:sym typeface="Trebuchet MS"/>
            </a:endParaRPr>
          </a:p>
          <a:p>
            <a:pPr marL="457200" lvl="0" indent="0" algn="l" rtl="0">
              <a:lnSpc>
                <a:spcPct val="115000"/>
              </a:lnSpc>
              <a:spcBef>
                <a:spcPts val="0"/>
              </a:spcBef>
              <a:spcAft>
                <a:spcPts val="0"/>
              </a:spcAft>
              <a:buNone/>
            </a:pPr>
            <a:endParaRPr sz="1200">
              <a:solidFill>
                <a:schemeClr val="dk1"/>
              </a:solidFill>
              <a:latin typeface="Trebuchet MS"/>
              <a:ea typeface="Trebuchet MS"/>
              <a:cs typeface="Trebuchet MS"/>
              <a:sym typeface="Trebuchet MS"/>
            </a:endParaRPr>
          </a:p>
          <a:p>
            <a:pPr marL="457200" lvl="0" indent="0" algn="l" rtl="0">
              <a:lnSpc>
                <a:spcPct val="115000"/>
              </a:lnSpc>
              <a:spcBef>
                <a:spcPts val="0"/>
              </a:spcBef>
              <a:spcAft>
                <a:spcPts val="0"/>
              </a:spcAft>
              <a:buNone/>
            </a:pPr>
            <a:endParaRPr sz="1200">
              <a:solidFill>
                <a:schemeClr val="dk1"/>
              </a:solidFill>
              <a:latin typeface="Trebuchet MS"/>
              <a:ea typeface="Trebuchet MS"/>
              <a:cs typeface="Trebuchet MS"/>
              <a:sym typeface="Trebuchet MS"/>
            </a:endParaRPr>
          </a:p>
          <a:p>
            <a:pPr marL="457200" lvl="0" indent="0" algn="l" rtl="0">
              <a:lnSpc>
                <a:spcPct val="115000"/>
              </a:lnSpc>
              <a:spcBef>
                <a:spcPts val="0"/>
              </a:spcBef>
              <a:spcAft>
                <a:spcPts val="0"/>
              </a:spcAft>
              <a:buNone/>
            </a:pPr>
            <a:endParaRPr sz="1200">
              <a:solidFill>
                <a:schemeClr val="dk1"/>
              </a:solidFill>
              <a:latin typeface="Trebuchet MS"/>
              <a:ea typeface="Trebuchet MS"/>
              <a:cs typeface="Trebuchet MS"/>
              <a:sym typeface="Trebuchet MS"/>
            </a:endParaRPr>
          </a:p>
          <a:p>
            <a:pPr marL="457200" lvl="0" indent="0" algn="l" rtl="0">
              <a:lnSpc>
                <a:spcPct val="115000"/>
              </a:lnSpc>
              <a:spcBef>
                <a:spcPts val="0"/>
              </a:spcBef>
              <a:spcAft>
                <a:spcPts val="0"/>
              </a:spcAft>
              <a:buNone/>
            </a:pPr>
            <a:endParaRPr sz="1200">
              <a:solidFill>
                <a:schemeClr val="dk1"/>
              </a:solidFill>
              <a:latin typeface="Trebuchet MS"/>
              <a:ea typeface="Trebuchet MS"/>
              <a:cs typeface="Trebuchet MS"/>
              <a:sym typeface="Trebuchet MS"/>
            </a:endParaRPr>
          </a:p>
          <a:p>
            <a:pPr marL="457200" lvl="0" indent="0" algn="l" rtl="0">
              <a:lnSpc>
                <a:spcPct val="115000"/>
              </a:lnSpc>
              <a:spcBef>
                <a:spcPts val="0"/>
              </a:spcBef>
              <a:spcAft>
                <a:spcPts val="0"/>
              </a:spcAft>
              <a:buNone/>
            </a:pPr>
            <a:endParaRPr sz="1200">
              <a:solidFill>
                <a:schemeClr val="dk1"/>
              </a:solidFill>
              <a:latin typeface="Trebuchet MS"/>
              <a:ea typeface="Trebuchet MS"/>
              <a:cs typeface="Trebuchet MS"/>
              <a:sym typeface="Trebuchet MS"/>
            </a:endParaRPr>
          </a:p>
          <a:p>
            <a:pPr marL="457200" lvl="0" indent="0" algn="just" rtl="0">
              <a:lnSpc>
                <a:spcPct val="90000"/>
              </a:lnSpc>
              <a:spcBef>
                <a:spcPts val="0"/>
              </a:spcBef>
              <a:spcAft>
                <a:spcPts val="0"/>
              </a:spcAft>
              <a:buNone/>
            </a:pPr>
            <a:endParaRPr sz="1200">
              <a:solidFill>
                <a:srgbClr val="595959"/>
              </a:solidFill>
              <a:latin typeface="Trebuchet MS"/>
              <a:ea typeface="Trebuchet MS"/>
              <a:cs typeface="Trebuchet MS"/>
              <a:sym typeface="Trebuchet MS"/>
            </a:endParaRPr>
          </a:p>
          <a:p>
            <a:pPr marL="0" lvl="0" indent="0" algn="just" rtl="0">
              <a:lnSpc>
                <a:spcPct val="90000"/>
              </a:lnSpc>
              <a:spcBef>
                <a:spcPts val="0"/>
              </a:spcBef>
              <a:spcAft>
                <a:spcPts val="0"/>
              </a:spcAft>
              <a:buClr>
                <a:schemeClr val="dk1"/>
              </a:buClr>
              <a:buSzPts val="1100"/>
              <a:buFont typeface="Arial"/>
              <a:buNone/>
            </a:pPr>
            <a:endParaRPr sz="1200">
              <a:solidFill>
                <a:srgbClr val="595959"/>
              </a:solidFill>
              <a:latin typeface="Trebuchet MS"/>
              <a:ea typeface="Trebuchet MS"/>
              <a:cs typeface="Trebuchet MS"/>
              <a:sym typeface="Trebuchet MS"/>
            </a:endParaRPr>
          </a:p>
          <a:p>
            <a:pPr marL="0" lvl="0" indent="0" algn="just" rtl="0">
              <a:lnSpc>
                <a:spcPct val="90000"/>
              </a:lnSpc>
              <a:spcBef>
                <a:spcPts val="0"/>
              </a:spcBef>
              <a:spcAft>
                <a:spcPts val="0"/>
              </a:spcAft>
              <a:buClr>
                <a:schemeClr val="dk1"/>
              </a:buClr>
              <a:buSzPts val="1100"/>
              <a:buFont typeface="Arial"/>
              <a:buNone/>
            </a:pPr>
            <a:endParaRPr sz="1200">
              <a:solidFill>
                <a:srgbClr val="747474"/>
              </a:solidFill>
              <a:latin typeface="Trebuchet MS"/>
              <a:ea typeface="Trebuchet MS"/>
              <a:cs typeface="Trebuchet MS"/>
              <a:sym typeface="Trebuchet MS"/>
            </a:endParaRPr>
          </a:p>
          <a:p>
            <a:pPr marL="0" lvl="0" indent="0" algn="just" rtl="0">
              <a:lnSpc>
                <a:spcPct val="90000"/>
              </a:lnSpc>
              <a:spcBef>
                <a:spcPts val="0"/>
              </a:spcBef>
              <a:spcAft>
                <a:spcPts val="0"/>
              </a:spcAft>
              <a:buClr>
                <a:schemeClr val="dk1"/>
              </a:buClr>
              <a:buSzPts val="1100"/>
              <a:buFont typeface="Arial"/>
              <a:buNone/>
            </a:pPr>
            <a:endParaRPr sz="1200">
              <a:solidFill>
                <a:srgbClr val="747474"/>
              </a:solidFill>
              <a:latin typeface="Trebuchet MS"/>
              <a:ea typeface="Trebuchet MS"/>
              <a:cs typeface="Trebuchet MS"/>
              <a:sym typeface="Trebuchet MS"/>
            </a:endParaRPr>
          </a:p>
          <a:p>
            <a:pPr marL="0" lvl="0" indent="0" algn="just" rtl="0">
              <a:lnSpc>
                <a:spcPct val="90000"/>
              </a:lnSpc>
              <a:spcBef>
                <a:spcPts val="0"/>
              </a:spcBef>
              <a:spcAft>
                <a:spcPts val="0"/>
              </a:spcAft>
              <a:buClr>
                <a:schemeClr val="dk1"/>
              </a:buClr>
              <a:buSzPts val="1100"/>
              <a:buFont typeface="Arial"/>
              <a:buNone/>
            </a:pPr>
            <a:endParaRPr sz="1200">
              <a:solidFill>
                <a:srgbClr val="747474"/>
              </a:solidFill>
              <a:latin typeface="Trebuchet MS"/>
              <a:ea typeface="Trebuchet MS"/>
              <a:cs typeface="Trebuchet MS"/>
              <a:sym typeface="Trebuchet MS"/>
            </a:endParaRPr>
          </a:p>
          <a:p>
            <a:pPr marL="0" lvl="0" indent="0" algn="just" rtl="0">
              <a:lnSpc>
                <a:spcPct val="90000"/>
              </a:lnSpc>
              <a:spcBef>
                <a:spcPts val="0"/>
              </a:spcBef>
              <a:spcAft>
                <a:spcPts val="0"/>
              </a:spcAft>
              <a:buClr>
                <a:schemeClr val="dk1"/>
              </a:buClr>
              <a:buSzPts val="1100"/>
              <a:buFont typeface="Arial"/>
              <a:buNone/>
            </a:pPr>
            <a:endParaRPr sz="1200">
              <a:solidFill>
                <a:srgbClr val="595959"/>
              </a:solidFill>
              <a:latin typeface="Trebuchet MS"/>
              <a:ea typeface="Trebuchet MS"/>
              <a:cs typeface="Trebuchet MS"/>
              <a:sym typeface="Trebuchet MS"/>
            </a:endParaRPr>
          </a:p>
          <a:p>
            <a:pPr marL="0" lvl="0" indent="0" algn="just" rtl="0">
              <a:lnSpc>
                <a:spcPct val="90000"/>
              </a:lnSpc>
              <a:spcBef>
                <a:spcPts val="0"/>
              </a:spcBef>
              <a:spcAft>
                <a:spcPts val="0"/>
              </a:spcAft>
              <a:buClr>
                <a:schemeClr val="dk1"/>
              </a:buClr>
              <a:buSzPts val="1100"/>
              <a:buFont typeface="Arial"/>
              <a:buNone/>
            </a:pPr>
            <a:endParaRPr sz="1200">
              <a:solidFill>
                <a:srgbClr val="595959"/>
              </a:solidFill>
              <a:latin typeface="Trebuchet MS"/>
              <a:ea typeface="Trebuchet MS"/>
              <a:cs typeface="Trebuchet MS"/>
              <a:sym typeface="Trebuchet MS"/>
            </a:endParaRPr>
          </a:p>
          <a:p>
            <a:pPr marL="0" lvl="0" indent="0" algn="just" rtl="0">
              <a:lnSpc>
                <a:spcPct val="90000"/>
              </a:lnSpc>
              <a:spcBef>
                <a:spcPts val="0"/>
              </a:spcBef>
              <a:spcAft>
                <a:spcPts val="0"/>
              </a:spcAft>
              <a:buClr>
                <a:schemeClr val="dk1"/>
              </a:buClr>
              <a:buSzPts val="1100"/>
              <a:buFont typeface="Arial"/>
              <a:buNone/>
            </a:pPr>
            <a:endParaRPr sz="1200">
              <a:solidFill>
                <a:srgbClr val="595959"/>
              </a:solidFill>
              <a:latin typeface="Trebuchet MS"/>
              <a:ea typeface="Trebuchet MS"/>
              <a:cs typeface="Trebuchet MS"/>
              <a:sym typeface="Trebuchet MS"/>
            </a:endParaRPr>
          </a:p>
          <a:p>
            <a:pPr marL="0" lvl="0" indent="0" algn="just" rtl="0">
              <a:lnSpc>
                <a:spcPct val="90000"/>
              </a:lnSpc>
              <a:spcBef>
                <a:spcPts val="0"/>
              </a:spcBef>
              <a:spcAft>
                <a:spcPts val="0"/>
              </a:spcAft>
              <a:buClr>
                <a:schemeClr val="dk1"/>
              </a:buClr>
              <a:buSzPts val="1100"/>
              <a:buFont typeface="Arial"/>
              <a:buNone/>
            </a:pPr>
            <a:endParaRPr sz="1200">
              <a:solidFill>
                <a:srgbClr val="595959"/>
              </a:solidFill>
              <a:latin typeface="Trebuchet MS"/>
              <a:ea typeface="Trebuchet MS"/>
              <a:cs typeface="Trebuchet MS"/>
              <a:sym typeface="Trebuchet MS"/>
            </a:endParaRPr>
          </a:p>
          <a:p>
            <a:pPr marL="0" lvl="0" indent="0" algn="just" rtl="0">
              <a:lnSpc>
                <a:spcPct val="90000"/>
              </a:lnSpc>
              <a:spcBef>
                <a:spcPts val="0"/>
              </a:spcBef>
              <a:spcAft>
                <a:spcPts val="0"/>
              </a:spcAft>
              <a:buClr>
                <a:schemeClr val="dk1"/>
              </a:buClr>
              <a:buSzPts val="1100"/>
              <a:buFont typeface="Arial"/>
              <a:buNone/>
            </a:pPr>
            <a:endParaRPr sz="1200">
              <a:solidFill>
                <a:srgbClr val="595959"/>
              </a:solidFill>
              <a:latin typeface="Trebuchet MS"/>
              <a:ea typeface="Trebuchet MS"/>
              <a:cs typeface="Trebuchet MS"/>
              <a:sym typeface="Trebuchet MS"/>
            </a:endParaRPr>
          </a:p>
          <a:p>
            <a:pPr marL="0" lvl="0" indent="0" algn="just" rtl="0">
              <a:lnSpc>
                <a:spcPct val="90000"/>
              </a:lnSpc>
              <a:spcBef>
                <a:spcPts val="0"/>
              </a:spcBef>
              <a:spcAft>
                <a:spcPts val="0"/>
              </a:spcAft>
              <a:buClr>
                <a:schemeClr val="dk1"/>
              </a:buClr>
              <a:buSzPts val="1100"/>
              <a:buFont typeface="Arial"/>
              <a:buNone/>
            </a:pPr>
            <a:endParaRPr sz="1200">
              <a:solidFill>
                <a:srgbClr val="595959"/>
              </a:solidFill>
              <a:latin typeface="Trebuchet MS"/>
              <a:ea typeface="Trebuchet MS"/>
              <a:cs typeface="Trebuchet MS"/>
              <a:sym typeface="Trebuchet MS"/>
            </a:endParaRPr>
          </a:p>
          <a:p>
            <a:pPr marL="0" lvl="0" indent="0" algn="just" rtl="0">
              <a:lnSpc>
                <a:spcPct val="90000"/>
              </a:lnSpc>
              <a:spcBef>
                <a:spcPts val="0"/>
              </a:spcBef>
              <a:spcAft>
                <a:spcPts val="0"/>
              </a:spcAft>
              <a:buClr>
                <a:schemeClr val="dk1"/>
              </a:buClr>
              <a:buSzPts val="1100"/>
              <a:buFont typeface="Arial"/>
              <a:buNone/>
            </a:pPr>
            <a:endParaRPr sz="1200">
              <a:solidFill>
                <a:srgbClr val="595959"/>
              </a:solidFill>
              <a:latin typeface="Trebuchet MS"/>
              <a:ea typeface="Trebuchet MS"/>
              <a:cs typeface="Trebuchet MS"/>
              <a:sym typeface="Trebuchet MS"/>
            </a:endParaRPr>
          </a:p>
          <a:p>
            <a:pPr marL="0" lvl="0" indent="0" algn="l" rtl="0">
              <a:lnSpc>
                <a:spcPct val="90000"/>
              </a:lnSpc>
              <a:spcBef>
                <a:spcPts val="0"/>
              </a:spcBef>
              <a:spcAft>
                <a:spcPts val="0"/>
              </a:spcAft>
              <a:buClr>
                <a:srgbClr val="595959"/>
              </a:buClr>
              <a:buSzPts val="1400"/>
              <a:buFont typeface="Arial"/>
              <a:buNone/>
            </a:pPr>
            <a:endParaRPr sz="1200">
              <a:solidFill>
                <a:srgbClr val="595959"/>
              </a:solidFill>
              <a:latin typeface="Trebuchet MS"/>
              <a:ea typeface="Trebuchet MS"/>
              <a:cs typeface="Trebuchet MS"/>
              <a:sym typeface="Trebuchet MS"/>
            </a:endParaRPr>
          </a:p>
        </p:txBody>
      </p:sp>
      <p:pic>
        <p:nvPicPr>
          <p:cNvPr id="504" name="Google Shape;504;p54"/>
          <p:cNvPicPr preferRelativeResize="0"/>
          <p:nvPr/>
        </p:nvPicPr>
        <p:blipFill>
          <a:blip r:embed="rId4">
            <a:alphaModFix/>
          </a:blip>
          <a:stretch>
            <a:fillRect/>
          </a:stretch>
        </p:blipFill>
        <p:spPr>
          <a:xfrm>
            <a:off x="737425" y="1603225"/>
            <a:ext cx="4245725" cy="2122575"/>
          </a:xfrm>
          <a:prstGeom prst="rect">
            <a:avLst/>
          </a:prstGeom>
          <a:noFill/>
          <a:ln>
            <a:noFill/>
          </a:ln>
        </p:spPr>
      </p:pic>
      <p:pic>
        <p:nvPicPr>
          <p:cNvPr id="505" name="Google Shape;505;p54"/>
          <p:cNvPicPr preferRelativeResize="0"/>
          <p:nvPr/>
        </p:nvPicPr>
        <p:blipFill>
          <a:blip r:embed="rId5">
            <a:alphaModFix/>
          </a:blip>
          <a:stretch>
            <a:fillRect/>
          </a:stretch>
        </p:blipFill>
        <p:spPr>
          <a:xfrm>
            <a:off x="3633100" y="3945875"/>
            <a:ext cx="4606374" cy="2000125"/>
          </a:xfrm>
          <a:prstGeom prst="rect">
            <a:avLst/>
          </a:prstGeom>
          <a:noFill/>
          <a:ln>
            <a:noFill/>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cxnSp>
        <p:nvCxnSpPr>
          <p:cNvPr id="510" name="Google Shape;510;p55"/>
          <p:cNvCxnSpPr>
            <a:stCxn id="511" idx="0"/>
            <a:endCxn id="511" idx="0"/>
          </p:cNvCxnSpPr>
          <p:nvPr/>
        </p:nvCxnSpPr>
        <p:spPr>
          <a:xfrm>
            <a:off x="455661" y="1058209"/>
            <a:ext cx="8308200" cy="0"/>
          </a:xfrm>
          <a:prstGeom prst="straightConnector1">
            <a:avLst/>
          </a:prstGeom>
          <a:noFill/>
          <a:ln w="9525" cap="flat" cmpd="sng">
            <a:solidFill>
              <a:srgbClr val="CCCCCC"/>
            </a:solidFill>
            <a:prstDash val="solid"/>
            <a:round/>
            <a:headEnd type="none" w="med" len="med"/>
            <a:tailEnd type="none" w="med" len="med"/>
          </a:ln>
        </p:spPr>
      </p:cxnSp>
      <p:sp>
        <p:nvSpPr>
          <p:cNvPr id="512" name="Google Shape;512;p55"/>
          <p:cNvSpPr txBox="1">
            <a:spLocks noGrp="1"/>
          </p:cNvSpPr>
          <p:nvPr>
            <p:ph type="title"/>
          </p:nvPr>
        </p:nvSpPr>
        <p:spPr>
          <a:xfrm>
            <a:off x="455650" y="236525"/>
            <a:ext cx="8308200" cy="722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US" sz="3600" b="1">
                <a:solidFill>
                  <a:srgbClr val="2551A3"/>
                </a:solidFill>
                <a:latin typeface="Trebuchet MS"/>
                <a:ea typeface="Trebuchet MS"/>
                <a:cs typeface="Trebuchet MS"/>
                <a:sym typeface="Trebuchet MS"/>
              </a:rPr>
              <a:t>CALL - Notification</a:t>
            </a:r>
            <a:endParaRPr sz="3600" b="1">
              <a:solidFill>
                <a:srgbClr val="2551A3"/>
              </a:solidFill>
              <a:latin typeface="Trebuchet MS"/>
              <a:ea typeface="Trebuchet MS"/>
              <a:cs typeface="Trebuchet MS"/>
              <a:sym typeface="Trebuchet MS"/>
            </a:endParaRPr>
          </a:p>
        </p:txBody>
      </p:sp>
      <p:sp>
        <p:nvSpPr>
          <p:cNvPr id="514" name="Google Shape;514;p55"/>
          <p:cNvSpPr txBox="1"/>
          <p:nvPr/>
        </p:nvSpPr>
        <p:spPr>
          <a:xfrm>
            <a:off x="256075" y="1106063"/>
            <a:ext cx="8507700" cy="51696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lnSpc>
                <a:spcPct val="115000"/>
              </a:lnSpc>
              <a:spcBef>
                <a:spcPts val="1000"/>
              </a:spcBef>
              <a:spcAft>
                <a:spcPts val="0"/>
              </a:spcAft>
              <a:buNone/>
            </a:pPr>
            <a:endParaRPr sz="1200">
              <a:solidFill>
                <a:schemeClr val="dk1"/>
              </a:solidFill>
              <a:latin typeface="Trebuchet MS"/>
              <a:ea typeface="Trebuchet MS"/>
              <a:cs typeface="Trebuchet MS"/>
              <a:sym typeface="Trebuchet MS"/>
            </a:endParaRPr>
          </a:p>
          <a:p>
            <a:pPr marL="0" lvl="0" indent="0" algn="l" rtl="0">
              <a:lnSpc>
                <a:spcPct val="115000"/>
              </a:lnSpc>
              <a:spcBef>
                <a:spcPts val="1000"/>
              </a:spcBef>
              <a:spcAft>
                <a:spcPts val="0"/>
              </a:spcAft>
              <a:buNone/>
            </a:pPr>
            <a:endParaRPr sz="1200">
              <a:solidFill>
                <a:schemeClr val="dk1"/>
              </a:solidFill>
              <a:latin typeface="Trebuchet MS"/>
              <a:ea typeface="Trebuchet MS"/>
              <a:cs typeface="Trebuchet MS"/>
              <a:sym typeface="Trebuchet MS"/>
            </a:endParaRPr>
          </a:p>
          <a:p>
            <a:pPr marL="0" lvl="0" indent="0" algn="l" rtl="0">
              <a:lnSpc>
                <a:spcPct val="115000"/>
              </a:lnSpc>
              <a:spcBef>
                <a:spcPts val="1000"/>
              </a:spcBef>
              <a:spcAft>
                <a:spcPts val="0"/>
              </a:spcAft>
              <a:buNone/>
            </a:pPr>
            <a:endParaRPr sz="1200">
              <a:solidFill>
                <a:schemeClr val="dk1"/>
              </a:solidFill>
              <a:latin typeface="Trebuchet MS"/>
              <a:ea typeface="Trebuchet MS"/>
              <a:cs typeface="Trebuchet MS"/>
              <a:sym typeface="Trebuchet MS"/>
            </a:endParaRPr>
          </a:p>
          <a:p>
            <a:pPr marL="0" lvl="0" indent="0" algn="l" rtl="0">
              <a:lnSpc>
                <a:spcPct val="115000"/>
              </a:lnSpc>
              <a:spcBef>
                <a:spcPts val="1000"/>
              </a:spcBef>
              <a:spcAft>
                <a:spcPts val="0"/>
              </a:spcAft>
              <a:buNone/>
            </a:pPr>
            <a:endParaRPr sz="1200">
              <a:solidFill>
                <a:schemeClr val="dk1"/>
              </a:solidFill>
              <a:latin typeface="Trebuchet MS"/>
              <a:ea typeface="Trebuchet MS"/>
              <a:cs typeface="Trebuchet MS"/>
              <a:sym typeface="Trebuchet MS"/>
            </a:endParaRPr>
          </a:p>
          <a:p>
            <a:pPr marL="0" lvl="0" indent="0" algn="l" rtl="0">
              <a:lnSpc>
                <a:spcPct val="115000"/>
              </a:lnSpc>
              <a:spcBef>
                <a:spcPts val="1000"/>
              </a:spcBef>
              <a:spcAft>
                <a:spcPts val="0"/>
              </a:spcAft>
              <a:buNone/>
            </a:pPr>
            <a:endParaRPr sz="1200">
              <a:solidFill>
                <a:schemeClr val="dk1"/>
              </a:solidFill>
              <a:latin typeface="Trebuchet MS"/>
              <a:ea typeface="Trebuchet MS"/>
              <a:cs typeface="Trebuchet MS"/>
              <a:sym typeface="Trebuchet MS"/>
            </a:endParaRPr>
          </a:p>
          <a:p>
            <a:pPr marL="0" lvl="0" indent="0" algn="l" rtl="0">
              <a:lnSpc>
                <a:spcPct val="115000"/>
              </a:lnSpc>
              <a:spcBef>
                <a:spcPts val="1000"/>
              </a:spcBef>
              <a:spcAft>
                <a:spcPts val="0"/>
              </a:spcAft>
              <a:buNone/>
            </a:pPr>
            <a:endParaRPr sz="1000">
              <a:solidFill>
                <a:schemeClr val="dk1"/>
              </a:solidFill>
              <a:uFill>
                <a:noFill/>
              </a:uFill>
              <a:hlinkClick r:id="rId3"/>
            </a:endParaRPr>
          </a:p>
          <a:p>
            <a:pPr marL="0" lvl="0" indent="0" algn="l" rtl="0">
              <a:lnSpc>
                <a:spcPct val="115000"/>
              </a:lnSpc>
              <a:spcBef>
                <a:spcPts val="1000"/>
              </a:spcBef>
              <a:spcAft>
                <a:spcPts val="0"/>
              </a:spcAft>
              <a:buNone/>
            </a:pPr>
            <a:endParaRPr sz="1200">
              <a:solidFill>
                <a:schemeClr val="dk1"/>
              </a:solidFill>
              <a:latin typeface="Trebuchet MS"/>
              <a:ea typeface="Trebuchet MS"/>
              <a:cs typeface="Trebuchet MS"/>
              <a:sym typeface="Trebuchet MS"/>
            </a:endParaRPr>
          </a:p>
          <a:p>
            <a:pPr marL="190500" lvl="0" indent="0" algn="l" rtl="0">
              <a:lnSpc>
                <a:spcPct val="115000"/>
              </a:lnSpc>
              <a:spcBef>
                <a:spcPts val="0"/>
              </a:spcBef>
              <a:spcAft>
                <a:spcPts val="0"/>
              </a:spcAft>
              <a:buNone/>
            </a:pPr>
            <a:endParaRPr sz="1200">
              <a:solidFill>
                <a:schemeClr val="dk1"/>
              </a:solidFill>
              <a:latin typeface="Trebuchet MS"/>
              <a:ea typeface="Trebuchet MS"/>
              <a:cs typeface="Trebuchet MS"/>
              <a:sym typeface="Trebuchet MS"/>
            </a:endParaRPr>
          </a:p>
          <a:p>
            <a:pPr marL="0" lvl="0" indent="0" algn="l" rtl="0">
              <a:lnSpc>
                <a:spcPct val="115000"/>
              </a:lnSpc>
              <a:spcBef>
                <a:spcPts val="0"/>
              </a:spcBef>
              <a:spcAft>
                <a:spcPts val="0"/>
              </a:spcAft>
              <a:buNone/>
            </a:pPr>
            <a:endParaRPr sz="1200">
              <a:solidFill>
                <a:schemeClr val="dk1"/>
              </a:solidFill>
              <a:latin typeface="Trebuchet MS"/>
              <a:ea typeface="Trebuchet MS"/>
              <a:cs typeface="Trebuchet MS"/>
              <a:sym typeface="Trebuchet MS"/>
            </a:endParaRPr>
          </a:p>
          <a:p>
            <a:pPr marL="0" lvl="0" indent="0" algn="l" rtl="0">
              <a:lnSpc>
                <a:spcPct val="115000"/>
              </a:lnSpc>
              <a:spcBef>
                <a:spcPts val="0"/>
              </a:spcBef>
              <a:spcAft>
                <a:spcPts val="0"/>
              </a:spcAft>
              <a:buNone/>
            </a:pPr>
            <a:endParaRPr sz="1200">
              <a:solidFill>
                <a:schemeClr val="dk1"/>
              </a:solidFill>
              <a:latin typeface="Trebuchet MS"/>
              <a:ea typeface="Trebuchet MS"/>
              <a:cs typeface="Trebuchet MS"/>
              <a:sym typeface="Trebuchet MS"/>
            </a:endParaRPr>
          </a:p>
          <a:p>
            <a:pPr marL="0" lvl="0" indent="0" algn="l" rtl="0">
              <a:lnSpc>
                <a:spcPct val="115000"/>
              </a:lnSpc>
              <a:spcBef>
                <a:spcPts val="0"/>
              </a:spcBef>
              <a:spcAft>
                <a:spcPts val="0"/>
              </a:spcAft>
              <a:buNone/>
            </a:pPr>
            <a:endParaRPr sz="1200">
              <a:solidFill>
                <a:schemeClr val="dk1"/>
              </a:solidFill>
              <a:latin typeface="Trebuchet MS"/>
              <a:ea typeface="Trebuchet MS"/>
              <a:cs typeface="Trebuchet MS"/>
              <a:sym typeface="Trebuchet MS"/>
            </a:endParaRPr>
          </a:p>
          <a:p>
            <a:pPr marL="457200" lvl="0" indent="0" algn="l" rtl="0">
              <a:lnSpc>
                <a:spcPct val="115000"/>
              </a:lnSpc>
              <a:spcBef>
                <a:spcPts val="0"/>
              </a:spcBef>
              <a:spcAft>
                <a:spcPts val="0"/>
              </a:spcAft>
              <a:buNone/>
            </a:pPr>
            <a:endParaRPr sz="1200">
              <a:solidFill>
                <a:schemeClr val="dk1"/>
              </a:solidFill>
              <a:latin typeface="Trebuchet MS"/>
              <a:ea typeface="Trebuchet MS"/>
              <a:cs typeface="Trebuchet MS"/>
              <a:sym typeface="Trebuchet MS"/>
            </a:endParaRPr>
          </a:p>
          <a:p>
            <a:pPr marL="457200" lvl="0" indent="0" algn="l" rtl="0">
              <a:lnSpc>
                <a:spcPct val="115000"/>
              </a:lnSpc>
              <a:spcBef>
                <a:spcPts val="0"/>
              </a:spcBef>
              <a:spcAft>
                <a:spcPts val="0"/>
              </a:spcAft>
              <a:buNone/>
            </a:pPr>
            <a:endParaRPr sz="1200">
              <a:solidFill>
                <a:schemeClr val="dk1"/>
              </a:solidFill>
              <a:latin typeface="Trebuchet MS"/>
              <a:ea typeface="Trebuchet MS"/>
              <a:cs typeface="Trebuchet MS"/>
              <a:sym typeface="Trebuchet MS"/>
            </a:endParaRPr>
          </a:p>
          <a:p>
            <a:pPr marL="457200" lvl="0" indent="0" algn="l" rtl="0">
              <a:lnSpc>
                <a:spcPct val="115000"/>
              </a:lnSpc>
              <a:spcBef>
                <a:spcPts val="0"/>
              </a:spcBef>
              <a:spcAft>
                <a:spcPts val="0"/>
              </a:spcAft>
              <a:buNone/>
            </a:pPr>
            <a:endParaRPr sz="1200">
              <a:solidFill>
                <a:schemeClr val="dk1"/>
              </a:solidFill>
              <a:latin typeface="Trebuchet MS"/>
              <a:ea typeface="Trebuchet MS"/>
              <a:cs typeface="Trebuchet MS"/>
              <a:sym typeface="Trebuchet MS"/>
            </a:endParaRPr>
          </a:p>
          <a:p>
            <a:pPr marL="457200" lvl="0" indent="0" algn="l" rtl="0">
              <a:lnSpc>
                <a:spcPct val="115000"/>
              </a:lnSpc>
              <a:spcBef>
                <a:spcPts val="0"/>
              </a:spcBef>
              <a:spcAft>
                <a:spcPts val="0"/>
              </a:spcAft>
              <a:buNone/>
            </a:pPr>
            <a:endParaRPr sz="1200">
              <a:solidFill>
                <a:schemeClr val="dk1"/>
              </a:solidFill>
              <a:latin typeface="Trebuchet MS"/>
              <a:ea typeface="Trebuchet MS"/>
              <a:cs typeface="Trebuchet MS"/>
              <a:sym typeface="Trebuchet MS"/>
            </a:endParaRPr>
          </a:p>
          <a:p>
            <a:pPr marL="457200" lvl="0" indent="0" algn="l" rtl="0">
              <a:lnSpc>
                <a:spcPct val="115000"/>
              </a:lnSpc>
              <a:spcBef>
                <a:spcPts val="0"/>
              </a:spcBef>
              <a:spcAft>
                <a:spcPts val="0"/>
              </a:spcAft>
              <a:buNone/>
            </a:pPr>
            <a:endParaRPr sz="1200">
              <a:solidFill>
                <a:schemeClr val="dk1"/>
              </a:solidFill>
              <a:latin typeface="Trebuchet MS"/>
              <a:ea typeface="Trebuchet MS"/>
              <a:cs typeface="Trebuchet MS"/>
              <a:sym typeface="Trebuchet MS"/>
            </a:endParaRPr>
          </a:p>
          <a:p>
            <a:pPr marL="457200" lvl="0" indent="0" algn="l" rtl="0">
              <a:lnSpc>
                <a:spcPct val="115000"/>
              </a:lnSpc>
              <a:spcBef>
                <a:spcPts val="0"/>
              </a:spcBef>
              <a:spcAft>
                <a:spcPts val="0"/>
              </a:spcAft>
              <a:buNone/>
            </a:pPr>
            <a:endParaRPr sz="1200">
              <a:solidFill>
                <a:schemeClr val="dk1"/>
              </a:solidFill>
              <a:latin typeface="Trebuchet MS"/>
              <a:ea typeface="Trebuchet MS"/>
              <a:cs typeface="Trebuchet MS"/>
              <a:sym typeface="Trebuchet MS"/>
            </a:endParaRPr>
          </a:p>
          <a:p>
            <a:pPr marL="457200" lvl="0" indent="0" algn="just" rtl="0">
              <a:lnSpc>
                <a:spcPct val="90000"/>
              </a:lnSpc>
              <a:spcBef>
                <a:spcPts val="0"/>
              </a:spcBef>
              <a:spcAft>
                <a:spcPts val="0"/>
              </a:spcAft>
              <a:buNone/>
            </a:pPr>
            <a:endParaRPr sz="1200">
              <a:solidFill>
                <a:srgbClr val="595959"/>
              </a:solidFill>
              <a:latin typeface="Trebuchet MS"/>
              <a:ea typeface="Trebuchet MS"/>
              <a:cs typeface="Trebuchet MS"/>
              <a:sym typeface="Trebuchet MS"/>
            </a:endParaRPr>
          </a:p>
          <a:p>
            <a:pPr marL="0" lvl="0" indent="0" algn="just" rtl="0">
              <a:lnSpc>
                <a:spcPct val="90000"/>
              </a:lnSpc>
              <a:spcBef>
                <a:spcPts val="0"/>
              </a:spcBef>
              <a:spcAft>
                <a:spcPts val="0"/>
              </a:spcAft>
              <a:buClr>
                <a:schemeClr val="dk1"/>
              </a:buClr>
              <a:buSzPts val="1100"/>
              <a:buFont typeface="Arial"/>
              <a:buNone/>
            </a:pPr>
            <a:endParaRPr sz="1200">
              <a:solidFill>
                <a:srgbClr val="595959"/>
              </a:solidFill>
              <a:latin typeface="Trebuchet MS"/>
              <a:ea typeface="Trebuchet MS"/>
              <a:cs typeface="Trebuchet MS"/>
              <a:sym typeface="Trebuchet MS"/>
            </a:endParaRPr>
          </a:p>
          <a:p>
            <a:pPr marL="0" lvl="0" indent="0" algn="just" rtl="0">
              <a:lnSpc>
                <a:spcPct val="90000"/>
              </a:lnSpc>
              <a:spcBef>
                <a:spcPts val="0"/>
              </a:spcBef>
              <a:spcAft>
                <a:spcPts val="0"/>
              </a:spcAft>
              <a:buClr>
                <a:schemeClr val="dk1"/>
              </a:buClr>
              <a:buSzPts val="1100"/>
              <a:buFont typeface="Arial"/>
              <a:buNone/>
            </a:pPr>
            <a:endParaRPr sz="1200">
              <a:solidFill>
                <a:srgbClr val="747474"/>
              </a:solidFill>
              <a:latin typeface="Trebuchet MS"/>
              <a:ea typeface="Trebuchet MS"/>
              <a:cs typeface="Trebuchet MS"/>
              <a:sym typeface="Trebuchet MS"/>
            </a:endParaRPr>
          </a:p>
          <a:p>
            <a:pPr marL="0" lvl="0" indent="0" algn="just" rtl="0">
              <a:lnSpc>
                <a:spcPct val="90000"/>
              </a:lnSpc>
              <a:spcBef>
                <a:spcPts val="0"/>
              </a:spcBef>
              <a:spcAft>
                <a:spcPts val="0"/>
              </a:spcAft>
              <a:buClr>
                <a:schemeClr val="dk1"/>
              </a:buClr>
              <a:buSzPts val="1100"/>
              <a:buFont typeface="Arial"/>
              <a:buNone/>
            </a:pPr>
            <a:endParaRPr sz="1200">
              <a:solidFill>
                <a:srgbClr val="747474"/>
              </a:solidFill>
              <a:latin typeface="Trebuchet MS"/>
              <a:ea typeface="Trebuchet MS"/>
              <a:cs typeface="Trebuchet MS"/>
              <a:sym typeface="Trebuchet MS"/>
            </a:endParaRPr>
          </a:p>
          <a:p>
            <a:pPr marL="0" lvl="0" indent="0" algn="just" rtl="0">
              <a:lnSpc>
                <a:spcPct val="90000"/>
              </a:lnSpc>
              <a:spcBef>
                <a:spcPts val="0"/>
              </a:spcBef>
              <a:spcAft>
                <a:spcPts val="0"/>
              </a:spcAft>
              <a:buClr>
                <a:schemeClr val="dk1"/>
              </a:buClr>
              <a:buSzPts val="1100"/>
              <a:buFont typeface="Arial"/>
              <a:buNone/>
            </a:pPr>
            <a:endParaRPr sz="1200">
              <a:solidFill>
                <a:srgbClr val="747474"/>
              </a:solidFill>
              <a:latin typeface="Trebuchet MS"/>
              <a:ea typeface="Trebuchet MS"/>
              <a:cs typeface="Trebuchet MS"/>
              <a:sym typeface="Trebuchet MS"/>
            </a:endParaRPr>
          </a:p>
          <a:p>
            <a:pPr marL="0" lvl="0" indent="0" algn="just" rtl="0">
              <a:lnSpc>
                <a:spcPct val="90000"/>
              </a:lnSpc>
              <a:spcBef>
                <a:spcPts val="0"/>
              </a:spcBef>
              <a:spcAft>
                <a:spcPts val="0"/>
              </a:spcAft>
              <a:buClr>
                <a:schemeClr val="dk1"/>
              </a:buClr>
              <a:buSzPts val="1100"/>
              <a:buFont typeface="Arial"/>
              <a:buNone/>
            </a:pPr>
            <a:endParaRPr sz="1200">
              <a:solidFill>
                <a:srgbClr val="595959"/>
              </a:solidFill>
              <a:latin typeface="Trebuchet MS"/>
              <a:ea typeface="Trebuchet MS"/>
              <a:cs typeface="Trebuchet MS"/>
              <a:sym typeface="Trebuchet MS"/>
            </a:endParaRPr>
          </a:p>
          <a:p>
            <a:pPr marL="0" lvl="0" indent="0" algn="just" rtl="0">
              <a:lnSpc>
                <a:spcPct val="90000"/>
              </a:lnSpc>
              <a:spcBef>
                <a:spcPts val="0"/>
              </a:spcBef>
              <a:spcAft>
                <a:spcPts val="0"/>
              </a:spcAft>
              <a:buClr>
                <a:schemeClr val="dk1"/>
              </a:buClr>
              <a:buSzPts val="1100"/>
              <a:buFont typeface="Arial"/>
              <a:buNone/>
            </a:pPr>
            <a:endParaRPr sz="1200">
              <a:solidFill>
                <a:srgbClr val="595959"/>
              </a:solidFill>
              <a:latin typeface="Trebuchet MS"/>
              <a:ea typeface="Trebuchet MS"/>
              <a:cs typeface="Trebuchet MS"/>
              <a:sym typeface="Trebuchet MS"/>
            </a:endParaRPr>
          </a:p>
          <a:p>
            <a:pPr marL="0" lvl="0" indent="0" algn="just" rtl="0">
              <a:lnSpc>
                <a:spcPct val="90000"/>
              </a:lnSpc>
              <a:spcBef>
                <a:spcPts val="0"/>
              </a:spcBef>
              <a:spcAft>
                <a:spcPts val="0"/>
              </a:spcAft>
              <a:buClr>
                <a:schemeClr val="dk1"/>
              </a:buClr>
              <a:buSzPts val="1100"/>
              <a:buFont typeface="Arial"/>
              <a:buNone/>
            </a:pPr>
            <a:endParaRPr sz="1200">
              <a:solidFill>
                <a:srgbClr val="595959"/>
              </a:solidFill>
              <a:latin typeface="Trebuchet MS"/>
              <a:ea typeface="Trebuchet MS"/>
              <a:cs typeface="Trebuchet MS"/>
              <a:sym typeface="Trebuchet MS"/>
            </a:endParaRPr>
          </a:p>
          <a:p>
            <a:pPr marL="0" lvl="0" indent="0" algn="just" rtl="0">
              <a:lnSpc>
                <a:spcPct val="90000"/>
              </a:lnSpc>
              <a:spcBef>
                <a:spcPts val="0"/>
              </a:spcBef>
              <a:spcAft>
                <a:spcPts val="0"/>
              </a:spcAft>
              <a:buClr>
                <a:schemeClr val="dk1"/>
              </a:buClr>
              <a:buSzPts val="1100"/>
              <a:buFont typeface="Arial"/>
              <a:buNone/>
            </a:pPr>
            <a:endParaRPr sz="1200">
              <a:solidFill>
                <a:srgbClr val="595959"/>
              </a:solidFill>
              <a:latin typeface="Trebuchet MS"/>
              <a:ea typeface="Trebuchet MS"/>
              <a:cs typeface="Trebuchet MS"/>
              <a:sym typeface="Trebuchet MS"/>
            </a:endParaRPr>
          </a:p>
          <a:p>
            <a:pPr marL="0" lvl="0" indent="0" algn="just" rtl="0">
              <a:lnSpc>
                <a:spcPct val="90000"/>
              </a:lnSpc>
              <a:spcBef>
                <a:spcPts val="0"/>
              </a:spcBef>
              <a:spcAft>
                <a:spcPts val="0"/>
              </a:spcAft>
              <a:buClr>
                <a:schemeClr val="dk1"/>
              </a:buClr>
              <a:buSzPts val="1100"/>
              <a:buFont typeface="Arial"/>
              <a:buNone/>
            </a:pPr>
            <a:endParaRPr sz="1200">
              <a:solidFill>
                <a:srgbClr val="595959"/>
              </a:solidFill>
              <a:latin typeface="Trebuchet MS"/>
              <a:ea typeface="Trebuchet MS"/>
              <a:cs typeface="Trebuchet MS"/>
              <a:sym typeface="Trebuchet MS"/>
            </a:endParaRPr>
          </a:p>
          <a:p>
            <a:pPr marL="0" lvl="0" indent="0" algn="just" rtl="0">
              <a:lnSpc>
                <a:spcPct val="90000"/>
              </a:lnSpc>
              <a:spcBef>
                <a:spcPts val="0"/>
              </a:spcBef>
              <a:spcAft>
                <a:spcPts val="0"/>
              </a:spcAft>
              <a:buClr>
                <a:schemeClr val="dk1"/>
              </a:buClr>
              <a:buSzPts val="1100"/>
              <a:buFont typeface="Arial"/>
              <a:buNone/>
            </a:pPr>
            <a:endParaRPr sz="1200">
              <a:solidFill>
                <a:srgbClr val="595959"/>
              </a:solidFill>
              <a:latin typeface="Trebuchet MS"/>
              <a:ea typeface="Trebuchet MS"/>
              <a:cs typeface="Trebuchet MS"/>
              <a:sym typeface="Trebuchet MS"/>
            </a:endParaRPr>
          </a:p>
          <a:p>
            <a:pPr marL="0" lvl="0" indent="0" algn="just" rtl="0">
              <a:lnSpc>
                <a:spcPct val="90000"/>
              </a:lnSpc>
              <a:spcBef>
                <a:spcPts val="0"/>
              </a:spcBef>
              <a:spcAft>
                <a:spcPts val="0"/>
              </a:spcAft>
              <a:buClr>
                <a:schemeClr val="dk1"/>
              </a:buClr>
              <a:buSzPts val="1100"/>
              <a:buFont typeface="Arial"/>
              <a:buNone/>
            </a:pPr>
            <a:endParaRPr sz="1200">
              <a:solidFill>
                <a:srgbClr val="595959"/>
              </a:solidFill>
              <a:latin typeface="Trebuchet MS"/>
              <a:ea typeface="Trebuchet MS"/>
              <a:cs typeface="Trebuchet MS"/>
              <a:sym typeface="Trebuchet MS"/>
            </a:endParaRPr>
          </a:p>
          <a:p>
            <a:pPr marL="0" lvl="0" indent="0" algn="l" rtl="0">
              <a:lnSpc>
                <a:spcPct val="90000"/>
              </a:lnSpc>
              <a:spcBef>
                <a:spcPts val="0"/>
              </a:spcBef>
              <a:spcAft>
                <a:spcPts val="0"/>
              </a:spcAft>
              <a:buClr>
                <a:srgbClr val="595959"/>
              </a:buClr>
              <a:buSzPts val="1400"/>
              <a:buFont typeface="Arial"/>
              <a:buNone/>
            </a:pPr>
            <a:endParaRPr sz="1200">
              <a:solidFill>
                <a:srgbClr val="595959"/>
              </a:solidFill>
              <a:latin typeface="Trebuchet MS"/>
              <a:ea typeface="Trebuchet MS"/>
              <a:cs typeface="Trebuchet MS"/>
              <a:sym typeface="Trebuchet MS"/>
            </a:endParaRPr>
          </a:p>
        </p:txBody>
      </p:sp>
      <p:pic>
        <p:nvPicPr>
          <p:cNvPr id="515" name="Google Shape;515;p55"/>
          <p:cNvPicPr preferRelativeResize="0"/>
          <p:nvPr/>
        </p:nvPicPr>
        <p:blipFill>
          <a:blip r:embed="rId4">
            <a:alphaModFix/>
          </a:blip>
          <a:stretch>
            <a:fillRect/>
          </a:stretch>
        </p:blipFill>
        <p:spPr>
          <a:xfrm>
            <a:off x="572325" y="1157775"/>
            <a:ext cx="6230575" cy="2419775"/>
          </a:xfrm>
          <a:prstGeom prst="rect">
            <a:avLst/>
          </a:prstGeom>
          <a:noFill/>
          <a:ln>
            <a:noFill/>
          </a:ln>
        </p:spPr>
      </p:pic>
      <p:sp>
        <p:nvSpPr>
          <p:cNvPr id="516" name="Google Shape;516;p55"/>
          <p:cNvSpPr txBox="1"/>
          <p:nvPr/>
        </p:nvSpPr>
        <p:spPr>
          <a:xfrm>
            <a:off x="583850" y="3776700"/>
            <a:ext cx="4485000" cy="229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000"/>
              <a:t>Add recipients by typing an email address then click Add or select an Automic user from the dropdown and click Add.</a:t>
            </a:r>
            <a:endParaRPr sz="1000"/>
          </a:p>
          <a:p>
            <a:pPr marL="0" lvl="0" indent="0" algn="l" rtl="0">
              <a:spcBef>
                <a:spcPts val="0"/>
              </a:spcBef>
              <a:spcAft>
                <a:spcPts val="0"/>
              </a:spcAft>
              <a:buNone/>
            </a:pPr>
            <a:endParaRPr sz="1000"/>
          </a:p>
          <a:p>
            <a:pPr marL="0" lvl="0" indent="0" algn="l" rtl="0">
              <a:spcBef>
                <a:spcPts val="0"/>
              </a:spcBef>
              <a:spcAft>
                <a:spcPts val="0"/>
              </a:spcAft>
              <a:buNone/>
            </a:pPr>
            <a:r>
              <a:rPr lang="en-US" sz="1000"/>
              <a:t>The Notification and Process tabs are pre-filled with variables and HTML.  It reads the job information from the calling JOBS and sends the email to all recipients.</a:t>
            </a:r>
            <a:endParaRPr sz="1000"/>
          </a:p>
          <a:p>
            <a:pPr marL="0" lvl="0" indent="0" algn="l" rtl="0">
              <a:spcBef>
                <a:spcPts val="0"/>
              </a:spcBef>
              <a:spcAft>
                <a:spcPts val="0"/>
              </a:spcAft>
              <a:buNone/>
            </a:pPr>
            <a:endParaRPr sz="1000"/>
          </a:p>
          <a:p>
            <a:pPr marL="0" lvl="0" indent="0" algn="l" rtl="0">
              <a:spcBef>
                <a:spcPts val="0"/>
              </a:spcBef>
              <a:spcAft>
                <a:spcPts val="0"/>
              </a:spcAft>
              <a:buNone/>
            </a:pPr>
            <a:r>
              <a:rPr lang="en-US" sz="1000"/>
              <a:t>TIP: Editing the HTML line for &amp;UC_CAUSE_NAME will add additional information about the job.</a:t>
            </a:r>
            <a:endParaRPr sz="1000"/>
          </a:p>
          <a:p>
            <a:pPr marL="0" lvl="0" indent="0" algn="l" rtl="0">
              <a:spcBef>
                <a:spcPts val="0"/>
              </a:spcBef>
              <a:spcAft>
                <a:spcPts val="0"/>
              </a:spcAft>
              <a:buNone/>
            </a:pPr>
            <a:endParaRPr sz="1000"/>
          </a:p>
          <a:p>
            <a:pPr marL="0" lvl="0" indent="0" algn="l" rtl="0">
              <a:spcBef>
                <a:spcPts val="0"/>
              </a:spcBef>
              <a:spcAft>
                <a:spcPts val="0"/>
              </a:spcAft>
              <a:buNone/>
            </a:pPr>
            <a:r>
              <a:rPr lang="en-US" sz="1000"/>
              <a:t>&lt;tr&gt;&lt;td class="c1"&gt;&amp;c6#&lt;/td&gt;&lt;td class="c2"&gt;General error exception has occurred - Please check &amp;UC_CAUSE_NAME&lt;/td&gt;&lt;/tr&gt;</a:t>
            </a:r>
            <a:endParaRPr sz="1000"/>
          </a:p>
        </p:txBody>
      </p:sp>
      <p:pic>
        <p:nvPicPr>
          <p:cNvPr id="517" name="Google Shape;517;p55"/>
          <p:cNvPicPr preferRelativeResize="0"/>
          <p:nvPr/>
        </p:nvPicPr>
        <p:blipFill>
          <a:blip r:embed="rId5">
            <a:alphaModFix/>
          </a:blip>
          <a:stretch>
            <a:fillRect/>
          </a:stretch>
        </p:blipFill>
        <p:spPr>
          <a:xfrm>
            <a:off x="5470822" y="3577547"/>
            <a:ext cx="3054800" cy="2579450"/>
          </a:xfrm>
          <a:prstGeom prst="rect">
            <a:avLst/>
          </a:prstGeom>
          <a:noFill/>
          <a:ln>
            <a:noFill/>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56"/>
          <p:cNvSpPr txBox="1">
            <a:spLocks noGrp="1"/>
          </p:cNvSpPr>
          <p:nvPr>
            <p:ph type="title"/>
          </p:nvPr>
        </p:nvSpPr>
        <p:spPr>
          <a:xfrm>
            <a:off x="455650" y="236525"/>
            <a:ext cx="8308200" cy="722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US" sz="3600" b="1">
                <a:solidFill>
                  <a:srgbClr val="2551A3"/>
                </a:solidFill>
                <a:latin typeface="Trebuchet MS"/>
                <a:ea typeface="Trebuchet MS"/>
                <a:cs typeface="Trebuchet MS"/>
                <a:sym typeface="Trebuchet MS"/>
              </a:rPr>
              <a:t>JOBS - OUTPUT SCAN</a:t>
            </a:r>
            <a:endParaRPr sz="3600" b="1">
              <a:solidFill>
                <a:srgbClr val="2551A3"/>
              </a:solidFill>
              <a:latin typeface="Trebuchet MS"/>
              <a:ea typeface="Trebuchet MS"/>
              <a:cs typeface="Trebuchet MS"/>
              <a:sym typeface="Trebuchet MS"/>
            </a:endParaRPr>
          </a:p>
        </p:txBody>
      </p:sp>
      <p:sp>
        <p:nvSpPr>
          <p:cNvPr id="524" name="Google Shape;524;p56"/>
          <p:cNvSpPr txBox="1"/>
          <p:nvPr/>
        </p:nvSpPr>
        <p:spPr>
          <a:xfrm>
            <a:off x="935125" y="1430325"/>
            <a:ext cx="7447500" cy="47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After creating your FILTER and CALL objects, add them to the JOBS.</a:t>
            </a:r>
            <a:endParaRPr/>
          </a:p>
        </p:txBody>
      </p:sp>
      <p:pic>
        <p:nvPicPr>
          <p:cNvPr id="525" name="Google Shape;525;p56"/>
          <p:cNvPicPr preferRelativeResize="0"/>
          <p:nvPr/>
        </p:nvPicPr>
        <p:blipFill>
          <a:blip r:embed="rId3">
            <a:alphaModFix/>
          </a:blip>
          <a:stretch>
            <a:fillRect/>
          </a:stretch>
        </p:blipFill>
        <p:spPr>
          <a:xfrm>
            <a:off x="378375" y="2141025"/>
            <a:ext cx="8308200" cy="1947175"/>
          </a:xfrm>
          <a:prstGeom prst="rect">
            <a:avLst/>
          </a:prstGeom>
          <a:noFill/>
          <a:ln>
            <a:noFill/>
          </a:ln>
        </p:spPr>
      </p:pic>
      <p:sp>
        <p:nvSpPr>
          <p:cNvPr id="526" name="Google Shape;526;p56"/>
          <p:cNvSpPr txBox="1"/>
          <p:nvPr/>
        </p:nvSpPr>
        <p:spPr>
          <a:xfrm>
            <a:off x="587850" y="4539249"/>
            <a:ext cx="7968300" cy="154502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t>Using the drop down for Filter Object, select your filter.  Then set your return code.  2 = Ended Not Ok.  Lastly, choose your CALL object under Execution of.</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You may also add Status Text to give a description of the error that is generated by the filter.</a:t>
            </a:r>
            <a:endParaRPr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cxnSp>
        <p:nvCxnSpPr>
          <p:cNvPr id="532" name="Google Shape;532;p57"/>
          <p:cNvCxnSpPr>
            <a:stCxn id="533" idx="0"/>
            <a:endCxn id="533" idx="0"/>
          </p:cNvCxnSpPr>
          <p:nvPr/>
        </p:nvCxnSpPr>
        <p:spPr>
          <a:xfrm>
            <a:off x="455661" y="1058209"/>
            <a:ext cx="8308200" cy="0"/>
          </a:xfrm>
          <a:prstGeom prst="straightConnector1">
            <a:avLst/>
          </a:prstGeom>
          <a:noFill/>
          <a:ln w="9525" cap="flat" cmpd="sng">
            <a:solidFill>
              <a:srgbClr val="CCCCCC"/>
            </a:solidFill>
            <a:prstDash val="solid"/>
            <a:round/>
            <a:headEnd type="none" w="med" len="med"/>
            <a:tailEnd type="none" w="med" len="med"/>
          </a:ln>
        </p:spPr>
      </p:cxnSp>
      <p:sp>
        <p:nvSpPr>
          <p:cNvPr id="534" name="Google Shape;534;p57"/>
          <p:cNvSpPr txBox="1">
            <a:spLocks noGrp="1"/>
          </p:cNvSpPr>
          <p:nvPr>
            <p:ph type="title"/>
          </p:nvPr>
        </p:nvSpPr>
        <p:spPr>
          <a:xfrm>
            <a:off x="455650" y="236525"/>
            <a:ext cx="8308200" cy="722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US" sz="3600" b="1">
                <a:solidFill>
                  <a:srgbClr val="2551A3"/>
                </a:solidFill>
                <a:latin typeface="Trebuchet MS"/>
                <a:ea typeface="Trebuchet MS"/>
                <a:cs typeface="Trebuchet MS"/>
                <a:sym typeface="Trebuchet MS"/>
              </a:rPr>
              <a:t>OutPut Scan</a:t>
            </a:r>
            <a:endParaRPr sz="3600" b="1">
              <a:solidFill>
                <a:srgbClr val="2551A3"/>
              </a:solidFill>
              <a:latin typeface="Trebuchet MS"/>
              <a:ea typeface="Trebuchet MS"/>
              <a:cs typeface="Trebuchet MS"/>
              <a:sym typeface="Trebuchet MS"/>
            </a:endParaRPr>
          </a:p>
        </p:txBody>
      </p:sp>
      <p:sp>
        <p:nvSpPr>
          <p:cNvPr id="536" name="Google Shape;536;p57"/>
          <p:cNvSpPr txBox="1"/>
          <p:nvPr/>
        </p:nvSpPr>
        <p:spPr>
          <a:xfrm>
            <a:off x="927350" y="1199324"/>
            <a:ext cx="7086000" cy="5263021"/>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b="1" dirty="0"/>
              <a:t>Exercise</a:t>
            </a:r>
            <a:endParaRPr b="1" dirty="0"/>
          </a:p>
          <a:p>
            <a:pPr marL="0" lvl="0" indent="0" algn="l" rtl="0">
              <a:spcBef>
                <a:spcPts val="0"/>
              </a:spcBef>
              <a:spcAft>
                <a:spcPts val="0"/>
              </a:spcAft>
              <a:buClr>
                <a:schemeClr val="dk1"/>
              </a:buClr>
              <a:buSzPts val="1100"/>
              <a:buFont typeface="Arial"/>
              <a:buNone/>
            </a:pPr>
            <a:r>
              <a:rPr lang="en-US" dirty="0"/>
              <a:t>Duration approx. 20 minutes</a:t>
            </a:r>
            <a:endParaRPr dirty="0"/>
          </a:p>
          <a:p>
            <a:pPr marL="0" lvl="0" indent="0" algn="l" rtl="0">
              <a:spcBef>
                <a:spcPts val="0"/>
              </a:spcBef>
              <a:spcAft>
                <a:spcPts val="0"/>
              </a:spcAft>
              <a:buNone/>
            </a:pPr>
            <a:endParaRPr dirty="0"/>
          </a:p>
          <a:p>
            <a:pPr marL="457200" lvl="0" indent="-317500" algn="l" rtl="0">
              <a:spcBef>
                <a:spcPts val="0"/>
              </a:spcBef>
              <a:spcAft>
                <a:spcPts val="0"/>
              </a:spcAft>
              <a:buSzPts val="1400"/>
              <a:buAutoNum type="arabicPeriod"/>
            </a:pPr>
            <a:r>
              <a:rPr lang="en-US" dirty="0"/>
              <a:t>Create a FILTER object</a:t>
            </a:r>
            <a:endParaRPr dirty="0"/>
          </a:p>
          <a:p>
            <a:pPr marL="914400" lvl="1" indent="-317500" algn="l" rtl="0">
              <a:spcBef>
                <a:spcPts val="0"/>
              </a:spcBef>
              <a:spcAft>
                <a:spcPts val="0"/>
              </a:spcAft>
              <a:buSzPts val="1400"/>
              <a:buAutoNum type="alphaLcPeriod"/>
            </a:pPr>
            <a:r>
              <a:rPr lang="en-US" dirty="0">
                <a:solidFill>
                  <a:schemeClr val="dk1"/>
                </a:solidFill>
              </a:rPr>
              <a:t>Using the job report from previous exercise, choose some text value.</a:t>
            </a:r>
            <a:endParaRPr dirty="0">
              <a:solidFill>
                <a:schemeClr val="dk1"/>
              </a:solidFill>
            </a:endParaRPr>
          </a:p>
          <a:p>
            <a:pPr marL="914400" lvl="1" indent="-317500" algn="l" rtl="0">
              <a:spcBef>
                <a:spcPts val="0"/>
              </a:spcBef>
              <a:spcAft>
                <a:spcPts val="0"/>
              </a:spcAft>
              <a:buClr>
                <a:schemeClr val="dk1"/>
              </a:buClr>
              <a:buSzPts val="1400"/>
              <a:buAutoNum type="alphaLcPeriod"/>
            </a:pPr>
            <a:r>
              <a:rPr lang="en-US" dirty="0">
                <a:solidFill>
                  <a:schemeClr val="dk1"/>
                </a:solidFill>
              </a:rPr>
              <a:t>Add that value to your criteria</a:t>
            </a:r>
            <a:endParaRPr dirty="0">
              <a:solidFill>
                <a:schemeClr val="dk1"/>
              </a:solidFill>
            </a:endParaRPr>
          </a:p>
          <a:p>
            <a:pPr marL="457200" lvl="0" indent="-317500" algn="l" rtl="0">
              <a:spcBef>
                <a:spcPts val="0"/>
              </a:spcBef>
              <a:spcAft>
                <a:spcPts val="0"/>
              </a:spcAft>
              <a:buClr>
                <a:schemeClr val="dk1"/>
              </a:buClr>
              <a:buSzPts val="1400"/>
              <a:buAutoNum type="arabicPeriod"/>
            </a:pPr>
            <a:r>
              <a:rPr lang="en-US" dirty="0">
                <a:solidFill>
                  <a:schemeClr val="dk1"/>
                </a:solidFill>
              </a:rPr>
              <a:t>Create a CALL object</a:t>
            </a:r>
            <a:endParaRPr dirty="0">
              <a:solidFill>
                <a:schemeClr val="dk1"/>
              </a:solidFill>
            </a:endParaRPr>
          </a:p>
          <a:p>
            <a:pPr marL="914400" lvl="1" indent="-317500" algn="l" rtl="0">
              <a:spcBef>
                <a:spcPts val="0"/>
              </a:spcBef>
              <a:spcAft>
                <a:spcPts val="0"/>
              </a:spcAft>
              <a:buClr>
                <a:schemeClr val="dk1"/>
              </a:buClr>
              <a:buSzPts val="1400"/>
              <a:buAutoNum type="alphaLcPeriod"/>
            </a:pPr>
            <a:r>
              <a:rPr lang="en-US" dirty="0">
                <a:solidFill>
                  <a:schemeClr val="dk1"/>
                </a:solidFill>
              </a:rPr>
              <a:t>Add your email address as a recipient.</a:t>
            </a:r>
            <a:endParaRPr dirty="0">
              <a:solidFill>
                <a:schemeClr val="dk1"/>
              </a:solidFill>
            </a:endParaRPr>
          </a:p>
          <a:p>
            <a:pPr marL="457200" lvl="0" indent="-317500" algn="l" rtl="0">
              <a:spcBef>
                <a:spcPts val="0"/>
              </a:spcBef>
              <a:spcAft>
                <a:spcPts val="0"/>
              </a:spcAft>
              <a:buClr>
                <a:schemeClr val="dk1"/>
              </a:buClr>
              <a:buSzPts val="1400"/>
              <a:buAutoNum type="arabicPeriod"/>
            </a:pPr>
            <a:r>
              <a:rPr lang="en-US" dirty="0">
                <a:solidFill>
                  <a:schemeClr val="dk1"/>
                </a:solidFill>
              </a:rPr>
              <a:t>Edit your JOBS</a:t>
            </a:r>
            <a:endParaRPr dirty="0">
              <a:solidFill>
                <a:schemeClr val="dk1"/>
              </a:solidFill>
            </a:endParaRPr>
          </a:p>
          <a:p>
            <a:pPr marL="914400" lvl="1" indent="-317500" algn="l" rtl="0">
              <a:spcBef>
                <a:spcPts val="0"/>
              </a:spcBef>
              <a:spcAft>
                <a:spcPts val="0"/>
              </a:spcAft>
              <a:buClr>
                <a:schemeClr val="dk1"/>
              </a:buClr>
              <a:buSzPts val="1400"/>
              <a:buAutoNum type="alphaLcPeriod"/>
            </a:pPr>
            <a:r>
              <a:rPr lang="en-US" dirty="0">
                <a:solidFill>
                  <a:schemeClr val="dk1"/>
                </a:solidFill>
              </a:rPr>
              <a:t>Go to the Output Scan tab</a:t>
            </a:r>
            <a:endParaRPr dirty="0">
              <a:solidFill>
                <a:schemeClr val="dk1"/>
              </a:solidFill>
            </a:endParaRPr>
          </a:p>
          <a:p>
            <a:pPr marL="1371600" lvl="2" indent="-317500" algn="l" rtl="0">
              <a:spcBef>
                <a:spcPts val="0"/>
              </a:spcBef>
              <a:spcAft>
                <a:spcPts val="0"/>
              </a:spcAft>
              <a:buClr>
                <a:schemeClr val="dk1"/>
              </a:buClr>
              <a:buSzPts val="1400"/>
              <a:buAutoNum type="romanLcPeriod"/>
            </a:pPr>
            <a:r>
              <a:rPr lang="en-US" dirty="0">
                <a:solidFill>
                  <a:schemeClr val="dk1"/>
                </a:solidFill>
              </a:rPr>
              <a:t>Select your filter</a:t>
            </a:r>
            <a:endParaRPr dirty="0">
              <a:solidFill>
                <a:schemeClr val="dk1"/>
              </a:solidFill>
            </a:endParaRPr>
          </a:p>
          <a:p>
            <a:pPr marL="1371600" lvl="2" indent="-317500" algn="l" rtl="0">
              <a:spcBef>
                <a:spcPts val="0"/>
              </a:spcBef>
              <a:spcAft>
                <a:spcPts val="0"/>
              </a:spcAft>
              <a:buClr>
                <a:schemeClr val="dk1"/>
              </a:buClr>
              <a:buSzPts val="1400"/>
              <a:buAutoNum type="romanLcPeriod"/>
            </a:pPr>
            <a:r>
              <a:rPr lang="en-US" dirty="0">
                <a:solidFill>
                  <a:schemeClr val="dk1"/>
                </a:solidFill>
              </a:rPr>
              <a:t>Set your return code</a:t>
            </a:r>
            <a:endParaRPr dirty="0">
              <a:solidFill>
                <a:schemeClr val="dk1"/>
              </a:solidFill>
            </a:endParaRPr>
          </a:p>
          <a:p>
            <a:pPr marL="1371600" lvl="2" indent="-317500" algn="l" rtl="0">
              <a:spcBef>
                <a:spcPts val="0"/>
              </a:spcBef>
              <a:spcAft>
                <a:spcPts val="0"/>
              </a:spcAft>
              <a:buClr>
                <a:schemeClr val="dk1"/>
              </a:buClr>
              <a:buSzPts val="1400"/>
              <a:buAutoNum type="romanLcPeriod"/>
            </a:pPr>
            <a:r>
              <a:rPr lang="en-US" dirty="0">
                <a:solidFill>
                  <a:schemeClr val="dk1"/>
                </a:solidFill>
              </a:rPr>
              <a:t>Add your CALL object</a:t>
            </a:r>
            <a:endParaRPr dirty="0">
              <a:solidFill>
                <a:schemeClr val="dk1"/>
              </a:solidFill>
            </a:endParaRPr>
          </a:p>
          <a:p>
            <a:pPr marL="457200" lvl="0" indent="-317500" algn="l" rtl="0">
              <a:spcBef>
                <a:spcPts val="0"/>
              </a:spcBef>
              <a:spcAft>
                <a:spcPts val="0"/>
              </a:spcAft>
              <a:buClr>
                <a:schemeClr val="dk1"/>
              </a:buClr>
              <a:buSzPts val="1400"/>
              <a:buAutoNum type="arabicPeriod"/>
            </a:pPr>
            <a:r>
              <a:rPr lang="en-US" dirty="0">
                <a:solidFill>
                  <a:schemeClr val="dk1"/>
                </a:solidFill>
              </a:rPr>
              <a:t>Run your JOBS</a:t>
            </a:r>
            <a:endParaRPr dirty="0">
              <a:solidFill>
                <a:schemeClr val="dk1"/>
              </a:solidFill>
            </a:endParaRPr>
          </a:p>
          <a:p>
            <a:pPr marL="914400" lvl="1" indent="-317500" algn="l" rtl="0">
              <a:spcBef>
                <a:spcPts val="0"/>
              </a:spcBef>
              <a:spcAft>
                <a:spcPts val="0"/>
              </a:spcAft>
              <a:buClr>
                <a:schemeClr val="dk1"/>
              </a:buClr>
              <a:buSzPts val="1400"/>
              <a:buAutoNum type="alphaLcPeriod"/>
            </a:pPr>
            <a:r>
              <a:rPr lang="en-US" dirty="0">
                <a:solidFill>
                  <a:schemeClr val="dk1"/>
                </a:solidFill>
              </a:rPr>
              <a:t>Go to the Process Monitoring perspective to see the results of the job run</a:t>
            </a:r>
            <a:endParaRPr dirty="0">
              <a:solidFill>
                <a:schemeClr val="dk1"/>
              </a:solidFill>
            </a:endParaRPr>
          </a:p>
          <a:p>
            <a:pPr marL="914400" lvl="1" indent="-317500" algn="l" rtl="0">
              <a:spcBef>
                <a:spcPts val="0"/>
              </a:spcBef>
              <a:spcAft>
                <a:spcPts val="0"/>
              </a:spcAft>
              <a:buClr>
                <a:schemeClr val="dk1"/>
              </a:buClr>
              <a:buSzPts val="1400"/>
              <a:buAutoNum type="alphaLcPeriod"/>
            </a:pPr>
            <a:r>
              <a:rPr lang="en-US" dirty="0">
                <a:solidFill>
                  <a:schemeClr val="dk1"/>
                </a:solidFill>
              </a:rPr>
              <a:t>Check the Last Report</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r>
              <a:rPr lang="en-US" dirty="0">
                <a:solidFill>
                  <a:schemeClr val="dk1"/>
                </a:solidFill>
              </a:rPr>
              <a:t>Bonus:  Add some text to the Pre-Process tab.  Edit your FILTER to read the Activation report and see the text as an error.  Re-run your JOBS</a:t>
            </a:r>
            <a:endParaRPr dirty="0">
              <a:solidFill>
                <a:schemeClr val="dk1"/>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cxnSp>
        <p:nvCxnSpPr>
          <p:cNvPr id="541" name="Google Shape;541;p58"/>
          <p:cNvCxnSpPr>
            <a:stCxn id="542" idx="0"/>
            <a:endCxn id="542" idx="0"/>
          </p:cNvCxnSpPr>
          <p:nvPr/>
        </p:nvCxnSpPr>
        <p:spPr>
          <a:xfrm>
            <a:off x="455661" y="1058209"/>
            <a:ext cx="8308200" cy="0"/>
          </a:xfrm>
          <a:prstGeom prst="straightConnector1">
            <a:avLst/>
          </a:prstGeom>
          <a:noFill/>
          <a:ln w="9525" cap="flat" cmpd="sng">
            <a:solidFill>
              <a:srgbClr val="CCCCCC"/>
            </a:solidFill>
            <a:prstDash val="solid"/>
            <a:round/>
            <a:headEnd type="none" w="med" len="med"/>
            <a:tailEnd type="none" w="med" len="med"/>
          </a:ln>
        </p:spPr>
      </p:cxnSp>
      <p:sp>
        <p:nvSpPr>
          <p:cNvPr id="543" name="Google Shape;543;p58"/>
          <p:cNvSpPr txBox="1">
            <a:spLocks noGrp="1"/>
          </p:cNvSpPr>
          <p:nvPr>
            <p:ph type="title"/>
          </p:nvPr>
        </p:nvSpPr>
        <p:spPr>
          <a:xfrm>
            <a:off x="455650" y="236525"/>
            <a:ext cx="8308200" cy="722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US" sz="3600" b="1">
                <a:solidFill>
                  <a:srgbClr val="2551A3"/>
                </a:solidFill>
                <a:latin typeface="Trebuchet MS"/>
                <a:ea typeface="Trebuchet MS"/>
                <a:cs typeface="Trebuchet MS"/>
                <a:sym typeface="Trebuchet MS"/>
              </a:rPr>
              <a:t>Include (JOBI) &amp; Scripting</a:t>
            </a:r>
            <a:endParaRPr sz="3600" b="1">
              <a:solidFill>
                <a:srgbClr val="2551A3"/>
              </a:solidFill>
              <a:latin typeface="Trebuchet MS"/>
              <a:ea typeface="Trebuchet MS"/>
              <a:cs typeface="Trebuchet MS"/>
              <a:sym typeface="Trebuchet MS"/>
            </a:endParaRPr>
          </a:p>
        </p:txBody>
      </p:sp>
      <p:sp>
        <p:nvSpPr>
          <p:cNvPr id="545" name="Google Shape;545;p58"/>
          <p:cNvSpPr txBox="1"/>
          <p:nvPr/>
        </p:nvSpPr>
        <p:spPr>
          <a:xfrm>
            <a:off x="927350" y="1199325"/>
            <a:ext cx="7086000" cy="5175098"/>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2800"/>
              </a:spcBef>
              <a:spcAft>
                <a:spcPts val="0"/>
              </a:spcAft>
              <a:buClr>
                <a:schemeClr val="dk1"/>
              </a:buClr>
              <a:buSzPts val="1100"/>
              <a:buFont typeface="Arial"/>
              <a:buNone/>
            </a:pPr>
            <a:r>
              <a:rPr lang="en-US" b="1" dirty="0">
                <a:solidFill>
                  <a:srgbClr val="6B6B6B"/>
                </a:solidFill>
              </a:rPr>
              <a:t>Overview</a:t>
            </a:r>
            <a:endParaRPr b="1" dirty="0">
              <a:solidFill>
                <a:srgbClr val="6B6B6B"/>
              </a:solidFill>
            </a:endParaRPr>
          </a:p>
          <a:p>
            <a:pPr marL="0" lvl="0" indent="0" algn="l" rtl="0">
              <a:lnSpc>
                <a:spcPct val="115000"/>
              </a:lnSpc>
              <a:spcBef>
                <a:spcPts val="1400"/>
              </a:spcBef>
              <a:spcAft>
                <a:spcPts val="0"/>
              </a:spcAft>
              <a:buClr>
                <a:schemeClr val="dk1"/>
              </a:buClr>
              <a:buSzPts val="1100"/>
              <a:buFont typeface="Arial"/>
              <a:buNone/>
            </a:pPr>
            <a:r>
              <a:rPr lang="en-US" sz="1000" dirty="0">
                <a:solidFill>
                  <a:schemeClr val="dk1"/>
                </a:solidFill>
              </a:rPr>
              <a:t>Using Include objects ensures that your scripts are consistent, on the one hand, and saves you time, on the other, as they allow you to quickly and easily re-use code that you need often.</a:t>
            </a:r>
            <a:endParaRPr sz="1000" dirty="0">
              <a:solidFill>
                <a:schemeClr val="dk1"/>
              </a:solidFill>
            </a:endParaRPr>
          </a:p>
          <a:p>
            <a:pPr marL="0" lvl="0" indent="0" algn="l" rtl="0">
              <a:lnSpc>
                <a:spcPct val="115000"/>
              </a:lnSpc>
              <a:spcBef>
                <a:spcPts val="1000"/>
              </a:spcBef>
              <a:spcAft>
                <a:spcPts val="0"/>
              </a:spcAft>
              <a:buClr>
                <a:schemeClr val="dk1"/>
              </a:buClr>
              <a:buSzPts val="1100"/>
              <a:buFont typeface="Arial"/>
              <a:buNone/>
            </a:pPr>
            <a:r>
              <a:rPr lang="en-US" sz="1000" dirty="0">
                <a:solidFill>
                  <a:schemeClr val="dk1"/>
                </a:solidFill>
              </a:rPr>
              <a:t>If your Include object also includes variables, ensure that these variables are also defined and initialized in the calling object. Otherwise, you cannot pass the variable from the Include object to the calling object.</a:t>
            </a:r>
            <a:endParaRPr sz="1000" dirty="0">
              <a:solidFill>
                <a:schemeClr val="dk1"/>
              </a:solidFill>
            </a:endParaRPr>
          </a:p>
          <a:p>
            <a:pPr marL="0" lvl="0" indent="0" algn="l" rtl="0">
              <a:lnSpc>
                <a:spcPct val="115000"/>
              </a:lnSpc>
              <a:spcBef>
                <a:spcPts val="1000"/>
              </a:spcBef>
              <a:spcAft>
                <a:spcPts val="0"/>
              </a:spcAft>
              <a:buClr>
                <a:schemeClr val="dk1"/>
              </a:buClr>
              <a:buSzPts val="1100"/>
              <a:buFont typeface="Arial"/>
              <a:buNone/>
            </a:pPr>
            <a:r>
              <a:rPr lang="en-US" sz="1000" dirty="0">
                <a:solidFill>
                  <a:schemeClr val="dk1"/>
                </a:solidFill>
              </a:rPr>
              <a:t>You can also add the Include object in the calling object with the </a:t>
            </a:r>
            <a:r>
              <a:rPr lang="en-US" sz="1000" dirty="0">
                <a:solidFill>
                  <a:schemeClr val="dk1"/>
                </a:solidFill>
                <a:latin typeface="Courier New"/>
                <a:ea typeface="Courier New"/>
                <a:cs typeface="Courier New"/>
                <a:sym typeface="Courier New"/>
              </a:rPr>
              <a:t>:INCLUDE</a:t>
            </a:r>
            <a:r>
              <a:rPr lang="en-US" sz="1000" dirty="0">
                <a:solidFill>
                  <a:schemeClr val="dk1"/>
                </a:solidFill>
              </a:rPr>
              <a:t> statement. The script of the Include object is then inserted in the script of the calling object when the calling object is activated.</a:t>
            </a:r>
            <a:endParaRPr sz="1000" dirty="0">
              <a:solidFill>
                <a:schemeClr val="dk1"/>
              </a:solidFill>
            </a:endParaRPr>
          </a:p>
          <a:p>
            <a:pPr marL="0" lvl="0" indent="0" algn="l" rtl="0">
              <a:lnSpc>
                <a:spcPct val="115000"/>
              </a:lnSpc>
              <a:spcBef>
                <a:spcPts val="1000"/>
              </a:spcBef>
              <a:spcAft>
                <a:spcPts val="0"/>
              </a:spcAft>
              <a:buNone/>
            </a:pPr>
            <a:r>
              <a:rPr lang="en-US" sz="1000" dirty="0">
                <a:solidFill>
                  <a:schemeClr val="dk1"/>
                </a:solidFill>
              </a:rPr>
              <a:t>You can add JCL lines (if it is used in Job objects) in an Include object's script. You can also nest Includes within Includes up to max. five levels.</a:t>
            </a:r>
            <a:endParaRPr sz="1000" dirty="0">
              <a:solidFill>
                <a:schemeClr val="dk1"/>
              </a:solidFill>
            </a:endParaRPr>
          </a:p>
          <a:p>
            <a:pPr marL="0" lvl="0" indent="0" algn="l" rtl="0">
              <a:lnSpc>
                <a:spcPct val="115000"/>
              </a:lnSpc>
              <a:spcBef>
                <a:spcPts val="1000"/>
              </a:spcBef>
              <a:spcAft>
                <a:spcPts val="0"/>
              </a:spcAft>
              <a:buNone/>
            </a:pPr>
            <a:endParaRPr sz="1000" dirty="0">
              <a:solidFill>
                <a:schemeClr val="dk1"/>
              </a:solidFill>
            </a:endParaRPr>
          </a:p>
          <a:p>
            <a:pPr marL="0" lvl="0" indent="0" algn="l" rtl="0">
              <a:lnSpc>
                <a:spcPct val="115000"/>
              </a:lnSpc>
              <a:spcBef>
                <a:spcPts val="1000"/>
              </a:spcBef>
              <a:spcAft>
                <a:spcPts val="0"/>
              </a:spcAft>
              <a:buNone/>
            </a:pPr>
            <a:endParaRPr sz="1000" dirty="0">
              <a:solidFill>
                <a:schemeClr val="dk1"/>
              </a:solidFill>
            </a:endParaRPr>
          </a:p>
          <a:p>
            <a:pPr marL="0" lvl="0" indent="0" algn="l" rtl="0">
              <a:lnSpc>
                <a:spcPct val="115000"/>
              </a:lnSpc>
              <a:spcBef>
                <a:spcPts val="1000"/>
              </a:spcBef>
              <a:spcAft>
                <a:spcPts val="0"/>
              </a:spcAft>
              <a:buClr>
                <a:schemeClr val="dk1"/>
              </a:buClr>
              <a:buSzPts val="1100"/>
              <a:buFont typeface="Arial"/>
              <a:buNone/>
            </a:pPr>
            <a:r>
              <a:rPr lang="en-US" sz="1000" dirty="0">
                <a:solidFill>
                  <a:schemeClr val="dk1"/>
                </a:solidFill>
              </a:rPr>
              <a:t>Scripting Variables and Functions </a:t>
            </a:r>
            <a:r>
              <a:rPr lang="en-US" sz="1000" dirty="0" err="1">
                <a:solidFill>
                  <a:schemeClr val="dk1"/>
                </a:solidFill>
              </a:rPr>
              <a:t>Exmaples</a:t>
            </a:r>
            <a:endParaRPr sz="1000" dirty="0">
              <a:solidFill>
                <a:schemeClr val="dk1"/>
              </a:solidFill>
            </a:endParaRPr>
          </a:p>
          <a:p>
            <a:pPr marL="0" lvl="0" indent="0" algn="l" rtl="0">
              <a:spcBef>
                <a:spcPts val="1000"/>
              </a:spcBef>
              <a:spcAft>
                <a:spcPts val="0"/>
              </a:spcAft>
              <a:buNone/>
            </a:pPr>
            <a:r>
              <a:rPr lang="en-US" sz="1100" u="sng" dirty="0">
                <a:solidFill>
                  <a:schemeClr val="hlink"/>
                </a:solidFill>
                <a:hlinkClick r:id="rId3"/>
              </a:rPr>
              <a:t>https://docs.automic.com/documentation/webhelp/english/AWA/12.1/DOCU/12.1/AWA%20Guides/help.htm#AE_AWA_Source/Script/ucaaee.htm%3FTocPath%3DAutomic%2520Scripting%2520Guide%7C_____2</a:t>
            </a:r>
            <a:endParaRPr sz="1000" dirty="0">
              <a:solidFill>
                <a:schemeClr val="dk1"/>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cxnSp>
        <p:nvCxnSpPr>
          <p:cNvPr id="550" name="Google Shape;550;p59"/>
          <p:cNvCxnSpPr>
            <a:stCxn id="551" idx="0"/>
            <a:endCxn id="551" idx="0"/>
          </p:cNvCxnSpPr>
          <p:nvPr/>
        </p:nvCxnSpPr>
        <p:spPr>
          <a:xfrm>
            <a:off x="455661" y="1058209"/>
            <a:ext cx="8308200" cy="0"/>
          </a:xfrm>
          <a:prstGeom prst="straightConnector1">
            <a:avLst/>
          </a:prstGeom>
          <a:noFill/>
          <a:ln w="9525" cap="flat" cmpd="sng">
            <a:solidFill>
              <a:srgbClr val="CCCCCC"/>
            </a:solidFill>
            <a:prstDash val="solid"/>
            <a:round/>
            <a:headEnd type="none" w="med" len="med"/>
            <a:tailEnd type="none" w="med" len="med"/>
          </a:ln>
        </p:spPr>
      </p:cxnSp>
      <p:sp>
        <p:nvSpPr>
          <p:cNvPr id="552" name="Google Shape;552;p59"/>
          <p:cNvSpPr txBox="1">
            <a:spLocks noGrp="1"/>
          </p:cNvSpPr>
          <p:nvPr>
            <p:ph type="title"/>
          </p:nvPr>
        </p:nvSpPr>
        <p:spPr>
          <a:xfrm>
            <a:off x="455650" y="236525"/>
            <a:ext cx="8308200" cy="722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US" sz="3600" b="1">
                <a:solidFill>
                  <a:srgbClr val="2551A3"/>
                </a:solidFill>
                <a:latin typeface="Trebuchet MS"/>
                <a:ea typeface="Trebuchet MS"/>
                <a:cs typeface="Trebuchet MS"/>
                <a:sym typeface="Trebuchet MS"/>
              </a:rPr>
              <a:t>Getting Ready for Production</a:t>
            </a:r>
            <a:endParaRPr sz="3600" b="1">
              <a:solidFill>
                <a:srgbClr val="2551A3"/>
              </a:solidFill>
              <a:latin typeface="Trebuchet MS"/>
              <a:ea typeface="Trebuchet MS"/>
              <a:cs typeface="Trebuchet MS"/>
              <a:sym typeface="Trebuchet MS"/>
            </a:endParaRPr>
          </a:p>
        </p:txBody>
      </p:sp>
      <p:sp>
        <p:nvSpPr>
          <p:cNvPr id="554" name="Google Shape;554;p59"/>
          <p:cNvSpPr txBox="1"/>
          <p:nvPr/>
        </p:nvSpPr>
        <p:spPr>
          <a:xfrm>
            <a:off x="455650" y="1157774"/>
            <a:ext cx="8308200" cy="5207857"/>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800"/>
              </a:spcBef>
              <a:spcAft>
                <a:spcPts val="0"/>
              </a:spcAft>
              <a:buNone/>
            </a:pPr>
            <a:r>
              <a:rPr lang="en-US" dirty="0">
                <a:solidFill>
                  <a:srgbClr val="595959"/>
                </a:solidFill>
                <a:latin typeface="Trebuchet MS"/>
                <a:ea typeface="Trebuchet MS"/>
                <a:cs typeface="Trebuchet MS"/>
                <a:sym typeface="Trebuchet MS"/>
              </a:rPr>
              <a:t>As they say, the job’s not done until the paperwork is finished.</a:t>
            </a:r>
            <a:endParaRPr dirty="0">
              <a:solidFill>
                <a:srgbClr val="595959"/>
              </a:solidFill>
              <a:latin typeface="Trebuchet MS"/>
              <a:ea typeface="Trebuchet MS"/>
              <a:cs typeface="Trebuchet MS"/>
              <a:sym typeface="Trebuchet MS"/>
            </a:endParaRPr>
          </a:p>
          <a:p>
            <a:pPr marL="0" lvl="0" indent="0" algn="l" rtl="0">
              <a:lnSpc>
                <a:spcPct val="90000"/>
              </a:lnSpc>
              <a:spcBef>
                <a:spcPts val="800"/>
              </a:spcBef>
              <a:spcAft>
                <a:spcPts val="0"/>
              </a:spcAft>
              <a:buNone/>
            </a:pPr>
            <a:r>
              <a:rPr lang="en-US" dirty="0">
                <a:solidFill>
                  <a:srgbClr val="595959"/>
                </a:solidFill>
                <a:latin typeface="Trebuchet MS"/>
                <a:ea typeface="Trebuchet MS"/>
                <a:cs typeface="Trebuchet MS"/>
                <a:sym typeface="Trebuchet MS"/>
              </a:rPr>
              <a:t>To promote your job to Production you have to complete a Design Document and a CPP (Control Processing Procedure).</a:t>
            </a:r>
            <a:endParaRPr dirty="0">
              <a:solidFill>
                <a:srgbClr val="595959"/>
              </a:solidFill>
              <a:latin typeface="Trebuchet MS"/>
              <a:ea typeface="Trebuchet MS"/>
              <a:cs typeface="Trebuchet MS"/>
              <a:sym typeface="Trebuchet MS"/>
            </a:endParaRPr>
          </a:p>
          <a:p>
            <a:pPr marL="0" lvl="0" indent="0" algn="l" rtl="0">
              <a:lnSpc>
                <a:spcPct val="90000"/>
              </a:lnSpc>
              <a:spcBef>
                <a:spcPts val="800"/>
              </a:spcBef>
              <a:spcAft>
                <a:spcPts val="0"/>
              </a:spcAft>
              <a:buNone/>
            </a:pPr>
            <a:r>
              <a:rPr lang="en-US" sz="1800" b="1" dirty="0">
                <a:solidFill>
                  <a:srgbClr val="595959"/>
                </a:solidFill>
                <a:latin typeface="Trebuchet MS"/>
                <a:ea typeface="Trebuchet MS"/>
                <a:cs typeface="Trebuchet MS"/>
                <a:sym typeface="Trebuchet MS"/>
              </a:rPr>
              <a:t>Design Document</a:t>
            </a:r>
            <a:endParaRPr sz="1800" b="1" dirty="0">
              <a:solidFill>
                <a:srgbClr val="595959"/>
              </a:solidFill>
              <a:latin typeface="Trebuchet MS"/>
              <a:ea typeface="Trebuchet MS"/>
              <a:cs typeface="Trebuchet MS"/>
              <a:sym typeface="Trebuchet MS"/>
            </a:endParaRPr>
          </a:p>
          <a:p>
            <a:pPr marL="0" lvl="0" indent="0" algn="l" rtl="0">
              <a:lnSpc>
                <a:spcPct val="90000"/>
              </a:lnSpc>
              <a:spcBef>
                <a:spcPts val="800"/>
              </a:spcBef>
              <a:spcAft>
                <a:spcPts val="0"/>
              </a:spcAft>
              <a:buNone/>
            </a:pPr>
            <a:r>
              <a:rPr lang="en-US" dirty="0">
                <a:solidFill>
                  <a:srgbClr val="595959"/>
                </a:solidFill>
                <a:latin typeface="Trebuchet MS"/>
                <a:ea typeface="Trebuchet MS"/>
                <a:cs typeface="Trebuchet MS"/>
                <a:sym typeface="Trebuchet MS"/>
              </a:rPr>
              <a:t>The design document tells what the current process is and what the new process will do.  It includes object definitions and screenshots.  It defines testing methods and shows results.  It gives an overview of CI and repository information (as needed).</a:t>
            </a:r>
            <a:endParaRPr dirty="0">
              <a:solidFill>
                <a:srgbClr val="595959"/>
              </a:solidFill>
              <a:latin typeface="Trebuchet MS"/>
              <a:ea typeface="Trebuchet MS"/>
              <a:cs typeface="Trebuchet MS"/>
              <a:sym typeface="Trebuchet MS"/>
            </a:endParaRPr>
          </a:p>
          <a:p>
            <a:pPr marL="0" lvl="0" indent="0" algn="l" rtl="0">
              <a:lnSpc>
                <a:spcPct val="90000"/>
              </a:lnSpc>
              <a:spcBef>
                <a:spcPts val="800"/>
              </a:spcBef>
              <a:spcAft>
                <a:spcPts val="0"/>
              </a:spcAft>
              <a:buNone/>
            </a:pPr>
            <a:endParaRPr dirty="0">
              <a:solidFill>
                <a:srgbClr val="595959"/>
              </a:solidFill>
              <a:latin typeface="Trebuchet MS"/>
              <a:ea typeface="Trebuchet MS"/>
              <a:cs typeface="Trebuchet MS"/>
              <a:sym typeface="Trebuchet MS"/>
            </a:endParaRPr>
          </a:p>
          <a:p>
            <a:pPr marL="0" lvl="0" indent="0" algn="l" rtl="0">
              <a:lnSpc>
                <a:spcPct val="90000"/>
              </a:lnSpc>
              <a:spcBef>
                <a:spcPts val="800"/>
              </a:spcBef>
              <a:spcAft>
                <a:spcPts val="0"/>
              </a:spcAft>
              <a:buNone/>
            </a:pPr>
            <a:r>
              <a:rPr lang="en-US" sz="1800" dirty="0">
                <a:solidFill>
                  <a:srgbClr val="595959"/>
                </a:solidFill>
                <a:latin typeface="Trebuchet MS"/>
                <a:ea typeface="Trebuchet MS"/>
                <a:cs typeface="Trebuchet MS"/>
                <a:sym typeface="Trebuchet MS"/>
              </a:rPr>
              <a:t>CPP</a:t>
            </a:r>
            <a:endParaRPr sz="1800" dirty="0">
              <a:solidFill>
                <a:srgbClr val="595959"/>
              </a:solidFill>
              <a:latin typeface="Trebuchet MS"/>
              <a:ea typeface="Trebuchet MS"/>
              <a:cs typeface="Trebuchet MS"/>
              <a:sym typeface="Trebuchet MS"/>
            </a:endParaRPr>
          </a:p>
          <a:p>
            <a:pPr marL="0" lvl="0" indent="0" algn="l" rtl="0">
              <a:lnSpc>
                <a:spcPct val="90000"/>
              </a:lnSpc>
              <a:spcBef>
                <a:spcPts val="800"/>
              </a:spcBef>
              <a:spcAft>
                <a:spcPts val="0"/>
              </a:spcAft>
              <a:buNone/>
            </a:pPr>
            <a:r>
              <a:rPr lang="en-US" dirty="0" err="1">
                <a:solidFill>
                  <a:srgbClr val="595959"/>
                </a:solidFill>
                <a:latin typeface="Trebuchet MS"/>
                <a:ea typeface="Trebuchet MS"/>
                <a:cs typeface="Trebuchet MS"/>
                <a:sym typeface="Trebuchet MS"/>
              </a:rPr>
              <a:t>Automic</a:t>
            </a:r>
            <a:r>
              <a:rPr lang="en-US" dirty="0">
                <a:solidFill>
                  <a:srgbClr val="595959"/>
                </a:solidFill>
                <a:latin typeface="Trebuchet MS"/>
                <a:ea typeface="Trebuchet MS"/>
                <a:cs typeface="Trebuchet MS"/>
                <a:sym typeface="Trebuchet MS"/>
              </a:rPr>
              <a:t> jobs are monitored 7 x 24 by the Operations Control team.  The CPP let’s them know a little about the job, the jobs run schedule, including holidays and what to do if the job has an error.  Page one are the instructions and page two are the details.</a:t>
            </a:r>
            <a:endParaRPr dirty="0">
              <a:solidFill>
                <a:srgbClr val="595959"/>
              </a:solidFill>
              <a:latin typeface="Trebuchet MS"/>
              <a:ea typeface="Trebuchet MS"/>
              <a:cs typeface="Trebuchet MS"/>
              <a:sym typeface="Trebuchet MS"/>
            </a:endParaRPr>
          </a:p>
          <a:p>
            <a:pPr marL="0" lvl="0" indent="0" algn="l" rtl="0">
              <a:lnSpc>
                <a:spcPct val="200000"/>
              </a:lnSpc>
              <a:spcBef>
                <a:spcPts val="0"/>
              </a:spcBef>
              <a:spcAft>
                <a:spcPts val="0"/>
              </a:spcAft>
              <a:buNone/>
            </a:pPr>
            <a:endParaRPr dirty="0">
              <a:solidFill>
                <a:srgbClr val="595959"/>
              </a:solidFill>
              <a:latin typeface="Trebuchet MS"/>
              <a:ea typeface="Trebuchet MS"/>
              <a:cs typeface="Trebuchet MS"/>
              <a:sym typeface="Trebuchet MS"/>
            </a:endParaRPr>
          </a:p>
          <a:p>
            <a:pPr marL="0" lvl="0" indent="0" algn="l" rtl="0">
              <a:spcBef>
                <a:spcPts val="0"/>
              </a:spcBef>
              <a:spcAft>
                <a:spcPts val="0"/>
              </a:spcAft>
              <a:buNone/>
            </a:pPr>
            <a:endParaRPr dirty="0">
              <a:solidFill>
                <a:srgbClr val="434343"/>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78"/>
        <p:cNvGrpSpPr/>
        <p:nvPr/>
      </p:nvGrpSpPr>
      <p:grpSpPr>
        <a:xfrm>
          <a:off x="0" y="0"/>
          <a:ext cx="0" cy="0"/>
          <a:chOff x="0" y="0"/>
          <a:chExt cx="0" cy="0"/>
        </a:xfrm>
      </p:grpSpPr>
      <p:sp>
        <p:nvSpPr>
          <p:cNvPr id="79" name="Google Shape;79;p15"/>
          <p:cNvSpPr txBox="1"/>
          <p:nvPr/>
        </p:nvSpPr>
        <p:spPr>
          <a:xfrm>
            <a:off x="450750" y="2998725"/>
            <a:ext cx="8482500" cy="6987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US" sz="3600" b="1">
                <a:solidFill>
                  <a:srgbClr val="2551A3"/>
                </a:solidFill>
                <a:latin typeface="Trebuchet MS"/>
                <a:ea typeface="Trebuchet MS"/>
                <a:cs typeface="Trebuchet MS"/>
                <a:sym typeface="Trebuchet MS"/>
              </a:rPr>
              <a:t>Getting Connected</a:t>
            </a:r>
            <a:endParaRPr sz="3600" b="1">
              <a:solidFill>
                <a:srgbClr val="2551A3"/>
              </a:solidFill>
              <a:latin typeface="Trebuchet MS"/>
              <a:ea typeface="Trebuchet MS"/>
              <a:cs typeface="Trebuchet MS"/>
              <a:sym typeface="Trebuchet MS"/>
            </a:endParaRPr>
          </a:p>
        </p:txBody>
      </p:sp>
      <p:sp>
        <p:nvSpPr>
          <p:cNvPr id="80" name="Google Shape;80;p15"/>
          <p:cNvSpPr txBox="1"/>
          <p:nvPr/>
        </p:nvSpPr>
        <p:spPr>
          <a:xfrm>
            <a:off x="236125" y="3621225"/>
            <a:ext cx="8697300" cy="482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a:solidFill>
                  <a:srgbClr val="81BD41"/>
                </a:solidFill>
                <a:latin typeface="Trebuchet MS"/>
                <a:ea typeface="Trebuchet MS"/>
                <a:cs typeface="Trebuchet MS"/>
                <a:sym typeface="Trebuchet MS"/>
              </a:rPr>
              <a:t>AWI and Perspectives</a:t>
            </a:r>
            <a:endParaRPr sz="2500" b="1">
              <a:solidFill>
                <a:srgbClr val="81BD41"/>
              </a:solidFill>
              <a:latin typeface="Trebuchet MS"/>
              <a:ea typeface="Trebuchet MS"/>
              <a:cs typeface="Trebuchet MS"/>
              <a:sym typeface="Trebuchet MS"/>
            </a:endParaRPr>
          </a:p>
        </p:txBody>
      </p:sp>
      <p:pic>
        <p:nvPicPr>
          <p:cNvPr id="82" name="Google Shape;82;p15" descr="File:Denver Skyline in Winter."/>
          <p:cNvPicPr preferRelativeResize="0"/>
          <p:nvPr/>
        </p:nvPicPr>
        <p:blipFill rotWithShape="1">
          <a:blip r:embed="rId3">
            <a:alphaModFix/>
          </a:blip>
          <a:srcRect t="19112" b="7520"/>
          <a:stretch/>
        </p:blipFill>
        <p:spPr>
          <a:xfrm>
            <a:off x="0" y="0"/>
            <a:ext cx="9144001" cy="2331951"/>
          </a:xfrm>
          <a:prstGeom prst="rect">
            <a:avLst/>
          </a:prstGeom>
          <a:noFill/>
          <a:ln>
            <a:noFill/>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cxnSp>
        <p:nvCxnSpPr>
          <p:cNvPr id="559" name="Google Shape;559;p60"/>
          <p:cNvCxnSpPr>
            <a:stCxn id="560" idx="0"/>
            <a:endCxn id="560" idx="0"/>
          </p:cNvCxnSpPr>
          <p:nvPr/>
        </p:nvCxnSpPr>
        <p:spPr>
          <a:xfrm>
            <a:off x="455661" y="1058209"/>
            <a:ext cx="8308200" cy="0"/>
          </a:xfrm>
          <a:prstGeom prst="straightConnector1">
            <a:avLst/>
          </a:prstGeom>
          <a:noFill/>
          <a:ln w="9525" cap="flat" cmpd="sng">
            <a:solidFill>
              <a:srgbClr val="CCCCCC"/>
            </a:solidFill>
            <a:prstDash val="solid"/>
            <a:round/>
            <a:headEnd type="none" w="med" len="med"/>
            <a:tailEnd type="none" w="med" len="med"/>
          </a:ln>
        </p:spPr>
      </p:cxnSp>
      <p:sp>
        <p:nvSpPr>
          <p:cNvPr id="561" name="Google Shape;561;p60"/>
          <p:cNvSpPr txBox="1">
            <a:spLocks noGrp="1"/>
          </p:cNvSpPr>
          <p:nvPr>
            <p:ph type="title"/>
          </p:nvPr>
        </p:nvSpPr>
        <p:spPr>
          <a:xfrm>
            <a:off x="455650" y="236525"/>
            <a:ext cx="8308200" cy="722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US" sz="3600" b="1">
                <a:solidFill>
                  <a:srgbClr val="2551A3"/>
                </a:solidFill>
                <a:latin typeface="Trebuchet MS"/>
                <a:ea typeface="Trebuchet MS"/>
                <a:cs typeface="Trebuchet MS"/>
                <a:sym typeface="Trebuchet MS"/>
              </a:rPr>
              <a:t>Getting Ready for Production</a:t>
            </a:r>
            <a:endParaRPr sz="3600" b="1">
              <a:solidFill>
                <a:srgbClr val="2551A3"/>
              </a:solidFill>
              <a:latin typeface="Trebuchet MS"/>
              <a:ea typeface="Trebuchet MS"/>
              <a:cs typeface="Trebuchet MS"/>
              <a:sym typeface="Trebuchet MS"/>
            </a:endParaRPr>
          </a:p>
        </p:txBody>
      </p:sp>
      <p:sp>
        <p:nvSpPr>
          <p:cNvPr id="563" name="Google Shape;563;p60"/>
          <p:cNvSpPr txBox="1"/>
          <p:nvPr/>
        </p:nvSpPr>
        <p:spPr>
          <a:xfrm>
            <a:off x="455650" y="1157775"/>
            <a:ext cx="8308200" cy="5214600"/>
          </a:xfrm>
          <a:prstGeom prst="rect">
            <a:avLst/>
          </a:prstGeom>
          <a:noFill/>
          <a:ln>
            <a:noFill/>
          </a:ln>
        </p:spPr>
        <p:txBody>
          <a:bodyPr spcFirstLastPara="1" wrap="square" lIns="91425" tIns="91425" rIns="91425" bIns="91425" anchor="t" anchorCtr="0">
            <a:noAutofit/>
          </a:bodyPr>
          <a:lstStyle/>
          <a:p>
            <a:pPr marL="0" lvl="0" indent="0" algn="l" rtl="0">
              <a:lnSpc>
                <a:spcPct val="200000"/>
              </a:lnSpc>
              <a:spcBef>
                <a:spcPts val="0"/>
              </a:spcBef>
              <a:spcAft>
                <a:spcPts val="0"/>
              </a:spcAft>
              <a:buNone/>
            </a:pPr>
            <a:r>
              <a:rPr lang="en-US" b="1">
                <a:solidFill>
                  <a:srgbClr val="595959"/>
                </a:solidFill>
                <a:latin typeface="Trebuchet MS"/>
                <a:ea typeface="Trebuchet MS"/>
                <a:cs typeface="Trebuchet MS"/>
                <a:sym typeface="Trebuchet MS"/>
              </a:rPr>
              <a:t>Adding the CPP to the executable object</a:t>
            </a:r>
            <a:endParaRPr>
              <a:solidFill>
                <a:srgbClr val="595959"/>
              </a:solidFill>
              <a:latin typeface="Trebuchet MS"/>
              <a:ea typeface="Trebuchet MS"/>
              <a:cs typeface="Trebuchet MS"/>
              <a:sym typeface="Trebuchet MS"/>
            </a:endParaRPr>
          </a:p>
          <a:p>
            <a:pPr marL="0" lvl="0" indent="0" algn="l" rtl="0">
              <a:lnSpc>
                <a:spcPct val="200000"/>
              </a:lnSpc>
              <a:spcBef>
                <a:spcPts val="0"/>
              </a:spcBef>
              <a:spcAft>
                <a:spcPts val="0"/>
              </a:spcAft>
              <a:buNone/>
            </a:pPr>
            <a:r>
              <a:rPr lang="en-US">
                <a:solidFill>
                  <a:srgbClr val="595959"/>
                </a:solidFill>
                <a:latin typeface="Trebuchet MS"/>
                <a:ea typeface="Trebuchet MS"/>
                <a:cs typeface="Trebuchet MS"/>
                <a:sym typeface="Trebuchet MS"/>
              </a:rPr>
              <a:t>All executable objects have a Documentation tab that contains a Docu and CPP sub-section.</a:t>
            </a:r>
            <a:endParaRPr>
              <a:solidFill>
                <a:srgbClr val="595959"/>
              </a:solidFill>
              <a:latin typeface="Trebuchet MS"/>
              <a:ea typeface="Trebuchet MS"/>
              <a:cs typeface="Trebuchet MS"/>
              <a:sym typeface="Trebuchet MS"/>
            </a:endParaRPr>
          </a:p>
          <a:p>
            <a:pPr marL="0" lvl="0" indent="0" algn="l" rtl="0">
              <a:lnSpc>
                <a:spcPct val="200000"/>
              </a:lnSpc>
              <a:spcBef>
                <a:spcPts val="0"/>
              </a:spcBef>
              <a:spcAft>
                <a:spcPts val="0"/>
              </a:spcAft>
              <a:buNone/>
            </a:pPr>
            <a:endParaRPr>
              <a:solidFill>
                <a:srgbClr val="595959"/>
              </a:solidFill>
              <a:latin typeface="Trebuchet MS"/>
              <a:ea typeface="Trebuchet MS"/>
              <a:cs typeface="Trebuchet MS"/>
              <a:sym typeface="Trebuchet MS"/>
            </a:endParaRPr>
          </a:p>
          <a:p>
            <a:pPr marL="457200" lvl="0" indent="-228600" algn="l" rtl="0">
              <a:spcBef>
                <a:spcPts val="0"/>
              </a:spcBef>
              <a:spcAft>
                <a:spcPts val="0"/>
              </a:spcAft>
              <a:buSzPts val="1100"/>
              <a:buNone/>
            </a:pPr>
            <a:endParaRPr sz="1100" b="1">
              <a:solidFill>
                <a:srgbClr val="434343"/>
              </a:solidFill>
              <a:latin typeface="Trebuchet MS"/>
              <a:ea typeface="Trebuchet MS"/>
              <a:cs typeface="Trebuchet MS"/>
              <a:sym typeface="Trebuchet MS"/>
            </a:endParaRPr>
          </a:p>
          <a:p>
            <a:pPr marL="457200" lvl="0" indent="-228600" algn="l" rtl="0">
              <a:spcBef>
                <a:spcPts val="0"/>
              </a:spcBef>
              <a:spcAft>
                <a:spcPts val="0"/>
              </a:spcAft>
              <a:buSzPts val="1100"/>
              <a:buNone/>
            </a:pPr>
            <a:endParaRPr>
              <a:solidFill>
                <a:srgbClr val="434343"/>
              </a:solidFill>
            </a:endParaRPr>
          </a:p>
          <a:p>
            <a:pPr marL="0" lvl="0" indent="0" algn="l" rtl="0">
              <a:lnSpc>
                <a:spcPct val="200000"/>
              </a:lnSpc>
              <a:spcBef>
                <a:spcPts val="0"/>
              </a:spcBef>
              <a:spcAft>
                <a:spcPts val="0"/>
              </a:spcAft>
              <a:buNone/>
            </a:pPr>
            <a:endParaRPr b="1">
              <a:solidFill>
                <a:srgbClr val="434343"/>
              </a:solidFill>
              <a:latin typeface="Trebuchet MS"/>
              <a:ea typeface="Trebuchet MS"/>
              <a:cs typeface="Trebuchet MS"/>
              <a:sym typeface="Trebuchet MS"/>
            </a:endParaRPr>
          </a:p>
          <a:p>
            <a:pPr marL="457200" lvl="0" indent="-228600" algn="l" rtl="0">
              <a:spcBef>
                <a:spcPts val="0"/>
              </a:spcBef>
              <a:spcAft>
                <a:spcPts val="0"/>
              </a:spcAft>
              <a:buClr>
                <a:srgbClr val="434343"/>
              </a:buClr>
              <a:buFont typeface="Trebuchet MS"/>
              <a:buNone/>
            </a:pPr>
            <a:endParaRPr>
              <a:solidFill>
                <a:srgbClr val="434343"/>
              </a:solidFill>
              <a:latin typeface="Trebuchet MS"/>
              <a:ea typeface="Trebuchet MS"/>
              <a:cs typeface="Trebuchet MS"/>
              <a:sym typeface="Trebuchet MS"/>
            </a:endParaRPr>
          </a:p>
          <a:p>
            <a:pPr marL="0" lvl="0" indent="0" algn="l" rtl="0">
              <a:spcBef>
                <a:spcPts val="0"/>
              </a:spcBef>
              <a:spcAft>
                <a:spcPts val="0"/>
              </a:spcAft>
              <a:buNone/>
            </a:pPr>
            <a:endParaRPr>
              <a:solidFill>
                <a:srgbClr val="434343"/>
              </a:solidFill>
            </a:endParaRPr>
          </a:p>
        </p:txBody>
      </p:sp>
      <p:pic>
        <p:nvPicPr>
          <p:cNvPr id="564" name="Google Shape;564;p60"/>
          <p:cNvPicPr preferRelativeResize="0"/>
          <p:nvPr/>
        </p:nvPicPr>
        <p:blipFill>
          <a:blip r:embed="rId3">
            <a:alphaModFix/>
          </a:blip>
          <a:stretch>
            <a:fillRect/>
          </a:stretch>
        </p:blipFill>
        <p:spPr>
          <a:xfrm>
            <a:off x="630350" y="2103400"/>
            <a:ext cx="4944949" cy="4043051"/>
          </a:xfrm>
          <a:prstGeom prst="rect">
            <a:avLst/>
          </a:prstGeom>
          <a:noFill/>
          <a:ln>
            <a:noFill/>
          </a:ln>
        </p:spPr>
      </p:pic>
      <p:sp>
        <p:nvSpPr>
          <p:cNvPr id="565" name="Google Shape;565;p60"/>
          <p:cNvSpPr txBox="1"/>
          <p:nvPr/>
        </p:nvSpPr>
        <p:spPr>
          <a:xfrm>
            <a:off x="6121100" y="2654775"/>
            <a:ext cx="2446500" cy="222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After creating your CPP, copy Page two to the CPP tab in the executable object.</a:t>
            </a:r>
            <a:endParaRPr/>
          </a:p>
          <a:p>
            <a:pPr marL="0" lvl="0" indent="0" algn="l" rtl="0">
              <a:spcBef>
                <a:spcPts val="0"/>
              </a:spcBef>
              <a:spcAft>
                <a:spcPts val="0"/>
              </a:spcAft>
              <a:buNone/>
            </a:pPr>
            <a:endParaRPr/>
          </a:p>
          <a:p>
            <a:pPr marL="0" lvl="0" indent="0" algn="l" rtl="0">
              <a:spcBef>
                <a:spcPts val="0"/>
              </a:spcBef>
              <a:spcAft>
                <a:spcPts val="0"/>
              </a:spcAft>
              <a:buNone/>
            </a:pPr>
            <a:r>
              <a:rPr lang="en-US"/>
              <a:t>Save the object.</a:t>
            </a:r>
            <a:endParaRPr/>
          </a:p>
          <a:p>
            <a:pPr marL="0" lvl="0" indent="0" algn="l" rtl="0">
              <a:spcBef>
                <a:spcPts val="0"/>
              </a:spcBef>
              <a:spcAft>
                <a:spcPts val="0"/>
              </a:spcAft>
              <a:buNone/>
            </a:pPr>
            <a:endParaRPr/>
          </a:p>
          <a:p>
            <a:pPr marL="0" lvl="0" indent="0" algn="l" rtl="0">
              <a:spcBef>
                <a:spcPts val="0"/>
              </a:spcBef>
              <a:spcAft>
                <a:spcPts val="0"/>
              </a:spcAft>
              <a:buNone/>
            </a:pPr>
            <a:r>
              <a:rPr lang="en-US"/>
              <a:t>It is now ready to be promoted to Production.</a:t>
            </a:r>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cxnSp>
        <p:nvCxnSpPr>
          <p:cNvPr id="570" name="Google Shape;570;p61"/>
          <p:cNvCxnSpPr>
            <a:stCxn id="571" idx="0"/>
            <a:endCxn id="571" idx="0"/>
          </p:cNvCxnSpPr>
          <p:nvPr/>
        </p:nvCxnSpPr>
        <p:spPr>
          <a:xfrm>
            <a:off x="455661" y="1058209"/>
            <a:ext cx="8308200" cy="0"/>
          </a:xfrm>
          <a:prstGeom prst="straightConnector1">
            <a:avLst/>
          </a:prstGeom>
          <a:noFill/>
          <a:ln w="9525" cap="flat" cmpd="sng">
            <a:solidFill>
              <a:srgbClr val="CCCCCC"/>
            </a:solidFill>
            <a:prstDash val="solid"/>
            <a:round/>
            <a:headEnd type="none" w="med" len="med"/>
            <a:tailEnd type="none" w="med" len="med"/>
          </a:ln>
        </p:spPr>
      </p:cxnSp>
      <p:sp>
        <p:nvSpPr>
          <p:cNvPr id="572" name="Google Shape;572;p61"/>
          <p:cNvSpPr txBox="1">
            <a:spLocks noGrp="1"/>
          </p:cNvSpPr>
          <p:nvPr>
            <p:ph type="title"/>
          </p:nvPr>
        </p:nvSpPr>
        <p:spPr>
          <a:xfrm>
            <a:off x="455650" y="236525"/>
            <a:ext cx="8308200" cy="722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US" sz="3600" b="1">
                <a:solidFill>
                  <a:srgbClr val="2551A3"/>
                </a:solidFill>
                <a:latin typeface="Trebuchet MS"/>
                <a:ea typeface="Trebuchet MS"/>
                <a:cs typeface="Trebuchet MS"/>
                <a:sym typeface="Trebuchet MS"/>
              </a:rPr>
              <a:t>Getting Ready for Production</a:t>
            </a:r>
            <a:endParaRPr sz="3600" b="1">
              <a:solidFill>
                <a:srgbClr val="2551A3"/>
              </a:solidFill>
              <a:latin typeface="Trebuchet MS"/>
              <a:ea typeface="Trebuchet MS"/>
              <a:cs typeface="Trebuchet MS"/>
              <a:sym typeface="Trebuchet MS"/>
            </a:endParaRPr>
          </a:p>
        </p:txBody>
      </p:sp>
      <p:sp>
        <p:nvSpPr>
          <p:cNvPr id="574" name="Google Shape;574;p61"/>
          <p:cNvSpPr txBox="1"/>
          <p:nvPr/>
        </p:nvSpPr>
        <p:spPr>
          <a:xfrm>
            <a:off x="455650" y="1157774"/>
            <a:ext cx="8308200" cy="5401287"/>
          </a:xfrm>
          <a:prstGeom prst="rect">
            <a:avLst/>
          </a:prstGeom>
          <a:noFill/>
          <a:ln>
            <a:noFill/>
          </a:ln>
        </p:spPr>
        <p:txBody>
          <a:bodyPr spcFirstLastPara="1" wrap="square" lIns="91425" tIns="91425" rIns="91425" bIns="91425" anchor="t" anchorCtr="0">
            <a:noAutofit/>
          </a:bodyPr>
          <a:lstStyle/>
          <a:p>
            <a:pPr marL="0" lvl="0" indent="0" algn="l" rtl="0">
              <a:lnSpc>
                <a:spcPct val="200000"/>
              </a:lnSpc>
              <a:spcBef>
                <a:spcPts val="0"/>
              </a:spcBef>
              <a:spcAft>
                <a:spcPts val="0"/>
              </a:spcAft>
              <a:buNone/>
            </a:pPr>
            <a:r>
              <a:rPr lang="en-US" b="1" dirty="0">
                <a:solidFill>
                  <a:srgbClr val="595959"/>
                </a:solidFill>
                <a:latin typeface="Trebuchet MS"/>
                <a:ea typeface="Trebuchet MS"/>
                <a:cs typeface="Trebuchet MS"/>
                <a:sym typeface="Trebuchet MS"/>
              </a:rPr>
              <a:t>The Promotion Process</a:t>
            </a:r>
            <a:endParaRPr b="1" dirty="0">
              <a:solidFill>
                <a:srgbClr val="595959"/>
              </a:solidFill>
              <a:latin typeface="Trebuchet MS"/>
              <a:ea typeface="Trebuchet MS"/>
              <a:cs typeface="Trebuchet MS"/>
              <a:sym typeface="Trebuchet MS"/>
            </a:endParaRPr>
          </a:p>
          <a:p>
            <a:pPr marL="0" lvl="0" indent="0" algn="l" rtl="0">
              <a:lnSpc>
                <a:spcPct val="200000"/>
              </a:lnSpc>
              <a:spcBef>
                <a:spcPts val="0"/>
              </a:spcBef>
              <a:spcAft>
                <a:spcPts val="0"/>
              </a:spcAft>
              <a:buNone/>
            </a:pPr>
            <a:r>
              <a:rPr lang="en-US" b="1" dirty="0">
                <a:solidFill>
                  <a:srgbClr val="595959"/>
                </a:solidFill>
                <a:latin typeface="Trebuchet MS"/>
                <a:ea typeface="Trebuchet MS"/>
                <a:cs typeface="Trebuchet MS"/>
                <a:sym typeface="Trebuchet MS"/>
              </a:rPr>
              <a:t>Open a CA Change Order</a:t>
            </a:r>
            <a:endParaRPr b="1" dirty="0">
              <a:solidFill>
                <a:srgbClr val="595959"/>
              </a:solidFill>
              <a:latin typeface="Trebuchet MS"/>
              <a:ea typeface="Trebuchet MS"/>
              <a:cs typeface="Trebuchet MS"/>
              <a:sym typeface="Trebuchet MS"/>
            </a:endParaRPr>
          </a:p>
          <a:p>
            <a:pPr marL="457200" lvl="0" indent="-317500" algn="l" rtl="0">
              <a:lnSpc>
                <a:spcPct val="100000"/>
              </a:lnSpc>
              <a:spcBef>
                <a:spcPts val="0"/>
              </a:spcBef>
              <a:spcAft>
                <a:spcPts val="0"/>
              </a:spcAft>
              <a:buClr>
                <a:srgbClr val="595959"/>
              </a:buClr>
              <a:buSzPts val="1400"/>
              <a:buFont typeface="Trebuchet MS"/>
              <a:buChar char="●"/>
            </a:pPr>
            <a:r>
              <a:rPr lang="en-US" b="1" dirty="0">
                <a:solidFill>
                  <a:srgbClr val="595959"/>
                </a:solidFill>
                <a:latin typeface="Trebuchet MS"/>
                <a:ea typeface="Trebuchet MS"/>
                <a:cs typeface="Trebuchet MS"/>
                <a:sym typeface="Trebuchet MS"/>
              </a:rPr>
              <a:t>Assign to the </a:t>
            </a:r>
            <a:r>
              <a:rPr lang="en-US" b="1" dirty="0" err="1">
                <a:solidFill>
                  <a:srgbClr val="595959"/>
                </a:solidFill>
                <a:latin typeface="Trebuchet MS"/>
                <a:ea typeface="Trebuchet MS"/>
                <a:cs typeface="Trebuchet MS"/>
                <a:sym typeface="Trebuchet MS"/>
              </a:rPr>
              <a:t>application.oit.integrations</a:t>
            </a:r>
            <a:r>
              <a:rPr lang="en-US" b="1" dirty="0">
                <a:solidFill>
                  <a:srgbClr val="595959"/>
                </a:solidFill>
                <a:latin typeface="Trebuchet MS"/>
                <a:ea typeface="Trebuchet MS"/>
                <a:cs typeface="Trebuchet MS"/>
                <a:sym typeface="Trebuchet MS"/>
              </a:rPr>
              <a:t> group</a:t>
            </a:r>
            <a:endParaRPr b="1" dirty="0">
              <a:solidFill>
                <a:srgbClr val="595959"/>
              </a:solidFill>
              <a:latin typeface="Trebuchet MS"/>
              <a:ea typeface="Trebuchet MS"/>
              <a:cs typeface="Trebuchet MS"/>
              <a:sym typeface="Trebuchet MS"/>
            </a:endParaRPr>
          </a:p>
          <a:p>
            <a:pPr marL="457200" lvl="0" indent="-317500" algn="l" rtl="0">
              <a:lnSpc>
                <a:spcPct val="100000"/>
              </a:lnSpc>
              <a:spcBef>
                <a:spcPts val="0"/>
              </a:spcBef>
              <a:spcAft>
                <a:spcPts val="0"/>
              </a:spcAft>
              <a:buClr>
                <a:srgbClr val="595959"/>
              </a:buClr>
              <a:buSzPts val="1400"/>
              <a:buFont typeface="Trebuchet MS"/>
              <a:buChar char="●"/>
            </a:pPr>
            <a:r>
              <a:rPr lang="en-US" b="1" dirty="0">
                <a:solidFill>
                  <a:srgbClr val="595959"/>
                </a:solidFill>
                <a:latin typeface="Trebuchet MS"/>
                <a:ea typeface="Trebuchet MS"/>
                <a:cs typeface="Trebuchet MS"/>
                <a:sym typeface="Trebuchet MS"/>
              </a:rPr>
              <a:t>Summary = Promote </a:t>
            </a:r>
            <a:r>
              <a:rPr lang="en-US" b="1" dirty="0" err="1">
                <a:solidFill>
                  <a:srgbClr val="595959"/>
                </a:solidFill>
                <a:latin typeface="Trebuchet MS"/>
                <a:ea typeface="Trebuchet MS"/>
                <a:cs typeface="Trebuchet MS"/>
                <a:sym typeface="Trebuchet MS"/>
              </a:rPr>
              <a:t>Automic</a:t>
            </a:r>
            <a:r>
              <a:rPr lang="en-US" b="1" dirty="0">
                <a:solidFill>
                  <a:srgbClr val="595959"/>
                </a:solidFill>
                <a:latin typeface="Trebuchet MS"/>
                <a:ea typeface="Trebuchet MS"/>
                <a:cs typeface="Trebuchet MS"/>
                <a:sym typeface="Trebuchet MS"/>
              </a:rPr>
              <a:t> Jobs to Production</a:t>
            </a:r>
            <a:endParaRPr b="1" dirty="0">
              <a:solidFill>
                <a:srgbClr val="595959"/>
              </a:solidFill>
              <a:latin typeface="Trebuchet MS"/>
              <a:ea typeface="Trebuchet MS"/>
              <a:cs typeface="Trebuchet MS"/>
              <a:sym typeface="Trebuchet MS"/>
            </a:endParaRPr>
          </a:p>
          <a:p>
            <a:pPr marL="457200" lvl="0" indent="-317500" algn="l" rtl="0">
              <a:lnSpc>
                <a:spcPct val="100000"/>
              </a:lnSpc>
              <a:spcBef>
                <a:spcPts val="0"/>
              </a:spcBef>
              <a:spcAft>
                <a:spcPts val="0"/>
              </a:spcAft>
              <a:buClr>
                <a:srgbClr val="595959"/>
              </a:buClr>
              <a:buSzPts val="1400"/>
              <a:buFont typeface="Trebuchet MS"/>
              <a:buChar char="●"/>
            </a:pPr>
            <a:r>
              <a:rPr lang="en-US" b="1" dirty="0">
                <a:solidFill>
                  <a:srgbClr val="595959"/>
                </a:solidFill>
                <a:latin typeface="Trebuchet MS"/>
                <a:ea typeface="Trebuchet MS"/>
                <a:cs typeface="Trebuchet MS"/>
                <a:sym typeface="Trebuchet MS"/>
              </a:rPr>
              <a:t>Description = Promote the following objects to 3333(QA/Test), 5555 (Prod Staging) and 1 Production</a:t>
            </a:r>
            <a:endParaRPr b="1" dirty="0">
              <a:solidFill>
                <a:srgbClr val="595959"/>
              </a:solidFill>
              <a:latin typeface="Trebuchet MS"/>
              <a:ea typeface="Trebuchet MS"/>
              <a:cs typeface="Trebuchet MS"/>
              <a:sym typeface="Trebuchet MS"/>
            </a:endParaRPr>
          </a:p>
          <a:p>
            <a:pPr marL="914400" lvl="1" indent="-317500" algn="l" rtl="0">
              <a:lnSpc>
                <a:spcPct val="100000"/>
              </a:lnSpc>
              <a:spcBef>
                <a:spcPts val="0"/>
              </a:spcBef>
              <a:spcAft>
                <a:spcPts val="0"/>
              </a:spcAft>
              <a:buClr>
                <a:srgbClr val="595959"/>
              </a:buClr>
              <a:buSzPts val="1400"/>
              <a:buFont typeface="Trebuchet MS"/>
              <a:buChar char="○"/>
            </a:pPr>
            <a:r>
              <a:rPr lang="en-US" b="1" dirty="0">
                <a:solidFill>
                  <a:srgbClr val="595959"/>
                </a:solidFill>
                <a:latin typeface="Trebuchet MS"/>
                <a:ea typeface="Trebuchet MS"/>
                <a:cs typeface="Trebuchet MS"/>
                <a:sym typeface="Trebuchet MS"/>
              </a:rPr>
              <a:t>List Objects (provide details as necessary) + See schedule or Logic change</a:t>
            </a:r>
            <a:endParaRPr b="1" dirty="0">
              <a:solidFill>
                <a:srgbClr val="595959"/>
              </a:solidFill>
              <a:latin typeface="Trebuchet MS"/>
              <a:ea typeface="Trebuchet MS"/>
              <a:cs typeface="Trebuchet MS"/>
              <a:sym typeface="Trebuchet MS"/>
            </a:endParaRPr>
          </a:p>
          <a:p>
            <a:pPr marL="457200" lvl="0" indent="-317500" algn="l" rtl="0">
              <a:lnSpc>
                <a:spcPct val="100000"/>
              </a:lnSpc>
              <a:spcBef>
                <a:spcPts val="0"/>
              </a:spcBef>
              <a:spcAft>
                <a:spcPts val="0"/>
              </a:spcAft>
              <a:buClr>
                <a:srgbClr val="595959"/>
              </a:buClr>
              <a:buSzPts val="1400"/>
              <a:buFont typeface="Trebuchet MS"/>
              <a:buChar char="●"/>
            </a:pPr>
            <a:r>
              <a:rPr lang="en-US" b="1" dirty="0">
                <a:solidFill>
                  <a:srgbClr val="595959"/>
                </a:solidFill>
                <a:latin typeface="Trebuchet MS"/>
                <a:ea typeface="Trebuchet MS"/>
                <a:cs typeface="Trebuchet MS"/>
                <a:sym typeface="Trebuchet MS"/>
              </a:rPr>
              <a:t>Attach the Design document and the CPP</a:t>
            </a:r>
            <a:endParaRPr b="1" dirty="0">
              <a:solidFill>
                <a:srgbClr val="595959"/>
              </a:solidFill>
              <a:latin typeface="Trebuchet MS"/>
              <a:ea typeface="Trebuchet MS"/>
              <a:cs typeface="Trebuchet MS"/>
              <a:sym typeface="Trebuchet MS"/>
            </a:endParaRPr>
          </a:p>
          <a:p>
            <a:pPr marL="0" lvl="0" indent="0" algn="l" rtl="0">
              <a:lnSpc>
                <a:spcPct val="100000"/>
              </a:lnSpc>
              <a:spcBef>
                <a:spcPts val="0"/>
              </a:spcBef>
              <a:spcAft>
                <a:spcPts val="0"/>
              </a:spcAft>
              <a:buNone/>
            </a:pPr>
            <a:endParaRPr b="1" dirty="0">
              <a:solidFill>
                <a:srgbClr val="595959"/>
              </a:solidFill>
              <a:latin typeface="Trebuchet MS"/>
              <a:ea typeface="Trebuchet MS"/>
              <a:cs typeface="Trebuchet MS"/>
              <a:sym typeface="Trebuchet MS"/>
            </a:endParaRPr>
          </a:p>
          <a:p>
            <a:pPr marL="0" lvl="0" indent="0" algn="l" rtl="0">
              <a:lnSpc>
                <a:spcPct val="100000"/>
              </a:lnSpc>
              <a:spcBef>
                <a:spcPts val="0"/>
              </a:spcBef>
              <a:spcAft>
                <a:spcPts val="0"/>
              </a:spcAft>
              <a:buNone/>
            </a:pPr>
            <a:endParaRPr b="1" dirty="0">
              <a:solidFill>
                <a:srgbClr val="595959"/>
              </a:solidFill>
              <a:latin typeface="Trebuchet MS"/>
              <a:ea typeface="Trebuchet MS"/>
              <a:cs typeface="Trebuchet MS"/>
              <a:sym typeface="Trebuchet MS"/>
            </a:endParaRPr>
          </a:p>
          <a:p>
            <a:pPr marL="0" lvl="0" indent="0" algn="l" rtl="0">
              <a:lnSpc>
                <a:spcPct val="100000"/>
              </a:lnSpc>
              <a:spcBef>
                <a:spcPts val="0"/>
              </a:spcBef>
              <a:spcAft>
                <a:spcPts val="0"/>
              </a:spcAft>
              <a:buNone/>
            </a:pPr>
            <a:r>
              <a:rPr lang="en-US" dirty="0">
                <a:solidFill>
                  <a:srgbClr val="595959"/>
                </a:solidFill>
                <a:latin typeface="Trebuchet MS"/>
                <a:ea typeface="Trebuchet MS"/>
                <a:cs typeface="Trebuchet MS"/>
                <a:sym typeface="Trebuchet MS"/>
              </a:rPr>
              <a:t>The Integrations team will review the design document and compare to the actual objects.  If all is in order, Integrations will re-assign to the Operations Control team.  If adjustments need to be made, you will be notified to edit and re-attach design or CPP documents.</a:t>
            </a:r>
            <a:endParaRPr dirty="0">
              <a:solidFill>
                <a:srgbClr val="595959"/>
              </a:solidFill>
              <a:latin typeface="Trebuchet MS"/>
              <a:ea typeface="Trebuchet MS"/>
              <a:cs typeface="Trebuchet MS"/>
              <a:sym typeface="Trebuchet MS"/>
            </a:endParaRPr>
          </a:p>
          <a:p>
            <a:pPr marL="0" lvl="0" indent="0" algn="l" rtl="0">
              <a:lnSpc>
                <a:spcPct val="100000"/>
              </a:lnSpc>
              <a:spcBef>
                <a:spcPts val="0"/>
              </a:spcBef>
              <a:spcAft>
                <a:spcPts val="0"/>
              </a:spcAft>
              <a:buNone/>
            </a:pPr>
            <a:endParaRPr dirty="0">
              <a:solidFill>
                <a:srgbClr val="595959"/>
              </a:solidFill>
              <a:latin typeface="Trebuchet MS"/>
              <a:ea typeface="Trebuchet MS"/>
              <a:cs typeface="Trebuchet MS"/>
              <a:sym typeface="Trebuchet MS"/>
            </a:endParaRPr>
          </a:p>
          <a:p>
            <a:pPr marL="0" lvl="0" indent="0" algn="l" rtl="0">
              <a:lnSpc>
                <a:spcPct val="100000"/>
              </a:lnSpc>
              <a:spcBef>
                <a:spcPts val="0"/>
              </a:spcBef>
              <a:spcAft>
                <a:spcPts val="0"/>
              </a:spcAft>
              <a:buNone/>
            </a:pPr>
            <a:r>
              <a:rPr lang="en-US" dirty="0">
                <a:solidFill>
                  <a:srgbClr val="595959"/>
                </a:solidFill>
                <a:latin typeface="Trebuchet MS"/>
                <a:ea typeface="Trebuchet MS"/>
                <a:cs typeface="Trebuchet MS"/>
                <a:sym typeface="Trebuchet MS"/>
              </a:rPr>
              <a:t>Operations team will run the job in 3333.  If it runs without error, they will promote to 5555 and 1 and set your job schedule.</a:t>
            </a:r>
            <a:endParaRPr dirty="0">
              <a:solidFill>
                <a:srgbClr val="595959"/>
              </a:solidFill>
              <a:latin typeface="Trebuchet MS"/>
              <a:ea typeface="Trebuchet MS"/>
              <a:cs typeface="Trebuchet MS"/>
              <a:sym typeface="Trebuchet MS"/>
            </a:endParaRPr>
          </a:p>
          <a:p>
            <a:pPr marL="0" lvl="0" indent="0" algn="l" rtl="0">
              <a:lnSpc>
                <a:spcPct val="100000"/>
              </a:lnSpc>
              <a:spcBef>
                <a:spcPts val="0"/>
              </a:spcBef>
              <a:spcAft>
                <a:spcPts val="0"/>
              </a:spcAft>
              <a:buNone/>
            </a:pPr>
            <a:endParaRPr dirty="0">
              <a:solidFill>
                <a:srgbClr val="595959"/>
              </a:solidFill>
              <a:latin typeface="Trebuchet MS"/>
              <a:ea typeface="Trebuchet MS"/>
              <a:cs typeface="Trebuchet MS"/>
              <a:sym typeface="Trebuchet MS"/>
            </a:endParaRPr>
          </a:p>
          <a:p>
            <a:pPr marL="0" lvl="0" indent="0" algn="l" rtl="0">
              <a:lnSpc>
                <a:spcPct val="100000"/>
              </a:lnSpc>
              <a:spcBef>
                <a:spcPts val="0"/>
              </a:spcBef>
              <a:spcAft>
                <a:spcPts val="0"/>
              </a:spcAft>
              <a:buNone/>
            </a:pPr>
            <a:r>
              <a:rPr lang="en-US" dirty="0">
                <a:solidFill>
                  <a:srgbClr val="595959"/>
                </a:solidFill>
                <a:latin typeface="Trebuchet MS"/>
                <a:ea typeface="Trebuchet MS"/>
                <a:cs typeface="Trebuchet MS"/>
                <a:sym typeface="Trebuchet MS"/>
              </a:rPr>
              <a:t>After promotion to production, monitor the first couple of runs to verify there are no issues.</a:t>
            </a:r>
            <a:endParaRPr dirty="0">
              <a:solidFill>
                <a:srgbClr val="595959"/>
              </a:solidFill>
              <a:latin typeface="Trebuchet MS"/>
              <a:ea typeface="Trebuchet MS"/>
              <a:cs typeface="Trebuchet MS"/>
              <a:sym typeface="Trebuchet MS"/>
            </a:endParaRPr>
          </a:p>
          <a:p>
            <a:pPr marL="457200" lvl="0" indent="-228600" algn="l" rtl="0">
              <a:lnSpc>
                <a:spcPct val="100000"/>
              </a:lnSpc>
              <a:spcBef>
                <a:spcPts val="0"/>
              </a:spcBef>
              <a:spcAft>
                <a:spcPts val="0"/>
              </a:spcAft>
              <a:buSzPts val="1100"/>
              <a:buNone/>
            </a:pPr>
            <a:endParaRPr sz="1100" b="1" dirty="0">
              <a:solidFill>
                <a:srgbClr val="434343"/>
              </a:solidFill>
              <a:latin typeface="Trebuchet MS"/>
              <a:ea typeface="Trebuchet MS"/>
              <a:cs typeface="Trebuchet MS"/>
              <a:sym typeface="Trebuchet MS"/>
            </a:endParaRPr>
          </a:p>
          <a:p>
            <a:pPr marL="457200" lvl="0" indent="-228600" algn="l" rtl="0">
              <a:lnSpc>
                <a:spcPct val="100000"/>
              </a:lnSpc>
              <a:spcBef>
                <a:spcPts val="0"/>
              </a:spcBef>
              <a:spcAft>
                <a:spcPts val="0"/>
              </a:spcAft>
              <a:buSzPts val="1100"/>
              <a:buNone/>
            </a:pPr>
            <a:endParaRPr dirty="0">
              <a:solidFill>
                <a:srgbClr val="434343"/>
              </a:solidFill>
            </a:endParaRPr>
          </a:p>
          <a:p>
            <a:pPr marL="0" lvl="0" indent="0" algn="l" rtl="0">
              <a:lnSpc>
                <a:spcPct val="100000"/>
              </a:lnSpc>
              <a:spcBef>
                <a:spcPts val="0"/>
              </a:spcBef>
              <a:spcAft>
                <a:spcPts val="0"/>
              </a:spcAft>
              <a:buNone/>
            </a:pPr>
            <a:endParaRPr b="1" dirty="0">
              <a:solidFill>
                <a:srgbClr val="434343"/>
              </a:solidFill>
              <a:latin typeface="Trebuchet MS"/>
              <a:ea typeface="Trebuchet MS"/>
              <a:cs typeface="Trebuchet MS"/>
              <a:sym typeface="Trebuchet MS"/>
            </a:endParaRPr>
          </a:p>
          <a:p>
            <a:pPr marL="457200" lvl="0" indent="-228600" algn="l" rtl="0">
              <a:lnSpc>
                <a:spcPct val="100000"/>
              </a:lnSpc>
              <a:spcBef>
                <a:spcPts val="0"/>
              </a:spcBef>
              <a:spcAft>
                <a:spcPts val="0"/>
              </a:spcAft>
              <a:buClr>
                <a:srgbClr val="434343"/>
              </a:buClr>
              <a:buFont typeface="Trebuchet MS"/>
              <a:buNone/>
            </a:pPr>
            <a:endParaRPr dirty="0">
              <a:solidFill>
                <a:srgbClr val="434343"/>
              </a:solidFill>
              <a:latin typeface="Trebuchet MS"/>
              <a:ea typeface="Trebuchet MS"/>
              <a:cs typeface="Trebuchet MS"/>
              <a:sym typeface="Trebuchet MS"/>
            </a:endParaRPr>
          </a:p>
          <a:p>
            <a:pPr marL="0" lvl="0" indent="0" algn="l" rtl="0">
              <a:lnSpc>
                <a:spcPct val="100000"/>
              </a:lnSpc>
              <a:spcBef>
                <a:spcPts val="0"/>
              </a:spcBef>
              <a:spcAft>
                <a:spcPts val="0"/>
              </a:spcAft>
              <a:buNone/>
            </a:pPr>
            <a:endParaRPr dirty="0">
              <a:solidFill>
                <a:srgbClr val="434343"/>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cxnSp>
        <p:nvCxnSpPr>
          <p:cNvPr id="87" name="Google Shape;87;p16"/>
          <p:cNvCxnSpPr>
            <a:stCxn id="88" idx="0"/>
            <a:endCxn id="88" idx="0"/>
          </p:cNvCxnSpPr>
          <p:nvPr/>
        </p:nvCxnSpPr>
        <p:spPr>
          <a:xfrm>
            <a:off x="455661" y="1058209"/>
            <a:ext cx="8308200" cy="0"/>
          </a:xfrm>
          <a:prstGeom prst="straightConnector1">
            <a:avLst/>
          </a:prstGeom>
          <a:noFill/>
          <a:ln w="9525" cap="flat" cmpd="sng">
            <a:solidFill>
              <a:srgbClr val="CCCCCC"/>
            </a:solidFill>
            <a:prstDash val="solid"/>
            <a:round/>
            <a:headEnd type="none" w="med" len="med"/>
            <a:tailEnd type="none" w="med" len="med"/>
          </a:ln>
        </p:spPr>
      </p:cxnSp>
      <p:sp>
        <p:nvSpPr>
          <p:cNvPr id="89" name="Google Shape;89;p16"/>
          <p:cNvSpPr txBox="1">
            <a:spLocks noGrp="1"/>
          </p:cNvSpPr>
          <p:nvPr>
            <p:ph type="title"/>
          </p:nvPr>
        </p:nvSpPr>
        <p:spPr>
          <a:xfrm>
            <a:off x="455650" y="236525"/>
            <a:ext cx="8308200" cy="722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US" sz="3600" b="1">
                <a:solidFill>
                  <a:srgbClr val="2551A3"/>
                </a:solidFill>
                <a:latin typeface="Trebuchet MS"/>
                <a:ea typeface="Trebuchet MS"/>
                <a:cs typeface="Trebuchet MS"/>
                <a:sym typeface="Trebuchet MS"/>
              </a:rPr>
              <a:t>AWI(Automic Web Interface)</a:t>
            </a:r>
            <a:endParaRPr sz="3600" b="1">
              <a:solidFill>
                <a:srgbClr val="2551A3"/>
              </a:solidFill>
              <a:latin typeface="Trebuchet MS"/>
              <a:ea typeface="Trebuchet MS"/>
              <a:cs typeface="Trebuchet MS"/>
              <a:sym typeface="Trebuchet MS"/>
            </a:endParaRPr>
          </a:p>
        </p:txBody>
      </p:sp>
      <p:sp>
        <p:nvSpPr>
          <p:cNvPr id="91" name="Google Shape;91;p16"/>
          <p:cNvSpPr txBox="1"/>
          <p:nvPr/>
        </p:nvSpPr>
        <p:spPr>
          <a:xfrm>
            <a:off x="445800" y="1622725"/>
            <a:ext cx="8252400" cy="4521600"/>
          </a:xfrm>
          <a:prstGeom prst="rect">
            <a:avLst/>
          </a:prstGeom>
          <a:noFill/>
          <a:ln>
            <a:noFill/>
          </a:ln>
        </p:spPr>
        <p:txBody>
          <a:bodyPr spcFirstLastPara="1" wrap="square" lIns="91425" tIns="91425" rIns="91425" bIns="91425" anchor="t" anchorCtr="0">
            <a:noAutofit/>
          </a:bodyPr>
          <a:lstStyle/>
          <a:p>
            <a:pPr marL="548640" lvl="2" indent="0" algn="l" rtl="0">
              <a:lnSpc>
                <a:spcPct val="90000"/>
              </a:lnSpc>
              <a:spcBef>
                <a:spcPts val="0"/>
              </a:spcBef>
              <a:spcAft>
                <a:spcPts val="0"/>
              </a:spcAft>
              <a:buNone/>
            </a:pPr>
            <a:endParaRPr>
              <a:latin typeface="Trebuchet MS"/>
              <a:ea typeface="Trebuchet MS"/>
              <a:cs typeface="Trebuchet MS"/>
              <a:sym typeface="Trebuchet MS"/>
            </a:endParaRPr>
          </a:p>
        </p:txBody>
      </p:sp>
      <p:sp>
        <p:nvSpPr>
          <p:cNvPr id="92" name="Google Shape;92;p16"/>
          <p:cNvSpPr txBox="1"/>
          <p:nvPr/>
        </p:nvSpPr>
        <p:spPr>
          <a:xfrm>
            <a:off x="581250" y="1562225"/>
            <a:ext cx="3326100" cy="850500"/>
          </a:xfrm>
          <a:prstGeom prst="rect">
            <a:avLst/>
          </a:prstGeom>
          <a:noFill/>
          <a:ln>
            <a:noFill/>
          </a:ln>
        </p:spPr>
        <p:txBody>
          <a:bodyPr spcFirstLastPara="1" wrap="square" lIns="91425" tIns="45700" rIns="91425" bIns="45700" anchor="ctr" anchorCtr="0">
            <a:noAutofit/>
          </a:bodyPr>
          <a:lstStyle/>
          <a:p>
            <a:pPr lvl="0">
              <a:lnSpc>
                <a:spcPct val="90000"/>
              </a:lnSpc>
            </a:pPr>
            <a:r>
              <a:rPr lang="en-US" b="1" dirty="0" smtClean="0">
                <a:solidFill>
                  <a:srgbClr val="595959"/>
                </a:solidFill>
                <a:latin typeface="Trebuchet MS"/>
                <a:ea typeface="Trebuchet MS"/>
                <a:cs typeface="Trebuchet MS"/>
                <a:sym typeface="Trebuchet MS"/>
              </a:rPr>
              <a:t>Dev </a:t>
            </a:r>
            <a:r>
              <a:rPr lang="en-US" b="1" dirty="0">
                <a:solidFill>
                  <a:srgbClr val="595959"/>
                </a:solidFill>
                <a:latin typeface="Trebuchet MS"/>
                <a:ea typeface="Trebuchet MS"/>
                <a:cs typeface="Trebuchet MS"/>
                <a:sym typeface="Trebuchet MS"/>
              </a:rPr>
              <a:t>URL:</a:t>
            </a:r>
            <a:endParaRPr lang="en-US" sz="2000" dirty="0">
              <a:solidFill>
                <a:srgbClr val="595959"/>
              </a:solidFill>
              <a:latin typeface="Trebuchet MS"/>
              <a:ea typeface="Trebuchet MS"/>
              <a:cs typeface="Trebuchet MS"/>
              <a:sym typeface="Trebuchet MS"/>
            </a:endParaRPr>
          </a:p>
        </p:txBody>
      </p:sp>
      <p:sp>
        <p:nvSpPr>
          <p:cNvPr id="93" name="Google Shape;93;p16"/>
          <p:cNvSpPr txBox="1"/>
          <p:nvPr/>
        </p:nvSpPr>
        <p:spPr>
          <a:xfrm>
            <a:off x="5505900" y="1395559"/>
            <a:ext cx="3192300" cy="847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US" sz="1800" b="1" dirty="0">
                <a:solidFill>
                  <a:srgbClr val="595959"/>
                </a:solidFill>
                <a:latin typeface="Trebuchet MS"/>
                <a:ea typeface="Trebuchet MS"/>
                <a:cs typeface="Trebuchet MS"/>
                <a:sym typeface="Trebuchet MS"/>
              </a:rPr>
              <a:t>Prod URL</a:t>
            </a:r>
            <a:r>
              <a:rPr lang="en-US" sz="1800" b="1" dirty="0" smtClean="0">
                <a:solidFill>
                  <a:srgbClr val="595959"/>
                </a:solidFill>
                <a:latin typeface="Trebuchet MS"/>
                <a:ea typeface="Trebuchet MS"/>
                <a:cs typeface="Trebuchet MS"/>
                <a:sym typeface="Trebuchet MS"/>
              </a:rPr>
              <a:t>:</a:t>
            </a:r>
            <a:endParaRPr sz="2600" dirty="0">
              <a:solidFill>
                <a:srgbClr val="595959"/>
              </a:solidFill>
              <a:latin typeface="Trebuchet MS"/>
              <a:ea typeface="Trebuchet MS"/>
              <a:cs typeface="Trebuchet MS"/>
              <a:sym typeface="Trebuchet MS"/>
            </a:endParaRPr>
          </a:p>
        </p:txBody>
      </p:sp>
      <p:pic>
        <p:nvPicPr>
          <p:cNvPr id="94" name="Google Shape;94;p16"/>
          <p:cNvPicPr preferRelativeResize="0"/>
          <p:nvPr/>
        </p:nvPicPr>
        <p:blipFill rotWithShape="1">
          <a:blip r:embed="rId3">
            <a:alphaModFix/>
          </a:blip>
          <a:srcRect/>
          <a:stretch/>
        </p:blipFill>
        <p:spPr>
          <a:xfrm>
            <a:off x="5571495" y="2380475"/>
            <a:ext cx="2976300" cy="3467100"/>
          </a:xfrm>
          <a:prstGeom prst="rect">
            <a:avLst/>
          </a:prstGeom>
          <a:noFill/>
          <a:ln>
            <a:noFill/>
          </a:ln>
        </p:spPr>
      </p:pic>
      <p:sp>
        <p:nvSpPr>
          <p:cNvPr id="95" name="Google Shape;95;p16"/>
          <p:cNvSpPr txBox="1"/>
          <p:nvPr/>
        </p:nvSpPr>
        <p:spPr>
          <a:xfrm>
            <a:off x="4150650" y="3406700"/>
            <a:ext cx="1204800" cy="685800"/>
          </a:xfrm>
          <a:prstGeom prst="rect">
            <a:avLst/>
          </a:prstGeom>
          <a:noFill/>
          <a:ln w="9525" cap="flat" cmpd="sng">
            <a:solidFill>
              <a:srgbClr val="1EB8C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rgbClr val="595959"/>
                </a:solidFill>
                <a:latin typeface="Trebuchet MS"/>
                <a:ea typeface="Trebuchet MS"/>
                <a:cs typeface="Trebuchet MS"/>
                <a:sym typeface="Trebuchet MS"/>
              </a:rPr>
              <a:t>Client is based on user access.</a:t>
            </a:r>
            <a:endParaRPr sz="1200">
              <a:solidFill>
                <a:srgbClr val="595959"/>
              </a:solidFill>
              <a:latin typeface="Trebuchet MS"/>
              <a:ea typeface="Trebuchet MS"/>
              <a:cs typeface="Trebuchet MS"/>
              <a:sym typeface="Trebuchet MS"/>
            </a:endParaRPr>
          </a:p>
        </p:txBody>
      </p:sp>
      <p:sp>
        <p:nvSpPr>
          <p:cNvPr id="96" name="Google Shape;96;p16"/>
          <p:cNvSpPr txBox="1"/>
          <p:nvPr/>
        </p:nvSpPr>
        <p:spPr>
          <a:xfrm>
            <a:off x="4150650" y="4278925"/>
            <a:ext cx="1204800" cy="685800"/>
          </a:xfrm>
          <a:prstGeom prst="rect">
            <a:avLst/>
          </a:prstGeom>
          <a:noFill/>
          <a:ln w="9525" cap="flat" cmpd="sng">
            <a:solidFill>
              <a:srgbClr val="1EB8C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rgbClr val="595959"/>
                </a:solidFill>
                <a:latin typeface="Trebuchet MS"/>
                <a:ea typeface="Trebuchet MS"/>
                <a:cs typeface="Trebuchet MS"/>
                <a:sym typeface="Trebuchet MS"/>
              </a:rPr>
              <a:t>Prod is always Client 1</a:t>
            </a:r>
            <a:endParaRPr sz="1200">
              <a:solidFill>
                <a:srgbClr val="595959"/>
              </a:solidFill>
              <a:latin typeface="Trebuchet MS"/>
              <a:ea typeface="Trebuchet MS"/>
              <a:cs typeface="Trebuchet MS"/>
              <a:sym typeface="Trebuchet MS"/>
            </a:endParaRPr>
          </a:p>
        </p:txBody>
      </p:sp>
      <p:cxnSp>
        <p:nvCxnSpPr>
          <p:cNvPr id="97" name="Google Shape;97;p16"/>
          <p:cNvCxnSpPr>
            <a:stCxn id="96" idx="3"/>
          </p:cNvCxnSpPr>
          <p:nvPr/>
        </p:nvCxnSpPr>
        <p:spPr>
          <a:xfrm rot="10800000" flipH="1">
            <a:off x="5355450" y="3958225"/>
            <a:ext cx="985200" cy="663600"/>
          </a:xfrm>
          <a:prstGeom prst="straightConnector1">
            <a:avLst/>
          </a:prstGeom>
          <a:noFill/>
          <a:ln w="9525" cap="flat" cmpd="sng">
            <a:solidFill>
              <a:srgbClr val="1EB8C1"/>
            </a:solidFill>
            <a:prstDash val="solid"/>
            <a:miter lim="800000"/>
            <a:headEnd type="none" w="sm" len="sm"/>
            <a:tailEnd type="triangle" w="med" len="med"/>
          </a:ln>
        </p:spPr>
      </p:cxnSp>
      <p:pic>
        <p:nvPicPr>
          <p:cNvPr id="98" name="Google Shape;98;p16"/>
          <p:cNvPicPr preferRelativeResize="0"/>
          <p:nvPr/>
        </p:nvPicPr>
        <p:blipFill>
          <a:blip r:embed="rId4">
            <a:alphaModFix/>
          </a:blip>
          <a:stretch>
            <a:fillRect/>
          </a:stretch>
        </p:blipFill>
        <p:spPr>
          <a:xfrm>
            <a:off x="581250" y="2380463"/>
            <a:ext cx="3279700" cy="3467112"/>
          </a:xfrm>
          <a:prstGeom prst="rect">
            <a:avLst/>
          </a:prstGeom>
          <a:noFill/>
          <a:ln>
            <a:noFill/>
          </a:ln>
        </p:spPr>
      </p:pic>
      <p:cxnSp>
        <p:nvCxnSpPr>
          <p:cNvPr id="99" name="Google Shape;99;p16"/>
          <p:cNvCxnSpPr/>
          <p:nvPr/>
        </p:nvCxnSpPr>
        <p:spPr>
          <a:xfrm flipH="1">
            <a:off x="3684150" y="3749600"/>
            <a:ext cx="466500" cy="200100"/>
          </a:xfrm>
          <a:prstGeom prst="straightConnector1">
            <a:avLst/>
          </a:prstGeom>
          <a:noFill/>
          <a:ln w="9525" cap="flat" cmpd="sng">
            <a:solidFill>
              <a:srgbClr val="1EB8C1"/>
            </a:solidFill>
            <a:prstDash val="solid"/>
            <a:miter lim="800000"/>
            <a:headEnd type="none" w="sm" len="sm"/>
            <a:tailEnd type="triangle" w="med" len="med"/>
          </a:ln>
        </p:spPr>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cxnSp>
        <p:nvCxnSpPr>
          <p:cNvPr id="104" name="Google Shape;104;p17"/>
          <p:cNvCxnSpPr>
            <a:stCxn id="105" idx="0"/>
            <a:endCxn id="105" idx="0"/>
          </p:cNvCxnSpPr>
          <p:nvPr/>
        </p:nvCxnSpPr>
        <p:spPr>
          <a:xfrm>
            <a:off x="455661" y="1058209"/>
            <a:ext cx="8308200" cy="0"/>
          </a:xfrm>
          <a:prstGeom prst="straightConnector1">
            <a:avLst/>
          </a:prstGeom>
          <a:noFill/>
          <a:ln w="9525" cap="flat" cmpd="sng">
            <a:solidFill>
              <a:srgbClr val="CCCCCC"/>
            </a:solidFill>
            <a:prstDash val="solid"/>
            <a:round/>
            <a:headEnd type="none" w="med" len="med"/>
            <a:tailEnd type="none" w="med" len="med"/>
          </a:ln>
        </p:spPr>
      </p:cxnSp>
      <p:sp>
        <p:nvSpPr>
          <p:cNvPr id="106" name="Google Shape;106;p17"/>
          <p:cNvSpPr txBox="1">
            <a:spLocks noGrp="1"/>
          </p:cNvSpPr>
          <p:nvPr>
            <p:ph type="title"/>
          </p:nvPr>
        </p:nvSpPr>
        <p:spPr>
          <a:xfrm>
            <a:off x="455650" y="236525"/>
            <a:ext cx="8308200" cy="722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US" sz="3600" b="1">
                <a:solidFill>
                  <a:srgbClr val="2551A3"/>
                </a:solidFill>
                <a:latin typeface="Trebuchet MS"/>
                <a:ea typeface="Trebuchet MS"/>
                <a:cs typeface="Trebuchet MS"/>
                <a:sym typeface="Trebuchet MS"/>
              </a:rPr>
              <a:t>Perspective</a:t>
            </a:r>
            <a:endParaRPr sz="3600" b="1">
              <a:solidFill>
                <a:srgbClr val="2551A3"/>
              </a:solidFill>
              <a:latin typeface="Trebuchet MS"/>
              <a:ea typeface="Trebuchet MS"/>
              <a:cs typeface="Trebuchet MS"/>
              <a:sym typeface="Trebuchet MS"/>
            </a:endParaRPr>
          </a:p>
        </p:txBody>
      </p:sp>
      <p:sp>
        <p:nvSpPr>
          <p:cNvPr id="108" name="Google Shape;108;p17"/>
          <p:cNvSpPr txBox="1"/>
          <p:nvPr/>
        </p:nvSpPr>
        <p:spPr>
          <a:xfrm>
            <a:off x="700925" y="1608000"/>
            <a:ext cx="8007000" cy="4521600"/>
          </a:xfrm>
          <a:prstGeom prst="rect">
            <a:avLst/>
          </a:prstGeom>
          <a:noFill/>
          <a:ln>
            <a:noFill/>
          </a:ln>
        </p:spPr>
        <p:txBody>
          <a:bodyPr spcFirstLastPara="1" wrap="square" lIns="91425" tIns="91425" rIns="91425" bIns="91425" anchor="t" anchorCtr="0">
            <a:noAutofit/>
          </a:bodyPr>
          <a:lstStyle/>
          <a:p>
            <a:pPr marL="548640" lvl="2" indent="0" algn="l" rtl="0">
              <a:lnSpc>
                <a:spcPct val="90000"/>
              </a:lnSpc>
              <a:spcBef>
                <a:spcPts val="0"/>
              </a:spcBef>
              <a:spcAft>
                <a:spcPts val="0"/>
              </a:spcAft>
              <a:buNone/>
            </a:pPr>
            <a:endParaRPr>
              <a:latin typeface="Trebuchet MS"/>
              <a:ea typeface="Trebuchet MS"/>
              <a:cs typeface="Trebuchet MS"/>
              <a:sym typeface="Trebuchet MS"/>
            </a:endParaRPr>
          </a:p>
        </p:txBody>
      </p:sp>
      <p:sp>
        <p:nvSpPr>
          <p:cNvPr id="109" name="Google Shape;109;p17"/>
          <p:cNvSpPr/>
          <p:nvPr/>
        </p:nvSpPr>
        <p:spPr>
          <a:xfrm>
            <a:off x="455650" y="1289798"/>
            <a:ext cx="8308200" cy="976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rgbClr val="000000"/>
                </a:solidFill>
                <a:latin typeface="Trebuchet MS"/>
                <a:ea typeface="Trebuchet MS"/>
                <a:cs typeface="Trebuchet MS"/>
                <a:sym typeface="Trebuchet MS"/>
              </a:rPr>
              <a:t>Perspectives are functional areas that give you access to the features and functions you have access to.</a:t>
            </a:r>
            <a:endParaRPr sz="1200">
              <a:latin typeface="Trebuchet MS"/>
              <a:ea typeface="Trebuchet MS"/>
              <a:cs typeface="Trebuchet MS"/>
              <a:sym typeface="Trebuchet MS"/>
            </a:endParaRPr>
          </a:p>
          <a:p>
            <a:pPr marL="0" marR="0" lvl="0" indent="0" algn="l" rtl="0">
              <a:spcBef>
                <a:spcPts val="0"/>
              </a:spcBef>
              <a:spcAft>
                <a:spcPts val="0"/>
              </a:spcAft>
              <a:buNone/>
            </a:pPr>
            <a:endParaRPr sz="1200">
              <a:solidFill>
                <a:srgbClr val="000000"/>
              </a:solidFill>
              <a:latin typeface="Trebuchet MS"/>
              <a:ea typeface="Trebuchet MS"/>
              <a:cs typeface="Trebuchet MS"/>
              <a:sym typeface="Trebuchet MS"/>
            </a:endParaRPr>
          </a:p>
          <a:p>
            <a:pPr marL="0" marR="0" lvl="0" indent="0" algn="l" rtl="0">
              <a:spcBef>
                <a:spcPts val="0"/>
              </a:spcBef>
              <a:spcAft>
                <a:spcPts val="0"/>
              </a:spcAft>
              <a:buNone/>
            </a:pPr>
            <a:r>
              <a:rPr lang="en-US" sz="1200">
                <a:solidFill>
                  <a:srgbClr val="000000"/>
                </a:solidFill>
                <a:latin typeface="Trebuchet MS"/>
                <a:ea typeface="Trebuchet MS"/>
                <a:cs typeface="Trebuchet MS"/>
                <a:sym typeface="Trebuchet MS"/>
              </a:rPr>
              <a:t>Although they serve different purposes and, therefore, provide different functions, they share many elements and common functions and their look and feeling is similar. Which ones are available to you depend on your installation and your user rights.</a:t>
            </a:r>
            <a:endParaRPr sz="1200" i="0">
              <a:solidFill>
                <a:srgbClr val="000000"/>
              </a:solidFill>
              <a:latin typeface="Trebuchet MS"/>
              <a:ea typeface="Trebuchet MS"/>
              <a:cs typeface="Trebuchet MS"/>
              <a:sym typeface="Trebuchet MS"/>
            </a:endParaRPr>
          </a:p>
        </p:txBody>
      </p:sp>
      <p:graphicFrame>
        <p:nvGraphicFramePr>
          <p:cNvPr id="110" name="Google Shape;110;p17"/>
          <p:cNvGraphicFramePr/>
          <p:nvPr/>
        </p:nvGraphicFramePr>
        <p:xfrm>
          <a:off x="560400" y="2476500"/>
          <a:ext cx="8007000" cy="3653075"/>
        </p:xfrm>
        <a:graphic>
          <a:graphicData uri="http://schemas.openxmlformats.org/drawingml/2006/table">
            <a:tbl>
              <a:tblPr>
                <a:noFill/>
                <a:tableStyleId>{A9F93D69-C619-411F-9CFC-CF42DAD24687}</a:tableStyleId>
              </a:tblPr>
              <a:tblGrid>
                <a:gridCol w="1406375">
                  <a:extLst>
                    <a:ext uri="{9D8B030D-6E8A-4147-A177-3AD203B41FA5}">
                      <a16:colId xmlns:a16="http://schemas.microsoft.com/office/drawing/2014/main" val="20000"/>
                    </a:ext>
                  </a:extLst>
                </a:gridCol>
                <a:gridCol w="2775325">
                  <a:extLst>
                    <a:ext uri="{9D8B030D-6E8A-4147-A177-3AD203B41FA5}">
                      <a16:colId xmlns:a16="http://schemas.microsoft.com/office/drawing/2014/main" val="20001"/>
                    </a:ext>
                  </a:extLst>
                </a:gridCol>
                <a:gridCol w="3825300">
                  <a:extLst>
                    <a:ext uri="{9D8B030D-6E8A-4147-A177-3AD203B41FA5}">
                      <a16:colId xmlns:a16="http://schemas.microsoft.com/office/drawing/2014/main" val="20002"/>
                    </a:ext>
                  </a:extLst>
                </a:gridCol>
              </a:tblGrid>
              <a:tr h="215825">
                <a:tc>
                  <a:txBody>
                    <a:bodyPr/>
                    <a:lstStyle/>
                    <a:p>
                      <a:pPr marL="0" marR="0" lvl="0" indent="0" algn="l" rtl="0">
                        <a:spcBef>
                          <a:spcPts val="0"/>
                        </a:spcBef>
                        <a:spcAft>
                          <a:spcPts val="0"/>
                        </a:spcAft>
                        <a:buNone/>
                      </a:pPr>
                      <a:r>
                        <a:rPr lang="en-US" sz="1200" u="none" strike="noStrike" cap="none">
                          <a:latin typeface="Trebuchet MS"/>
                          <a:ea typeface="Trebuchet MS"/>
                          <a:cs typeface="Trebuchet MS"/>
                          <a:sym typeface="Trebuchet MS"/>
                        </a:rPr>
                        <a:t>Perspective</a:t>
                      </a:r>
                      <a:endParaRPr sz="1200" b="1" i="0" u="none" strike="noStrike" cap="none">
                        <a:solidFill>
                          <a:srgbClr val="000000"/>
                        </a:solidFill>
                        <a:latin typeface="Trebuchet MS"/>
                        <a:ea typeface="Trebuchet MS"/>
                        <a:cs typeface="Trebuchet MS"/>
                        <a:sym typeface="Trebuchet MS"/>
                      </a:endParaRPr>
                    </a:p>
                  </a:txBody>
                  <a:tcPr marL="7375" marR="7375" marT="7375" marB="0" anchor="b">
                    <a:lnL w="12700" cap="flat" cmpd="sng">
                      <a:solidFill>
                        <a:srgbClr val="969890"/>
                      </a:solidFill>
                      <a:prstDash val="solid"/>
                      <a:round/>
                      <a:headEnd type="none" w="sm" len="sm"/>
                      <a:tailEnd type="none" w="sm" len="sm"/>
                    </a:lnL>
                    <a:lnR w="12700" cap="flat" cmpd="sng">
                      <a:solidFill>
                        <a:srgbClr val="969890"/>
                      </a:solidFill>
                      <a:prstDash val="solid"/>
                      <a:round/>
                      <a:headEnd type="none" w="sm" len="sm"/>
                      <a:tailEnd type="none" w="sm" len="sm"/>
                    </a:lnR>
                    <a:lnT w="12700" cap="flat" cmpd="sng">
                      <a:solidFill>
                        <a:srgbClr val="969890"/>
                      </a:solidFill>
                      <a:prstDash val="solid"/>
                      <a:round/>
                      <a:headEnd type="none" w="sm" len="sm"/>
                      <a:tailEnd type="none" w="sm" len="sm"/>
                    </a:lnT>
                    <a:lnB w="12700" cap="flat" cmpd="sng">
                      <a:solidFill>
                        <a:srgbClr val="969890"/>
                      </a:solidFill>
                      <a:prstDash val="solid"/>
                      <a:round/>
                      <a:headEnd type="none" w="sm" len="sm"/>
                      <a:tailEnd type="none" w="sm" len="sm"/>
                    </a:lnB>
                  </a:tcPr>
                </a:tc>
                <a:tc>
                  <a:txBody>
                    <a:bodyPr/>
                    <a:lstStyle/>
                    <a:p>
                      <a:pPr marL="0" marR="0" lvl="0" indent="0" algn="l" rtl="0">
                        <a:spcBef>
                          <a:spcPts val="0"/>
                        </a:spcBef>
                        <a:spcAft>
                          <a:spcPts val="0"/>
                        </a:spcAft>
                        <a:buNone/>
                      </a:pPr>
                      <a:r>
                        <a:rPr lang="en-US" sz="1200" u="none" strike="noStrike" cap="none">
                          <a:latin typeface="Trebuchet MS"/>
                          <a:ea typeface="Trebuchet MS"/>
                          <a:cs typeface="Trebuchet MS"/>
                          <a:sym typeface="Trebuchet MS"/>
                        </a:rPr>
                        <a:t>Who will use it</a:t>
                      </a:r>
                      <a:endParaRPr sz="1200" b="1" i="0" u="none" strike="noStrike" cap="none">
                        <a:solidFill>
                          <a:srgbClr val="000000"/>
                        </a:solidFill>
                        <a:latin typeface="Trebuchet MS"/>
                        <a:ea typeface="Trebuchet MS"/>
                        <a:cs typeface="Trebuchet MS"/>
                        <a:sym typeface="Trebuchet MS"/>
                      </a:endParaRPr>
                    </a:p>
                  </a:txBody>
                  <a:tcPr marL="7375" marR="7375" marT="7375" marB="0" anchor="b">
                    <a:lnL w="12700" cap="flat" cmpd="sng">
                      <a:solidFill>
                        <a:srgbClr val="969890"/>
                      </a:solidFill>
                      <a:prstDash val="solid"/>
                      <a:round/>
                      <a:headEnd type="none" w="sm" len="sm"/>
                      <a:tailEnd type="none" w="sm" len="sm"/>
                    </a:lnL>
                    <a:lnR w="12700" cap="flat" cmpd="sng">
                      <a:solidFill>
                        <a:srgbClr val="969890"/>
                      </a:solidFill>
                      <a:prstDash val="solid"/>
                      <a:round/>
                      <a:headEnd type="none" w="sm" len="sm"/>
                      <a:tailEnd type="none" w="sm" len="sm"/>
                    </a:lnR>
                    <a:lnT w="12700" cap="flat" cmpd="sng">
                      <a:solidFill>
                        <a:srgbClr val="969890"/>
                      </a:solidFill>
                      <a:prstDash val="solid"/>
                      <a:round/>
                      <a:headEnd type="none" w="sm" len="sm"/>
                      <a:tailEnd type="none" w="sm" len="sm"/>
                    </a:lnT>
                    <a:lnB w="12700" cap="flat" cmpd="sng">
                      <a:solidFill>
                        <a:srgbClr val="969890"/>
                      </a:solidFill>
                      <a:prstDash val="solid"/>
                      <a:round/>
                      <a:headEnd type="none" w="sm" len="sm"/>
                      <a:tailEnd type="none" w="sm" len="sm"/>
                    </a:lnB>
                  </a:tcPr>
                </a:tc>
                <a:tc>
                  <a:txBody>
                    <a:bodyPr/>
                    <a:lstStyle/>
                    <a:p>
                      <a:pPr marL="0" marR="0" lvl="0" indent="0" algn="l" rtl="0">
                        <a:spcBef>
                          <a:spcPts val="0"/>
                        </a:spcBef>
                        <a:spcAft>
                          <a:spcPts val="0"/>
                        </a:spcAft>
                        <a:buNone/>
                      </a:pPr>
                      <a:r>
                        <a:rPr lang="en-US" sz="1200" u="none" strike="noStrike" cap="none">
                          <a:latin typeface="Trebuchet MS"/>
                          <a:ea typeface="Trebuchet MS"/>
                          <a:cs typeface="Trebuchet MS"/>
                          <a:sym typeface="Trebuchet MS"/>
                        </a:rPr>
                        <a:t>What you can do</a:t>
                      </a:r>
                      <a:endParaRPr sz="1200" b="1" i="0" u="none" strike="noStrike" cap="none">
                        <a:solidFill>
                          <a:srgbClr val="000000"/>
                        </a:solidFill>
                        <a:latin typeface="Trebuchet MS"/>
                        <a:ea typeface="Trebuchet MS"/>
                        <a:cs typeface="Trebuchet MS"/>
                        <a:sym typeface="Trebuchet MS"/>
                      </a:endParaRPr>
                    </a:p>
                  </a:txBody>
                  <a:tcPr marL="7375" marR="7375" marT="7375" marB="0" anchor="b">
                    <a:lnL w="12700" cap="flat" cmpd="sng">
                      <a:solidFill>
                        <a:srgbClr val="969890"/>
                      </a:solidFill>
                      <a:prstDash val="solid"/>
                      <a:round/>
                      <a:headEnd type="none" w="sm" len="sm"/>
                      <a:tailEnd type="none" w="sm" len="sm"/>
                    </a:lnL>
                    <a:lnR w="12700" cap="flat" cmpd="sng">
                      <a:solidFill>
                        <a:srgbClr val="969890"/>
                      </a:solidFill>
                      <a:prstDash val="solid"/>
                      <a:round/>
                      <a:headEnd type="none" w="sm" len="sm"/>
                      <a:tailEnd type="none" w="sm" len="sm"/>
                    </a:lnR>
                    <a:lnT w="12700" cap="flat" cmpd="sng">
                      <a:solidFill>
                        <a:srgbClr val="969890"/>
                      </a:solidFill>
                      <a:prstDash val="solid"/>
                      <a:round/>
                      <a:headEnd type="none" w="sm" len="sm"/>
                      <a:tailEnd type="none" w="sm" len="sm"/>
                    </a:lnT>
                    <a:lnB w="12700" cap="flat" cmpd="sng">
                      <a:solidFill>
                        <a:srgbClr val="969890"/>
                      </a:solidFill>
                      <a:prstDash val="solid"/>
                      <a:round/>
                      <a:headEnd type="none" w="sm" len="sm"/>
                      <a:tailEnd type="none" w="sm" len="sm"/>
                    </a:lnB>
                  </a:tcPr>
                </a:tc>
                <a:extLst>
                  <a:ext uri="{0D108BD9-81ED-4DB2-BD59-A6C34878D82A}">
                    <a16:rowId xmlns:a16="http://schemas.microsoft.com/office/drawing/2014/main" val="10000"/>
                  </a:ext>
                </a:extLst>
              </a:tr>
              <a:tr h="956600">
                <a:tc>
                  <a:txBody>
                    <a:bodyPr/>
                    <a:lstStyle/>
                    <a:p>
                      <a:pPr marL="0" marR="0" lvl="0" indent="0" algn="l" rtl="0">
                        <a:spcBef>
                          <a:spcPts val="0"/>
                        </a:spcBef>
                        <a:spcAft>
                          <a:spcPts val="0"/>
                        </a:spcAft>
                        <a:buNone/>
                      </a:pPr>
                      <a:r>
                        <a:rPr lang="en-US" sz="1200" u="none" strike="noStrike" cap="none">
                          <a:latin typeface="Trebuchet MS"/>
                          <a:ea typeface="Trebuchet MS"/>
                          <a:cs typeface="Trebuchet MS"/>
                          <a:sym typeface="Trebuchet MS"/>
                        </a:rPr>
                        <a:t>Administration</a:t>
                      </a:r>
                      <a:endParaRPr sz="1200" i="0" u="none" strike="noStrike" cap="none">
                        <a:solidFill>
                          <a:srgbClr val="000000"/>
                        </a:solidFill>
                        <a:latin typeface="Trebuchet MS"/>
                        <a:ea typeface="Trebuchet MS"/>
                        <a:cs typeface="Trebuchet MS"/>
                        <a:sym typeface="Trebuchet MS"/>
                      </a:endParaRPr>
                    </a:p>
                  </a:txBody>
                  <a:tcPr marL="7375" marR="7375" marT="7375" marB="0">
                    <a:lnL w="12700" cap="flat" cmpd="sng">
                      <a:solidFill>
                        <a:srgbClr val="969890"/>
                      </a:solidFill>
                      <a:prstDash val="solid"/>
                      <a:round/>
                      <a:headEnd type="none" w="sm" len="sm"/>
                      <a:tailEnd type="none" w="sm" len="sm"/>
                    </a:lnL>
                    <a:lnR w="12700" cap="flat" cmpd="sng">
                      <a:solidFill>
                        <a:srgbClr val="969890"/>
                      </a:solidFill>
                      <a:prstDash val="solid"/>
                      <a:round/>
                      <a:headEnd type="none" w="sm" len="sm"/>
                      <a:tailEnd type="none" w="sm" len="sm"/>
                    </a:lnR>
                    <a:lnT w="12700" cap="flat" cmpd="sng">
                      <a:solidFill>
                        <a:srgbClr val="969890"/>
                      </a:solidFill>
                      <a:prstDash val="solid"/>
                      <a:round/>
                      <a:headEnd type="none" w="sm" len="sm"/>
                      <a:tailEnd type="none" w="sm" len="sm"/>
                    </a:lnT>
                    <a:lnB w="12700" cap="flat" cmpd="sng">
                      <a:solidFill>
                        <a:srgbClr val="969890"/>
                      </a:solidFill>
                      <a:prstDash val="solid"/>
                      <a:round/>
                      <a:headEnd type="none" w="sm" len="sm"/>
                      <a:tailEnd type="none" w="sm" len="sm"/>
                    </a:lnB>
                  </a:tcPr>
                </a:tc>
                <a:tc>
                  <a:txBody>
                    <a:bodyPr/>
                    <a:lstStyle/>
                    <a:p>
                      <a:pPr marL="0" marR="0" lvl="0" indent="0" algn="l" rtl="0">
                        <a:spcBef>
                          <a:spcPts val="0"/>
                        </a:spcBef>
                        <a:spcAft>
                          <a:spcPts val="0"/>
                        </a:spcAft>
                        <a:buNone/>
                      </a:pPr>
                      <a:r>
                        <a:rPr lang="en-US" sz="1200" u="none" strike="noStrike" cap="none">
                          <a:latin typeface="Trebuchet MS"/>
                          <a:ea typeface="Trebuchet MS"/>
                          <a:cs typeface="Trebuchet MS"/>
                          <a:sym typeface="Trebuchet MS"/>
                        </a:rPr>
                        <a:t>System administrators</a:t>
                      </a:r>
                      <a:endParaRPr sz="1200" i="0" u="none" strike="noStrike" cap="none">
                        <a:solidFill>
                          <a:srgbClr val="000000"/>
                        </a:solidFill>
                        <a:latin typeface="Trebuchet MS"/>
                        <a:ea typeface="Trebuchet MS"/>
                        <a:cs typeface="Trebuchet MS"/>
                        <a:sym typeface="Trebuchet MS"/>
                      </a:endParaRPr>
                    </a:p>
                  </a:txBody>
                  <a:tcPr marL="7375" marR="7375" marT="7375" marB="0">
                    <a:lnL w="12700" cap="flat" cmpd="sng">
                      <a:solidFill>
                        <a:srgbClr val="969890"/>
                      </a:solidFill>
                      <a:prstDash val="solid"/>
                      <a:round/>
                      <a:headEnd type="none" w="sm" len="sm"/>
                      <a:tailEnd type="none" w="sm" len="sm"/>
                    </a:lnL>
                    <a:lnR w="12700" cap="flat" cmpd="sng">
                      <a:solidFill>
                        <a:srgbClr val="969890"/>
                      </a:solidFill>
                      <a:prstDash val="solid"/>
                      <a:round/>
                      <a:headEnd type="none" w="sm" len="sm"/>
                      <a:tailEnd type="none" w="sm" len="sm"/>
                    </a:lnR>
                    <a:lnT w="12700" cap="flat" cmpd="sng">
                      <a:solidFill>
                        <a:srgbClr val="969890"/>
                      </a:solidFill>
                      <a:prstDash val="solid"/>
                      <a:round/>
                      <a:headEnd type="none" w="sm" len="sm"/>
                      <a:tailEnd type="none" w="sm" len="sm"/>
                    </a:lnT>
                    <a:lnB w="12700" cap="flat" cmpd="sng">
                      <a:solidFill>
                        <a:srgbClr val="969890"/>
                      </a:solidFill>
                      <a:prstDash val="solid"/>
                      <a:round/>
                      <a:headEnd type="none" w="sm" len="sm"/>
                      <a:tailEnd type="none" w="sm" len="sm"/>
                    </a:lnB>
                  </a:tcPr>
                </a:tc>
                <a:tc>
                  <a:txBody>
                    <a:bodyPr/>
                    <a:lstStyle/>
                    <a:p>
                      <a:pPr marL="0" marR="0" lvl="0" indent="0" algn="l" rtl="0">
                        <a:spcBef>
                          <a:spcPts val="0"/>
                        </a:spcBef>
                        <a:spcAft>
                          <a:spcPts val="0"/>
                        </a:spcAft>
                        <a:buNone/>
                      </a:pPr>
                      <a:r>
                        <a:rPr lang="en-US" sz="1200" u="none" strike="noStrike" cap="none">
                          <a:latin typeface="Trebuchet MS"/>
                          <a:ea typeface="Trebuchet MS"/>
                          <a:cs typeface="Trebuchet MS"/>
                          <a:sym typeface="Trebuchet MS"/>
                        </a:rPr>
                        <a:t>Centrally manage users and user groups for all Automic products, perform administration activities regarding connections, agents, clients, etc.  </a:t>
                      </a:r>
                      <a:br>
                        <a:rPr lang="en-US" sz="1200" u="none" strike="noStrike" cap="none">
                          <a:latin typeface="Trebuchet MS"/>
                          <a:ea typeface="Trebuchet MS"/>
                          <a:cs typeface="Trebuchet MS"/>
                          <a:sym typeface="Trebuchet MS"/>
                        </a:rPr>
                      </a:br>
                      <a:r>
                        <a:rPr lang="en-US" sz="1200" u="none" strike="noStrike" cap="none">
                          <a:latin typeface="Trebuchet MS"/>
                          <a:ea typeface="Trebuchet MS"/>
                          <a:cs typeface="Trebuchet MS"/>
                          <a:sym typeface="Trebuchet MS"/>
                        </a:rPr>
                        <a:t>This functional area is visible and accessible only to users with administrator rights.</a:t>
                      </a:r>
                      <a:endParaRPr sz="1200" i="0" u="none" strike="noStrike" cap="none">
                        <a:solidFill>
                          <a:srgbClr val="000000"/>
                        </a:solidFill>
                        <a:latin typeface="Trebuchet MS"/>
                        <a:ea typeface="Trebuchet MS"/>
                        <a:cs typeface="Trebuchet MS"/>
                        <a:sym typeface="Trebuchet MS"/>
                      </a:endParaRPr>
                    </a:p>
                  </a:txBody>
                  <a:tcPr marL="7375" marR="7375" marT="7375" marB="0" anchor="b">
                    <a:lnL w="12700" cap="flat" cmpd="sng">
                      <a:solidFill>
                        <a:srgbClr val="969890"/>
                      </a:solidFill>
                      <a:prstDash val="solid"/>
                      <a:round/>
                      <a:headEnd type="none" w="sm" len="sm"/>
                      <a:tailEnd type="none" w="sm" len="sm"/>
                    </a:lnL>
                    <a:lnR w="12700" cap="flat" cmpd="sng">
                      <a:solidFill>
                        <a:srgbClr val="969890"/>
                      </a:solidFill>
                      <a:prstDash val="solid"/>
                      <a:round/>
                      <a:headEnd type="none" w="sm" len="sm"/>
                      <a:tailEnd type="none" w="sm" len="sm"/>
                    </a:lnR>
                    <a:lnT w="12700" cap="flat" cmpd="sng">
                      <a:solidFill>
                        <a:srgbClr val="969890"/>
                      </a:solidFill>
                      <a:prstDash val="solid"/>
                      <a:round/>
                      <a:headEnd type="none" w="sm" len="sm"/>
                      <a:tailEnd type="none" w="sm" len="sm"/>
                    </a:lnT>
                    <a:lnB w="12700" cap="flat" cmpd="sng">
                      <a:solidFill>
                        <a:srgbClr val="969890"/>
                      </a:solidFill>
                      <a:prstDash val="solid"/>
                      <a:round/>
                      <a:headEnd type="none" w="sm" len="sm"/>
                      <a:tailEnd type="none" w="sm" len="sm"/>
                    </a:lnB>
                  </a:tcPr>
                </a:tc>
                <a:extLst>
                  <a:ext uri="{0D108BD9-81ED-4DB2-BD59-A6C34878D82A}">
                    <a16:rowId xmlns:a16="http://schemas.microsoft.com/office/drawing/2014/main" val="10001"/>
                  </a:ext>
                </a:extLst>
              </a:tr>
              <a:tr h="215825">
                <a:tc>
                  <a:txBody>
                    <a:bodyPr/>
                    <a:lstStyle/>
                    <a:p>
                      <a:pPr marL="0" marR="0" lvl="0" indent="0" algn="l" rtl="0">
                        <a:spcBef>
                          <a:spcPts val="0"/>
                        </a:spcBef>
                        <a:spcAft>
                          <a:spcPts val="0"/>
                        </a:spcAft>
                        <a:buNone/>
                      </a:pPr>
                      <a:r>
                        <a:rPr lang="en-US" sz="1200" u="none" strike="noStrike" cap="none">
                          <a:latin typeface="Trebuchet MS"/>
                          <a:ea typeface="Trebuchet MS"/>
                          <a:cs typeface="Trebuchet MS"/>
                          <a:sym typeface="Trebuchet MS"/>
                        </a:rPr>
                        <a:t> </a:t>
                      </a:r>
                      <a:endParaRPr sz="1200" i="0" u="none" strike="noStrike" cap="none">
                        <a:solidFill>
                          <a:srgbClr val="000000"/>
                        </a:solidFill>
                        <a:latin typeface="Trebuchet MS"/>
                        <a:ea typeface="Trebuchet MS"/>
                        <a:cs typeface="Trebuchet MS"/>
                        <a:sym typeface="Trebuchet MS"/>
                      </a:endParaRPr>
                    </a:p>
                  </a:txBody>
                  <a:tcPr marL="7375" marR="7375" marT="7375" marB="0">
                    <a:lnL w="12700" cap="flat" cmpd="sng">
                      <a:solidFill>
                        <a:srgbClr val="969890"/>
                      </a:solidFill>
                      <a:prstDash val="solid"/>
                      <a:round/>
                      <a:headEnd type="none" w="sm" len="sm"/>
                      <a:tailEnd type="none" w="sm" len="sm"/>
                    </a:lnL>
                    <a:lnR w="12700" cap="flat" cmpd="sng">
                      <a:solidFill>
                        <a:srgbClr val="969890"/>
                      </a:solidFill>
                      <a:prstDash val="solid"/>
                      <a:round/>
                      <a:headEnd type="none" w="sm" len="sm"/>
                      <a:tailEnd type="none" w="sm" len="sm"/>
                    </a:lnR>
                    <a:lnT w="12700" cap="flat" cmpd="sng">
                      <a:solidFill>
                        <a:srgbClr val="969890"/>
                      </a:solidFill>
                      <a:prstDash val="solid"/>
                      <a:round/>
                      <a:headEnd type="none" w="sm" len="sm"/>
                      <a:tailEnd type="none" w="sm" len="sm"/>
                    </a:lnT>
                    <a:lnB w="12700" cap="flat" cmpd="sng">
                      <a:solidFill>
                        <a:srgbClr val="969890"/>
                      </a:solidFill>
                      <a:prstDash val="solid"/>
                      <a:round/>
                      <a:headEnd type="none" w="sm" len="sm"/>
                      <a:tailEnd type="none" w="sm" len="sm"/>
                    </a:lnB>
                  </a:tcPr>
                </a:tc>
                <a:tc>
                  <a:txBody>
                    <a:bodyPr/>
                    <a:lstStyle/>
                    <a:p>
                      <a:pPr marL="0" marR="0" lvl="0" indent="0" algn="l" rtl="0">
                        <a:spcBef>
                          <a:spcPts val="0"/>
                        </a:spcBef>
                        <a:spcAft>
                          <a:spcPts val="0"/>
                        </a:spcAft>
                        <a:buNone/>
                      </a:pPr>
                      <a:r>
                        <a:rPr lang="en-US" sz="1200" u="none" strike="noStrike" cap="none">
                          <a:latin typeface="Trebuchet MS"/>
                          <a:ea typeface="Trebuchet MS"/>
                          <a:cs typeface="Trebuchet MS"/>
                          <a:sym typeface="Trebuchet MS"/>
                        </a:rPr>
                        <a:t> </a:t>
                      </a:r>
                      <a:endParaRPr sz="1200" i="0" u="none" strike="noStrike" cap="none">
                        <a:solidFill>
                          <a:srgbClr val="000000"/>
                        </a:solidFill>
                        <a:latin typeface="Trebuchet MS"/>
                        <a:ea typeface="Trebuchet MS"/>
                        <a:cs typeface="Trebuchet MS"/>
                        <a:sym typeface="Trebuchet MS"/>
                      </a:endParaRPr>
                    </a:p>
                  </a:txBody>
                  <a:tcPr marL="7375" marR="7375" marT="7375" marB="0">
                    <a:lnL w="12700" cap="flat" cmpd="sng">
                      <a:solidFill>
                        <a:srgbClr val="969890"/>
                      </a:solidFill>
                      <a:prstDash val="solid"/>
                      <a:round/>
                      <a:headEnd type="none" w="sm" len="sm"/>
                      <a:tailEnd type="none" w="sm" len="sm"/>
                    </a:lnL>
                    <a:lnR w="12700" cap="flat" cmpd="sng">
                      <a:solidFill>
                        <a:srgbClr val="969890"/>
                      </a:solidFill>
                      <a:prstDash val="solid"/>
                      <a:round/>
                      <a:headEnd type="none" w="sm" len="sm"/>
                      <a:tailEnd type="none" w="sm" len="sm"/>
                    </a:lnR>
                    <a:lnT w="12700" cap="flat" cmpd="sng">
                      <a:solidFill>
                        <a:srgbClr val="969890"/>
                      </a:solidFill>
                      <a:prstDash val="solid"/>
                      <a:round/>
                      <a:headEnd type="none" w="sm" len="sm"/>
                      <a:tailEnd type="none" w="sm" len="sm"/>
                    </a:lnT>
                    <a:lnB w="12700" cap="flat" cmpd="sng">
                      <a:solidFill>
                        <a:srgbClr val="969890"/>
                      </a:solidFill>
                      <a:prstDash val="solid"/>
                      <a:round/>
                      <a:headEnd type="none" w="sm" len="sm"/>
                      <a:tailEnd type="none" w="sm" len="sm"/>
                    </a:lnB>
                  </a:tcPr>
                </a:tc>
                <a:tc>
                  <a:txBody>
                    <a:bodyPr/>
                    <a:lstStyle/>
                    <a:p>
                      <a:pPr marL="0" marR="0" lvl="0" indent="0" algn="l" rtl="0">
                        <a:spcBef>
                          <a:spcPts val="0"/>
                        </a:spcBef>
                        <a:spcAft>
                          <a:spcPts val="0"/>
                        </a:spcAft>
                        <a:buNone/>
                      </a:pPr>
                      <a:r>
                        <a:rPr lang="en-US" sz="1200" u="none" strike="noStrike" cap="none">
                          <a:latin typeface="Trebuchet MS"/>
                          <a:ea typeface="Trebuchet MS"/>
                          <a:cs typeface="Trebuchet MS"/>
                          <a:sym typeface="Trebuchet MS"/>
                        </a:rPr>
                        <a:t> </a:t>
                      </a:r>
                      <a:endParaRPr sz="1200" i="0" u="none" strike="noStrike" cap="none">
                        <a:solidFill>
                          <a:srgbClr val="000000"/>
                        </a:solidFill>
                        <a:latin typeface="Trebuchet MS"/>
                        <a:ea typeface="Trebuchet MS"/>
                        <a:cs typeface="Trebuchet MS"/>
                        <a:sym typeface="Trebuchet MS"/>
                      </a:endParaRPr>
                    </a:p>
                  </a:txBody>
                  <a:tcPr marL="7375" marR="7375" marT="7375" marB="0" anchor="b">
                    <a:lnL w="12700" cap="flat" cmpd="sng">
                      <a:solidFill>
                        <a:srgbClr val="969890"/>
                      </a:solidFill>
                      <a:prstDash val="solid"/>
                      <a:round/>
                      <a:headEnd type="none" w="sm" len="sm"/>
                      <a:tailEnd type="none" w="sm" len="sm"/>
                    </a:lnL>
                    <a:lnR w="12700" cap="flat" cmpd="sng">
                      <a:solidFill>
                        <a:srgbClr val="969890"/>
                      </a:solidFill>
                      <a:prstDash val="solid"/>
                      <a:round/>
                      <a:headEnd type="none" w="sm" len="sm"/>
                      <a:tailEnd type="none" w="sm" len="sm"/>
                    </a:lnR>
                    <a:lnT w="12700" cap="flat" cmpd="sng">
                      <a:solidFill>
                        <a:srgbClr val="969890"/>
                      </a:solidFill>
                      <a:prstDash val="solid"/>
                      <a:round/>
                      <a:headEnd type="none" w="sm" len="sm"/>
                      <a:tailEnd type="none" w="sm" len="sm"/>
                    </a:lnT>
                    <a:lnB w="12700" cap="flat" cmpd="sng">
                      <a:solidFill>
                        <a:srgbClr val="969890"/>
                      </a:solidFill>
                      <a:prstDash val="solid"/>
                      <a:round/>
                      <a:headEnd type="none" w="sm" len="sm"/>
                      <a:tailEnd type="none" w="sm" len="sm"/>
                    </a:lnB>
                  </a:tcPr>
                </a:tc>
                <a:extLst>
                  <a:ext uri="{0D108BD9-81ED-4DB2-BD59-A6C34878D82A}">
                    <a16:rowId xmlns:a16="http://schemas.microsoft.com/office/drawing/2014/main" val="10002"/>
                  </a:ext>
                </a:extLst>
              </a:tr>
              <a:tr h="413300">
                <a:tc>
                  <a:txBody>
                    <a:bodyPr/>
                    <a:lstStyle/>
                    <a:p>
                      <a:pPr marL="0" marR="0" lvl="0" indent="0" algn="l" rtl="0">
                        <a:spcBef>
                          <a:spcPts val="0"/>
                        </a:spcBef>
                        <a:spcAft>
                          <a:spcPts val="0"/>
                        </a:spcAft>
                        <a:buNone/>
                      </a:pPr>
                      <a:r>
                        <a:rPr lang="en-US" sz="1200" u="none" strike="noStrike" cap="none">
                          <a:latin typeface="Trebuchet MS"/>
                          <a:ea typeface="Trebuchet MS"/>
                          <a:cs typeface="Trebuchet MS"/>
                          <a:sym typeface="Trebuchet MS"/>
                        </a:rPr>
                        <a:t>Process Assembly</a:t>
                      </a:r>
                      <a:endParaRPr sz="1200" i="0" u="none" strike="noStrike" cap="none">
                        <a:solidFill>
                          <a:srgbClr val="000000"/>
                        </a:solidFill>
                        <a:latin typeface="Trebuchet MS"/>
                        <a:ea typeface="Trebuchet MS"/>
                        <a:cs typeface="Trebuchet MS"/>
                        <a:sym typeface="Trebuchet MS"/>
                      </a:endParaRPr>
                    </a:p>
                  </a:txBody>
                  <a:tcPr marL="7375" marR="7375" marT="7375" marB="0">
                    <a:lnL w="12700" cap="flat" cmpd="sng">
                      <a:solidFill>
                        <a:srgbClr val="969890"/>
                      </a:solidFill>
                      <a:prstDash val="solid"/>
                      <a:round/>
                      <a:headEnd type="none" w="sm" len="sm"/>
                      <a:tailEnd type="none" w="sm" len="sm"/>
                    </a:lnL>
                    <a:lnR w="12700" cap="flat" cmpd="sng">
                      <a:solidFill>
                        <a:srgbClr val="969890"/>
                      </a:solidFill>
                      <a:prstDash val="solid"/>
                      <a:round/>
                      <a:headEnd type="none" w="sm" len="sm"/>
                      <a:tailEnd type="none" w="sm" len="sm"/>
                    </a:lnR>
                    <a:lnT w="12700" cap="flat" cmpd="sng">
                      <a:solidFill>
                        <a:srgbClr val="969890"/>
                      </a:solidFill>
                      <a:prstDash val="solid"/>
                      <a:round/>
                      <a:headEnd type="none" w="sm" len="sm"/>
                      <a:tailEnd type="none" w="sm" len="sm"/>
                    </a:lnT>
                    <a:lnB w="12700" cap="flat" cmpd="sng">
                      <a:solidFill>
                        <a:srgbClr val="969890"/>
                      </a:solidFill>
                      <a:prstDash val="solid"/>
                      <a:round/>
                      <a:headEnd type="none" w="sm" len="sm"/>
                      <a:tailEnd type="none" w="sm" len="sm"/>
                    </a:lnB>
                  </a:tcPr>
                </a:tc>
                <a:tc>
                  <a:txBody>
                    <a:bodyPr/>
                    <a:lstStyle/>
                    <a:p>
                      <a:pPr marL="0" marR="0" lvl="0" indent="0" algn="l" rtl="0">
                        <a:spcBef>
                          <a:spcPts val="0"/>
                        </a:spcBef>
                        <a:spcAft>
                          <a:spcPts val="0"/>
                        </a:spcAft>
                        <a:buNone/>
                      </a:pPr>
                      <a:r>
                        <a:rPr lang="en-US" sz="1200" u="none" strike="noStrike" cap="none">
                          <a:latin typeface="Trebuchet MS"/>
                          <a:ea typeface="Trebuchet MS"/>
                          <a:cs typeface="Trebuchet MS"/>
                          <a:sym typeface="Trebuchet MS"/>
                        </a:rPr>
                        <a:t>Developers, object and workflow designers</a:t>
                      </a:r>
                      <a:endParaRPr sz="1200" i="0" u="none" strike="noStrike" cap="none">
                        <a:solidFill>
                          <a:srgbClr val="000000"/>
                        </a:solidFill>
                        <a:latin typeface="Trebuchet MS"/>
                        <a:ea typeface="Trebuchet MS"/>
                        <a:cs typeface="Trebuchet MS"/>
                        <a:sym typeface="Trebuchet MS"/>
                      </a:endParaRPr>
                    </a:p>
                  </a:txBody>
                  <a:tcPr marL="7375" marR="7375" marT="7375" marB="0">
                    <a:lnL w="12700" cap="flat" cmpd="sng">
                      <a:solidFill>
                        <a:srgbClr val="969890"/>
                      </a:solidFill>
                      <a:prstDash val="solid"/>
                      <a:round/>
                      <a:headEnd type="none" w="sm" len="sm"/>
                      <a:tailEnd type="none" w="sm" len="sm"/>
                    </a:lnL>
                    <a:lnR w="12700" cap="flat" cmpd="sng">
                      <a:solidFill>
                        <a:srgbClr val="969890"/>
                      </a:solidFill>
                      <a:prstDash val="solid"/>
                      <a:round/>
                      <a:headEnd type="none" w="sm" len="sm"/>
                      <a:tailEnd type="none" w="sm" len="sm"/>
                    </a:lnR>
                    <a:lnT w="12700" cap="flat" cmpd="sng">
                      <a:solidFill>
                        <a:srgbClr val="969890"/>
                      </a:solidFill>
                      <a:prstDash val="solid"/>
                      <a:round/>
                      <a:headEnd type="none" w="sm" len="sm"/>
                      <a:tailEnd type="none" w="sm" len="sm"/>
                    </a:lnT>
                    <a:lnB w="12700" cap="flat" cmpd="sng">
                      <a:solidFill>
                        <a:srgbClr val="969890"/>
                      </a:solidFill>
                      <a:prstDash val="solid"/>
                      <a:round/>
                      <a:headEnd type="none" w="sm" len="sm"/>
                      <a:tailEnd type="none" w="sm" len="sm"/>
                    </a:lnB>
                  </a:tcPr>
                </a:tc>
                <a:tc>
                  <a:txBody>
                    <a:bodyPr/>
                    <a:lstStyle/>
                    <a:p>
                      <a:pPr marL="0" marR="0" lvl="0" indent="0" algn="l" rtl="0">
                        <a:spcBef>
                          <a:spcPts val="0"/>
                        </a:spcBef>
                        <a:spcAft>
                          <a:spcPts val="0"/>
                        </a:spcAft>
                        <a:buNone/>
                      </a:pPr>
                      <a:r>
                        <a:rPr lang="en-US" sz="1200" u="none" strike="noStrike" cap="none">
                          <a:latin typeface="Trebuchet MS"/>
                          <a:ea typeface="Trebuchet MS"/>
                          <a:cs typeface="Trebuchet MS"/>
                          <a:sym typeface="Trebuchet MS"/>
                        </a:rPr>
                        <a:t>Create and define Objects and Folders, design them, start executions, open execution data.</a:t>
                      </a:r>
                      <a:endParaRPr sz="1200" i="0" u="none" strike="noStrike" cap="none">
                        <a:solidFill>
                          <a:srgbClr val="000000"/>
                        </a:solidFill>
                        <a:latin typeface="Trebuchet MS"/>
                        <a:ea typeface="Trebuchet MS"/>
                        <a:cs typeface="Trebuchet MS"/>
                        <a:sym typeface="Trebuchet MS"/>
                      </a:endParaRPr>
                    </a:p>
                  </a:txBody>
                  <a:tcPr marL="7375" marR="7375" marT="7375" marB="0" anchor="b">
                    <a:lnL w="12700" cap="flat" cmpd="sng">
                      <a:solidFill>
                        <a:srgbClr val="969890"/>
                      </a:solidFill>
                      <a:prstDash val="solid"/>
                      <a:round/>
                      <a:headEnd type="none" w="sm" len="sm"/>
                      <a:tailEnd type="none" w="sm" len="sm"/>
                    </a:lnL>
                    <a:lnR w="12700" cap="flat" cmpd="sng">
                      <a:solidFill>
                        <a:srgbClr val="969890"/>
                      </a:solidFill>
                      <a:prstDash val="solid"/>
                      <a:round/>
                      <a:headEnd type="none" w="sm" len="sm"/>
                      <a:tailEnd type="none" w="sm" len="sm"/>
                    </a:lnR>
                    <a:lnT w="12700" cap="flat" cmpd="sng">
                      <a:solidFill>
                        <a:srgbClr val="969890"/>
                      </a:solidFill>
                      <a:prstDash val="solid"/>
                      <a:round/>
                      <a:headEnd type="none" w="sm" len="sm"/>
                      <a:tailEnd type="none" w="sm" len="sm"/>
                    </a:lnT>
                    <a:lnB w="12700" cap="flat" cmpd="sng">
                      <a:solidFill>
                        <a:srgbClr val="969890"/>
                      </a:solidFill>
                      <a:prstDash val="solid"/>
                      <a:round/>
                      <a:headEnd type="none" w="sm" len="sm"/>
                      <a:tailEnd type="none" w="sm" len="sm"/>
                    </a:lnB>
                  </a:tcPr>
                </a:tc>
                <a:extLst>
                  <a:ext uri="{0D108BD9-81ED-4DB2-BD59-A6C34878D82A}">
                    <a16:rowId xmlns:a16="http://schemas.microsoft.com/office/drawing/2014/main" val="10003"/>
                  </a:ext>
                </a:extLst>
              </a:tr>
              <a:tr h="215825">
                <a:tc>
                  <a:txBody>
                    <a:bodyPr/>
                    <a:lstStyle/>
                    <a:p>
                      <a:pPr marL="0" marR="0" lvl="0" indent="0" algn="l" rtl="0">
                        <a:spcBef>
                          <a:spcPts val="0"/>
                        </a:spcBef>
                        <a:spcAft>
                          <a:spcPts val="0"/>
                        </a:spcAft>
                        <a:buNone/>
                      </a:pPr>
                      <a:r>
                        <a:rPr lang="en-US" sz="1200" u="none" strike="noStrike" cap="none">
                          <a:latin typeface="Trebuchet MS"/>
                          <a:ea typeface="Trebuchet MS"/>
                          <a:cs typeface="Trebuchet MS"/>
                          <a:sym typeface="Trebuchet MS"/>
                        </a:rPr>
                        <a:t> </a:t>
                      </a:r>
                      <a:endParaRPr sz="1200" i="0" u="none" strike="noStrike" cap="none">
                        <a:solidFill>
                          <a:srgbClr val="000000"/>
                        </a:solidFill>
                        <a:latin typeface="Trebuchet MS"/>
                        <a:ea typeface="Trebuchet MS"/>
                        <a:cs typeface="Trebuchet MS"/>
                        <a:sym typeface="Trebuchet MS"/>
                      </a:endParaRPr>
                    </a:p>
                  </a:txBody>
                  <a:tcPr marL="7375" marR="7375" marT="7375" marB="0">
                    <a:lnL w="12700" cap="flat" cmpd="sng">
                      <a:solidFill>
                        <a:srgbClr val="969890"/>
                      </a:solidFill>
                      <a:prstDash val="solid"/>
                      <a:round/>
                      <a:headEnd type="none" w="sm" len="sm"/>
                      <a:tailEnd type="none" w="sm" len="sm"/>
                    </a:lnL>
                    <a:lnR w="12700" cap="flat" cmpd="sng">
                      <a:solidFill>
                        <a:srgbClr val="969890"/>
                      </a:solidFill>
                      <a:prstDash val="solid"/>
                      <a:round/>
                      <a:headEnd type="none" w="sm" len="sm"/>
                      <a:tailEnd type="none" w="sm" len="sm"/>
                    </a:lnR>
                    <a:lnT w="12700" cap="flat" cmpd="sng">
                      <a:solidFill>
                        <a:srgbClr val="969890"/>
                      </a:solidFill>
                      <a:prstDash val="solid"/>
                      <a:round/>
                      <a:headEnd type="none" w="sm" len="sm"/>
                      <a:tailEnd type="none" w="sm" len="sm"/>
                    </a:lnT>
                    <a:lnB w="12700" cap="flat" cmpd="sng">
                      <a:solidFill>
                        <a:srgbClr val="969890"/>
                      </a:solidFill>
                      <a:prstDash val="solid"/>
                      <a:round/>
                      <a:headEnd type="none" w="sm" len="sm"/>
                      <a:tailEnd type="none" w="sm" len="sm"/>
                    </a:lnB>
                  </a:tcPr>
                </a:tc>
                <a:tc>
                  <a:txBody>
                    <a:bodyPr/>
                    <a:lstStyle/>
                    <a:p>
                      <a:pPr marL="0" marR="0" lvl="0" indent="0" algn="l" rtl="0">
                        <a:spcBef>
                          <a:spcPts val="0"/>
                        </a:spcBef>
                        <a:spcAft>
                          <a:spcPts val="0"/>
                        </a:spcAft>
                        <a:buNone/>
                      </a:pPr>
                      <a:r>
                        <a:rPr lang="en-US" sz="1200" u="none" strike="noStrike" cap="none">
                          <a:latin typeface="Trebuchet MS"/>
                          <a:ea typeface="Trebuchet MS"/>
                          <a:cs typeface="Trebuchet MS"/>
                          <a:sym typeface="Trebuchet MS"/>
                        </a:rPr>
                        <a:t> </a:t>
                      </a:r>
                      <a:endParaRPr sz="1200" i="0" u="none" strike="noStrike" cap="none">
                        <a:solidFill>
                          <a:srgbClr val="000000"/>
                        </a:solidFill>
                        <a:latin typeface="Trebuchet MS"/>
                        <a:ea typeface="Trebuchet MS"/>
                        <a:cs typeface="Trebuchet MS"/>
                        <a:sym typeface="Trebuchet MS"/>
                      </a:endParaRPr>
                    </a:p>
                  </a:txBody>
                  <a:tcPr marL="7375" marR="7375" marT="7375" marB="0">
                    <a:lnL w="12700" cap="flat" cmpd="sng">
                      <a:solidFill>
                        <a:srgbClr val="969890"/>
                      </a:solidFill>
                      <a:prstDash val="solid"/>
                      <a:round/>
                      <a:headEnd type="none" w="sm" len="sm"/>
                      <a:tailEnd type="none" w="sm" len="sm"/>
                    </a:lnL>
                    <a:lnR w="12700" cap="flat" cmpd="sng">
                      <a:solidFill>
                        <a:srgbClr val="969890"/>
                      </a:solidFill>
                      <a:prstDash val="solid"/>
                      <a:round/>
                      <a:headEnd type="none" w="sm" len="sm"/>
                      <a:tailEnd type="none" w="sm" len="sm"/>
                    </a:lnR>
                    <a:lnT w="12700" cap="flat" cmpd="sng">
                      <a:solidFill>
                        <a:srgbClr val="969890"/>
                      </a:solidFill>
                      <a:prstDash val="solid"/>
                      <a:round/>
                      <a:headEnd type="none" w="sm" len="sm"/>
                      <a:tailEnd type="none" w="sm" len="sm"/>
                    </a:lnT>
                    <a:lnB w="12700" cap="flat" cmpd="sng">
                      <a:solidFill>
                        <a:srgbClr val="969890"/>
                      </a:solidFill>
                      <a:prstDash val="solid"/>
                      <a:round/>
                      <a:headEnd type="none" w="sm" len="sm"/>
                      <a:tailEnd type="none" w="sm" len="sm"/>
                    </a:lnB>
                  </a:tcPr>
                </a:tc>
                <a:tc>
                  <a:txBody>
                    <a:bodyPr/>
                    <a:lstStyle/>
                    <a:p>
                      <a:pPr marL="0" marR="0" lvl="0" indent="0" algn="l" rtl="0">
                        <a:spcBef>
                          <a:spcPts val="0"/>
                        </a:spcBef>
                        <a:spcAft>
                          <a:spcPts val="0"/>
                        </a:spcAft>
                        <a:buNone/>
                      </a:pPr>
                      <a:r>
                        <a:rPr lang="en-US" sz="1200" u="none" strike="noStrike" cap="none">
                          <a:latin typeface="Trebuchet MS"/>
                          <a:ea typeface="Trebuchet MS"/>
                          <a:cs typeface="Trebuchet MS"/>
                          <a:sym typeface="Trebuchet MS"/>
                        </a:rPr>
                        <a:t> </a:t>
                      </a:r>
                      <a:endParaRPr sz="1200" i="0" u="none" strike="noStrike" cap="none">
                        <a:solidFill>
                          <a:srgbClr val="000000"/>
                        </a:solidFill>
                        <a:latin typeface="Trebuchet MS"/>
                        <a:ea typeface="Trebuchet MS"/>
                        <a:cs typeface="Trebuchet MS"/>
                        <a:sym typeface="Trebuchet MS"/>
                      </a:endParaRPr>
                    </a:p>
                  </a:txBody>
                  <a:tcPr marL="7375" marR="7375" marT="7375" marB="0" anchor="b">
                    <a:lnL w="12700" cap="flat" cmpd="sng">
                      <a:solidFill>
                        <a:srgbClr val="969890"/>
                      </a:solidFill>
                      <a:prstDash val="solid"/>
                      <a:round/>
                      <a:headEnd type="none" w="sm" len="sm"/>
                      <a:tailEnd type="none" w="sm" len="sm"/>
                    </a:lnL>
                    <a:lnR w="12700" cap="flat" cmpd="sng">
                      <a:solidFill>
                        <a:srgbClr val="969890"/>
                      </a:solidFill>
                      <a:prstDash val="solid"/>
                      <a:round/>
                      <a:headEnd type="none" w="sm" len="sm"/>
                      <a:tailEnd type="none" w="sm" len="sm"/>
                    </a:lnR>
                    <a:lnT w="12700" cap="flat" cmpd="sng">
                      <a:solidFill>
                        <a:srgbClr val="969890"/>
                      </a:solidFill>
                      <a:prstDash val="solid"/>
                      <a:round/>
                      <a:headEnd type="none" w="sm" len="sm"/>
                      <a:tailEnd type="none" w="sm" len="sm"/>
                    </a:lnT>
                    <a:lnB w="12700" cap="flat" cmpd="sng">
                      <a:solidFill>
                        <a:srgbClr val="969890"/>
                      </a:solidFill>
                      <a:prstDash val="solid"/>
                      <a:round/>
                      <a:headEnd type="none" w="sm" len="sm"/>
                      <a:tailEnd type="none" w="sm" len="sm"/>
                    </a:lnB>
                  </a:tcPr>
                </a:tc>
                <a:extLst>
                  <a:ext uri="{0D108BD9-81ED-4DB2-BD59-A6C34878D82A}">
                    <a16:rowId xmlns:a16="http://schemas.microsoft.com/office/drawing/2014/main" val="10004"/>
                  </a:ext>
                </a:extLst>
              </a:tr>
              <a:tr h="1635700">
                <a:tc>
                  <a:txBody>
                    <a:bodyPr/>
                    <a:lstStyle/>
                    <a:p>
                      <a:pPr marL="0" marR="0" lvl="0" indent="0" algn="l" rtl="0">
                        <a:spcBef>
                          <a:spcPts val="0"/>
                        </a:spcBef>
                        <a:spcAft>
                          <a:spcPts val="0"/>
                        </a:spcAft>
                        <a:buNone/>
                      </a:pPr>
                      <a:r>
                        <a:rPr lang="en-US" sz="1200" u="none" strike="noStrike" cap="none">
                          <a:latin typeface="Trebuchet MS"/>
                          <a:ea typeface="Trebuchet MS"/>
                          <a:cs typeface="Trebuchet MS"/>
                          <a:sym typeface="Trebuchet MS"/>
                        </a:rPr>
                        <a:t>Process Monitoring</a:t>
                      </a:r>
                      <a:endParaRPr sz="1200" i="0" u="none" strike="noStrike" cap="none">
                        <a:solidFill>
                          <a:srgbClr val="000000"/>
                        </a:solidFill>
                        <a:latin typeface="Trebuchet MS"/>
                        <a:ea typeface="Trebuchet MS"/>
                        <a:cs typeface="Trebuchet MS"/>
                        <a:sym typeface="Trebuchet MS"/>
                      </a:endParaRPr>
                    </a:p>
                  </a:txBody>
                  <a:tcPr marL="7375" marR="7375" marT="7375" marB="0">
                    <a:lnL w="12700" cap="flat" cmpd="sng">
                      <a:solidFill>
                        <a:srgbClr val="969890"/>
                      </a:solidFill>
                      <a:prstDash val="solid"/>
                      <a:round/>
                      <a:headEnd type="none" w="sm" len="sm"/>
                      <a:tailEnd type="none" w="sm" len="sm"/>
                    </a:lnL>
                    <a:lnR w="12700" cap="flat" cmpd="sng">
                      <a:solidFill>
                        <a:srgbClr val="969890"/>
                      </a:solidFill>
                      <a:prstDash val="solid"/>
                      <a:round/>
                      <a:headEnd type="none" w="sm" len="sm"/>
                      <a:tailEnd type="none" w="sm" len="sm"/>
                    </a:lnR>
                    <a:lnT w="12700" cap="flat" cmpd="sng">
                      <a:solidFill>
                        <a:srgbClr val="969890"/>
                      </a:solidFill>
                      <a:prstDash val="solid"/>
                      <a:round/>
                      <a:headEnd type="none" w="sm" len="sm"/>
                      <a:tailEnd type="none" w="sm" len="sm"/>
                    </a:lnT>
                    <a:lnB w="12700" cap="flat" cmpd="sng">
                      <a:solidFill>
                        <a:srgbClr val="969890"/>
                      </a:solidFill>
                      <a:prstDash val="solid"/>
                      <a:round/>
                      <a:headEnd type="none" w="sm" len="sm"/>
                      <a:tailEnd type="none" w="sm" len="sm"/>
                    </a:lnB>
                  </a:tcPr>
                </a:tc>
                <a:tc>
                  <a:txBody>
                    <a:bodyPr/>
                    <a:lstStyle/>
                    <a:p>
                      <a:pPr marL="0" marR="0" lvl="0" indent="0" algn="l" rtl="0">
                        <a:spcBef>
                          <a:spcPts val="0"/>
                        </a:spcBef>
                        <a:spcAft>
                          <a:spcPts val="0"/>
                        </a:spcAft>
                        <a:buNone/>
                      </a:pPr>
                      <a:r>
                        <a:rPr lang="en-US" sz="1200" u="none" strike="noStrike" cap="none">
                          <a:latin typeface="Trebuchet MS"/>
                          <a:ea typeface="Trebuchet MS"/>
                          <a:cs typeface="Trebuchet MS"/>
                          <a:sym typeface="Trebuchet MS"/>
                        </a:rPr>
                        <a:t>Operators (business users), developers  and managers</a:t>
                      </a:r>
                      <a:endParaRPr sz="1200" i="0" u="none" strike="noStrike" cap="none">
                        <a:solidFill>
                          <a:srgbClr val="000000"/>
                        </a:solidFill>
                        <a:latin typeface="Trebuchet MS"/>
                        <a:ea typeface="Trebuchet MS"/>
                        <a:cs typeface="Trebuchet MS"/>
                        <a:sym typeface="Trebuchet MS"/>
                      </a:endParaRPr>
                    </a:p>
                  </a:txBody>
                  <a:tcPr marL="7375" marR="7375" marT="7375" marB="0">
                    <a:lnL w="12700" cap="flat" cmpd="sng">
                      <a:solidFill>
                        <a:srgbClr val="969890"/>
                      </a:solidFill>
                      <a:prstDash val="solid"/>
                      <a:round/>
                      <a:headEnd type="none" w="sm" len="sm"/>
                      <a:tailEnd type="none" w="sm" len="sm"/>
                    </a:lnL>
                    <a:lnR w="12700" cap="flat" cmpd="sng">
                      <a:solidFill>
                        <a:srgbClr val="969890"/>
                      </a:solidFill>
                      <a:prstDash val="solid"/>
                      <a:round/>
                      <a:headEnd type="none" w="sm" len="sm"/>
                      <a:tailEnd type="none" w="sm" len="sm"/>
                    </a:lnR>
                    <a:lnT w="12700" cap="flat" cmpd="sng">
                      <a:solidFill>
                        <a:srgbClr val="969890"/>
                      </a:solidFill>
                      <a:prstDash val="solid"/>
                      <a:round/>
                      <a:headEnd type="none" w="sm" len="sm"/>
                      <a:tailEnd type="none" w="sm" len="sm"/>
                    </a:lnT>
                    <a:lnB w="12700" cap="flat" cmpd="sng">
                      <a:solidFill>
                        <a:srgbClr val="969890"/>
                      </a:solidFill>
                      <a:prstDash val="solid"/>
                      <a:round/>
                      <a:headEnd type="none" w="sm" len="sm"/>
                      <a:tailEnd type="none" w="sm" len="sm"/>
                    </a:lnB>
                  </a:tcPr>
                </a:tc>
                <a:tc>
                  <a:txBody>
                    <a:bodyPr/>
                    <a:lstStyle/>
                    <a:p>
                      <a:pPr marL="0" marR="0" lvl="0" indent="0" algn="l" rtl="0">
                        <a:spcBef>
                          <a:spcPts val="0"/>
                        </a:spcBef>
                        <a:spcAft>
                          <a:spcPts val="0"/>
                        </a:spcAft>
                        <a:buNone/>
                      </a:pPr>
                      <a:r>
                        <a:rPr lang="en-US" sz="1200" u="none" strike="noStrike" cap="none">
                          <a:latin typeface="Trebuchet MS"/>
                          <a:ea typeface="Trebuchet MS"/>
                          <a:cs typeface="Trebuchet MS"/>
                          <a:sym typeface="Trebuchet MS"/>
                        </a:rPr>
                        <a:t>Monitor, influence and analyze active and ended tasks.</a:t>
                      </a:r>
                      <a:br>
                        <a:rPr lang="en-US" sz="1200" u="none" strike="noStrike" cap="none">
                          <a:latin typeface="Trebuchet MS"/>
                          <a:ea typeface="Trebuchet MS"/>
                          <a:cs typeface="Trebuchet MS"/>
                          <a:sym typeface="Trebuchet MS"/>
                        </a:rPr>
                      </a:br>
                      <a:r>
                        <a:rPr lang="en-US" sz="1200" u="none" strike="noStrike" cap="none">
                          <a:latin typeface="Trebuchet MS"/>
                          <a:ea typeface="Trebuchet MS"/>
                          <a:cs typeface="Trebuchet MS"/>
                          <a:sym typeface="Trebuchet MS"/>
                        </a:rPr>
                        <a:t>The tasks displayed in this perspective are not restricted to those assigned to the user via the User Catalog folder (as happens with the My Catalog),</a:t>
                      </a:r>
                      <a:br>
                        <a:rPr lang="en-US" sz="1200" u="none" strike="noStrike" cap="none">
                          <a:latin typeface="Trebuchet MS"/>
                          <a:ea typeface="Trebuchet MS"/>
                          <a:cs typeface="Trebuchet MS"/>
                          <a:sym typeface="Trebuchet MS"/>
                        </a:rPr>
                      </a:br>
                      <a:r>
                        <a:rPr lang="en-US" sz="1200" u="none" strike="noStrike" cap="none">
                          <a:latin typeface="Trebuchet MS"/>
                          <a:ea typeface="Trebuchet MS"/>
                          <a:cs typeface="Trebuchet MS"/>
                          <a:sym typeface="Trebuchet MS"/>
                        </a:rPr>
                        <a:t> but to those the user is entitled to see and work with according to his/her common authorizations and privileges, no matter if these processes </a:t>
                      </a:r>
                      <a:br>
                        <a:rPr lang="en-US" sz="1200" u="none" strike="noStrike" cap="none">
                          <a:latin typeface="Trebuchet MS"/>
                          <a:ea typeface="Trebuchet MS"/>
                          <a:cs typeface="Trebuchet MS"/>
                          <a:sym typeface="Trebuchet MS"/>
                        </a:rPr>
                      </a:br>
                      <a:r>
                        <a:rPr lang="en-US" sz="1200" u="none" strike="noStrike" cap="none">
                          <a:latin typeface="Trebuchet MS"/>
                          <a:ea typeface="Trebuchet MS"/>
                          <a:cs typeface="Trebuchet MS"/>
                          <a:sym typeface="Trebuchet MS"/>
                        </a:rPr>
                        <a:t>were started by themselves or by other users.</a:t>
                      </a:r>
                      <a:endParaRPr sz="1200" i="0" u="none" strike="noStrike" cap="none">
                        <a:solidFill>
                          <a:srgbClr val="000000"/>
                        </a:solidFill>
                        <a:latin typeface="Trebuchet MS"/>
                        <a:ea typeface="Trebuchet MS"/>
                        <a:cs typeface="Trebuchet MS"/>
                        <a:sym typeface="Trebuchet MS"/>
                      </a:endParaRPr>
                    </a:p>
                  </a:txBody>
                  <a:tcPr marL="7375" marR="7375" marT="7375" marB="0">
                    <a:lnL w="12700" cap="flat" cmpd="sng">
                      <a:solidFill>
                        <a:srgbClr val="969890"/>
                      </a:solidFill>
                      <a:prstDash val="solid"/>
                      <a:round/>
                      <a:headEnd type="none" w="sm" len="sm"/>
                      <a:tailEnd type="none" w="sm" len="sm"/>
                    </a:lnL>
                    <a:lnR w="12700" cap="flat" cmpd="sng">
                      <a:solidFill>
                        <a:srgbClr val="969890"/>
                      </a:solidFill>
                      <a:prstDash val="solid"/>
                      <a:round/>
                      <a:headEnd type="none" w="sm" len="sm"/>
                      <a:tailEnd type="none" w="sm" len="sm"/>
                    </a:lnR>
                    <a:lnT w="12700" cap="flat" cmpd="sng">
                      <a:solidFill>
                        <a:srgbClr val="969890"/>
                      </a:solidFill>
                      <a:prstDash val="solid"/>
                      <a:round/>
                      <a:headEnd type="none" w="sm" len="sm"/>
                      <a:tailEnd type="none" w="sm" len="sm"/>
                    </a:lnT>
                    <a:lnB w="12700" cap="flat" cmpd="sng">
                      <a:solidFill>
                        <a:srgbClr val="96989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cxnSp>
        <p:nvCxnSpPr>
          <p:cNvPr id="115" name="Google Shape;115;p18"/>
          <p:cNvCxnSpPr>
            <a:stCxn id="116" idx="0"/>
            <a:endCxn id="116" idx="0"/>
          </p:cNvCxnSpPr>
          <p:nvPr/>
        </p:nvCxnSpPr>
        <p:spPr>
          <a:xfrm>
            <a:off x="455661" y="1058209"/>
            <a:ext cx="8308200" cy="0"/>
          </a:xfrm>
          <a:prstGeom prst="straightConnector1">
            <a:avLst/>
          </a:prstGeom>
          <a:noFill/>
          <a:ln w="9525" cap="flat" cmpd="sng">
            <a:solidFill>
              <a:srgbClr val="CCCCCC"/>
            </a:solidFill>
            <a:prstDash val="solid"/>
            <a:round/>
            <a:headEnd type="none" w="med" len="med"/>
            <a:tailEnd type="none" w="med" len="med"/>
          </a:ln>
        </p:spPr>
      </p:cxnSp>
      <p:sp>
        <p:nvSpPr>
          <p:cNvPr id="117" name="Google Shape;117;p18"/>
          <p:cNvSpPr txBox="1">
            <a:spLocks noGrp="1"/>
          </p:cNvSpPr>
          <p:nvPr>
            <p:ph type="title"/>
          </p:nvPr>
        </p:nvSpPr>
        <p:spPr>
          <a:xfrm>
            <a:off x="455650" y="236525"/>
            <a:ext cx="8308200" cy="722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US" sz="3600" b="1">
                <a:solidFill>
                  <a:srgbClr val="2551A3"/>
                </a:solidFill>
                <a:latin typeface="Trebuchet MS"/>
                <a:ea typeface="Trebuchet MS"/>
                <a:cs typeface="Trebuchet MS"/>
                <a:sym typeface="Trebuchet MS"/>
              </a:rPr>
              <a:t>Perspective</a:t>
            </a:r>
            <a:endParaRPr sz="3600" b="1">
              <a:solidFill>
                <a:srgbClr val="2551A3"/>
              </a:solidFill>
              <a:latin typeface="Trebuchet MS"/>
              <a:ea typeface="Trebuchet MS"/>
              <a:cs typeface="Trebuchet MS"/>
              <a:sym typeface="Trebuchet MS"/>
            </a:endParaRPr>
          </a:p>
        </p:txBody>
      </p:sp>
      <p:sp>
        <p:nvSpPr>
          <p:cNvPr id="119" name="Google Shape;119;p18"/>
          <p:cNvSpPr txBox="1"/>
          <p:nvPr/>
        </p:nvSpPr>
        <p:spPr>
          <a:xfrm>
            <a:off x="455650" y="1562774"/>
            <a:ext cx="8308200" cy="4829233"/>
          </a:xfrm>
          <a:prstGeom prst="rect">
            <a:avLst/>
          </a:prstGeom>
          <a:noFill/>
          <a:ln>
            <a:noFill/>
          </a:ln>
        </p:spPr>
        <p:txBody>
          <a:bodyPr spcFirstLastPara="1" wrap="square" lIns="91425" tIns="91425" rIns="91425" bIns="91425" anchor="t" anchorCtr="0">
            <a:noAutofit/>
          </a:bodyPr>
          <a:lstStyle/>
          <a:p>
            <a:pPr marL="548640" lvl="2" indent="0" algn="l" rtl="0">
              <a:lnSpc>
                <a:spcPct val="90000"/>
              </a:lnSpc>
              <a:spcBef>
                <a:spcPts val="0"/>
              </a:spcBef>
              <a:spcAft>
                <a:spcPts val="0"/>
              </a:spcAft>
              <a:buNone/>
            </a:pPr>
            <a:endParaRPr>
              <a:latin typeface="Trebuchet MS"/>
              <a:ea typeface="Trebuchet MS"/>
              <a:cs typeface="Trebuchet MS"/>
              <a:sym typeface="Trebuchet MS"/>
            </a:endParaRPr>
          </a:p>
        </p:txBody>
      </p:sp>
      <p:graphicFrame>
        <p:nvGraphicFramePr>
          <p:cNvPr id="120" name="Google Shape;120;p18"/>
          <p:cNvGraphicFramePr/>
          <p:nvPr/>
        </p:nvGraphicFramePr>
        <p:xfrm>
          <a:off x="573750" y="1562775"/>
          <a:ext cx="8006975" cy="2681275"/>
        </p:xfrm>
        <a:graphic>
          <a:graphicData uri="http://schemas.openxmlformats.org/drawingml/2006/table">
            <a:tbl>
              <a:tblPr>
                <a:noFill/>
                <a:tableStyleId>{A9F93D69-C619-411F-9CFC-CF42DAD24687}</a:tableStyleId>
              </a:tblPr>
              <a:tblGrid>
                <a:gridCol w="1076425">
                  <a:extLst>
                    <a:ext uri="{9D8B030D-6E8A-4147-A177-3AD203B41FA5}">
                      <a16:colId xmlns:a16="http://schemas.microsoft.com/office/drawing/2014/main" val="20000"/>
                    </a:ext>
                  </a:extLst>
                </a:gridCol>
                <a:gridCol w="2500475">
                  <a:extLst>
                    <a:ext uri="{9D8B030D-6E8A-4147-A177-3AD203B41FA5}">
                      <a16:colId xmlns:a16="http://schemas.microsoft.com/office/drawing/2014/main" val="20001"/>
                    </a:ext>
                  </a:extLst>
                </a:gridCol>
                <a:gridCol w="4430075">
                  <a:extLst>
                    <a:ext uri="{9D8B030D-6E8A-4147-A177-3AD203B41FA5}">
                      <a16:colId xmlns:a16="http://schemas.microsoft.com/office/drawing/2014/main" val="20002"/>
                    </a:ext>
                  </a:extLst>
                </a:gridCol>
              </a:tblGrid>
              <a:tr h="1301700">
                <a:tc>
                  <a:txBody>
                    <a:bodyPr/>
                    <a:lstStyle/>
                    <a:p>
                      <a:pPr marL="0" marR="0" lvl="0" indent="0" algn="l" rtl="0">
                        <a:spcBef>
                          <a:spcPts val="0"/>
                        </a:spcBef>
                        <a:spcAft>
                          <a:spcPts val="0"/>
                        </a:spcAft>
                        <a:buNone/>
                      </a:pPr>
                      <a:r>
                        <a:rPr lang="en-US" sz="1200" u="none" strike="noStrike" cap="none">
                          <a:latin typeface="Trebuchet MS"/>
                          <a:ea typeface="Trebuchet MS"/>
                          <a:cs typeface="Trebuchet MS"/>
                          <a:sym typeface="Trebuchet MS"/>
                        </a:rPr>
                        <a:t>My Catalog</a:t>
                      </a:r>
                      <a:endParaRPr sz="1200" i="0" u="none" strike="noStrike" cap="none">
                        <a:solidFill>
                          <a:srgbClr val="000000"/>
                        </a:solidFill>
                        <a:latin typeface="Trebuchet MS"/>
                        <a:ea typeface="Trebuchet MS"/>
                        <a:cs typeface="Trebuchet MS"/>
                        <a:sym typeface="Trebuchet MS"/>
                      </a:endParaRPr>
                    </a:p>
                  </a:txBody>
                  <a:tcPr marL="7375" marR="7375" marT="7375" marB="0">
                    <a:lnL w="12700" cap="flat" cmpd="sng">
                      <a:solidFill>
                        <a:srgbClr val="969890"/>
                      </a:solidFill>
                      <a:prstDash val="solid"/>
                      <a:round/>
                      <a:headEnd type="none" w="sm" len="sm"/>
                      <a:tailEnd type="none" w="sm" len="sm"/>
                    </a:lnL>
                    <a:lnR w="12700" cap="flat" cmpd="sng">
                      <a:solidFill>
                        <a:srgbClr val="969890"/>
                      </a:solidFill>
                      <a:prstDash val="solid"/>
                      <a:round/>
                      <a:headEnd type="none" w="sm" len="sm"/>
                      <a:tailEnd type="none" w="sm" len="sm"/>
                    </a:lnR>
                    <a:lnT w="12700" cap="flat" cmpd="sng">
                      <a:solidFill>
                        <a:srgbClr val="969890"/>
                      </a:solidFill>
                      <a:prstDash val="solid"/>
                      <a:round/>
                      <a:headEnd type="none" w="sm" len="sm"/>
                      <a:tailEnd type="none" w="sm" len="sm"/>
                    </a:lnT>
                    <a:lnB w="12700" cap="flat" cmpd="sng">
                      <a:solidFill>
                        <a:srgbClr val="969890"/>
                      </a:solidFill>
                      <a:prstDash val="solid"/>
                      <a:round/>
                      <a:headEnd type="none" w="sm" len="sm"/>
                      <a:tailEnd type="none" w="sm" len="sm"/>
                    </a:lnB>
                  </a:tcPr>
                </a:tc>
                <a:tc>
                  <a:txBody>
                    <a:bodyPr/>
                    <a:lstStyle/>
                    <a:p>
                      <a:pPr marL="0" marR="0" lvl="0" indent="0" algn="l" rtl="0">
                        <a:spcBef>
                          <a:spcPts val="0"/>
                        </a:spcBef>
                        <a:spcAft>
                          <a:spcPts val="0"/>
                        </a:spcAft>
                        <a:buNone/>
                      </a:pPr>
                      <a:r>
                        <a:rPr lang="en-US" sz="1200" u="none" strike="noStrike" cap="none">
                          <a:latin typeface="Trebuchet MS"/>
                          <a:ea typeface="Trebuchet MS"/>
                          <a:cs typeface="Trebuchet MS"/>
                          <a:sym typeface="Trebuchet MS"/>
                        </a:rPr>
                        <a:t>Operators (business users), developers and managers</a:t>
                      </a:r>
                      <a:endParaRPr sz="1200" i="0" u="none" strike="noStrike" cap="none">
                        <a:solidFill>
                          <a:srgbClr val="000000"/>
                        </a:solidFill>
                        <a:latin typeface="Trebuchet MS"/>
                        <a:ea typeface="Trebuchet MS"/>
                        <a:cs typeface="Trebuchet MS"/>
                        <a:sym typeface="Trebuchet MS"/>
                      </a:endParaRPr>
                    </a:p>
                  </a:txBody>
                  <a:tcPr marL="7375" marR="7375" marT="7375" marB="0">
                    <a:lnL w="12700" cap="flat" cmpd="sng">
                      <a:solidFill>
                        <a:srgbClr val="969890"/>
                      </a:solidFill>
                      <a:prstDash val="solid"/>
                      <a:round/>
                      <a:headEnd type="none" w="sm" len="sm"/>
                      <a:tailEnd type="none" w="sm" len="sm"/>
                    </a:lnL>
                    <a:lnR w="12700" cap="flat" cmpd="sng">
                      <a:solidFill>
                        <a:srgbClr val="969890"/>
                      </a:solidFill>
                      <a:prstDash val="solid"/>
                      <a:round/>
                      <a:headEnd type="none" w="sm" len="sm"/>
                      <a:tailEnd type="none" w="sm" len="sm"/>
                    </a:lnR>
                    <a:lnT w="12700" cap="flat" cmpd="sng">
                      <a:solidFill>
                        <a:srgbClr val="969890"/>
                      </a:solidFill>
                      <a:prstDash val="solid"/>
                      <a:round/>
                      <a:headEnd type="none" w="sm" len="sm"/>
                      <a:tailEnd type="none" w="sm" len="sm"/>
                    </a:lnT>
                    <a:lnB w="12700" cap="flat" cmpd="sng">
                      <a:solidFill>
                        <a:srgbClr val="969890"/>
                      </a:solidFill>
                      <a:prstDash val="solid"/>
                      <a:round/>
                      <a:headEnd type="none" w="sm" len="sm"/>
                      <a:tailEnd type="none" w="sm" len="sm"/>
                    </a:lnB>
                  </a:tcPr>
                </a:tc>
                <a:tc>
                  <a:txBody>
                    <a:bodyPr/>
                    <a:lstStyle/>
                    <a:p>
                      <a:pPr marL="0" marR="0" lvl="0" indent="0" algn="l" rtl="0">
                        <a:spcBef>
                          <a:spcPts val="0"/>
                        </a:spcBef>
                        <a:spcAft>
                          <a:spcPts val="0"/>
                        </a:spcAft>
                        <a:buNone/>
                      </a:pPr>
                      <a:r>
                        <a:rPr lang="en-US" sz="1200" u="none" strike="noStrike" cap="none">
                          <a:latin typeface="Trebuchet MS"/>
                          <a:ea typeface="Trebuchet MS"/>
                          <a:cs typeface="Trebuchet MS"/>
                          <a:sym typeface="Trebuchet MS"/>
                        </a:rPr>
                        <a:t>Provides an overview and access to the tasks, objects and folders that users are authorized to see and work with and that have been explicitly </a:t>
                      </a:r>
                      <a:br>
                        <a:rPr lang="en-US" sz="1200" u="none" strike="noStrike" cap="none">
                          <a:latin typeface="Trebuchet MS"/>
                          <a:ea typeface="Trebuchet MS"/>
                          <a:cs typeface="Trebuchet MS"/>
                          <a:sym typeface="Trebuchet MS"/>
                        </a:rPr>
                      </a:br>
                      <a:r>
                        <a:rPr lang="en-US" sz="1200" u="none" strike="noStrike" cap="none">
                          <a:latin typeface="Trebuchet MS"/>
                          <a:ea typeface="Trebuchet MS"/>
                          <a:cs typeface="Trebuchet MS"/>
                          <a:sym typeface="Trebuchet MS"/>
                        </a:rPr>
                        <a:t>assigned to them via the Favorites folder.</a:t>
                      </a:r>
                      <a:br>
                        <a:rPr lang="en-US" sz="1200" u="none" strike="noStrike" cap="none">
                          <a:latin typeface="Trebuchet MS"/>
                          <a:ea typeface="Trebuchet MS"/>
                          <a:cs typeface="Trebuchet MS"/>
                          <a:sym typeface="Trebuchet MS"/>
                        </a:rPr>
                      </a:br>
                      <a:r>
                        <a:rPr lang="en-US" sz="1200" u="none" strike="noStrike" cap="none">
                          <a:latin typeface="Trebuchet MS"/>
                          <a:ea typeface="Trebuchet MS"/>
                          <a:cs typeface="Trebuchet MS"/>
                          <a:sym typeface="Trebuchet MS"/>
                        </a:rPr>
                        <a:t/>
                      </a:r>
                      <a:br>
                        <a:rPr lang="en-US" sz="1200" u="none" strike="noStrike" cap="none">
                          <a:latin typeface="Trebuchet MS"/>
                          <a:ea typeface="Trebuchet MS"/>
                          <a:cs typeface="Trebuchet MS"/>
                          <a:sym typeface="Trebuchet MS"/>
                        </a:rPr>
                      </a:br>
                      <a:r>
                        <a:rPr lang="en-US" sz="1200" u="none" strike="noStrike" cap="none">
                          <a:latin typeface="Trebuchet MS"/>
                          <a:ea typeface="Trebuchet MS"/>
                          <a:cs typeface="Trebuchet MS"/>
                          <a:sym typeface="Trebuchet MS"/>
                        </a:rPr>
                        <a:t>Users can start their executable objects, monitor their current tasks, review past runs and see the execution data and report.</a:t>
                      </a:r>
                      <a:endParaRPr sz="1200" i="0" u="none" strike="noStrike" cap="none">
                        <a:solidFill>
                          <a:srgbClr val="000000"/>
                        </a:solidFill>
                        <a:latin typeface="Trebuchet MS"/>
                        <a:ea typeface="Trebuchet MS"/>
                        <a:cs typeface="Trebuchet MS"/>
                        <a:sym typeface="Trebuchet MS"/>
                      </a:endParaRPr>
                    </a:p>
                  </a:txBody>
                  <a:tcPr marL="7375" marR="7375" marT="7375" marB="0" anchor="b">
                    <a:lnL w="12700" cap="flat" cmpd="sng">
                      <a:solidFill>
                        <a:srgbClr val="969890"/>
                      </a:solidFill>
                      <a:prstDash val="solid"/>
                      <a:round/>
                      <a:headEnd type="none" w="sm" len="sm"/>
                      <a:tailEnd type="none" w="sm" len="sm"/>
                    </a:lnL>
                    <a:lnR w="12700" cap="flat" cmpd="sng">
                      <a:solidFill>
                        <a:srgbClr val="969890"/>
                      </a:solidFill>
                      <a:prstDash val="solid"/>
                      <a:round/>
                      <a:headEnd type="none" w="sm" len="sm"/>
                      <a:tailEnd type="none" w="sm" len="sm"/>
                    </a:lnR>
                    <a:lnT w="12700" cap="flat" cmpd="sng">
                      <a:solidFill>
                        <a:srgbClr val="969890"/>
                      </a:solidFill>
                      <a:prstDash val="solid"/>
                      <a:round/>
                      <a:headEnd type="none" w="sm" len="sm"/>
                      <a:tailEnd type="none" w="sm" len="sm"/>
                    </a:lnT>
                    <a:lnB w="12700" cap="flat" cmpd="sng">
                      <a:solidFill>
                        <a:srgbClr val="969890"/>
                      </a:solidFill>
                      <a:prstDash val="solid"/>
                      <a:round/>
                      <a:headEnd type="none" w="sm" len="sm"/>
                      <a:tailEnd type="none" w="sm" len="sm"/>
                    </a:lnB>
                  </a:tcPr>
                </a:tc>
                <a:extLst>
                  <a:ext uri="{0D108BD9-81ED-4DB2-BD59-A6C34878D82A}">
                    <a16:rowId xmlns:a16="http://schemas.microsoft.com/office/drawing/2014/main" val="10000"/>
                  </a:ext>
                </a:extLst>
              </a:tr>
              <a:tr h="457800">
                <a:tc>
                  <a:txBody>
                    <a:bodyPr/>
                    <a:lstStyle/>
                    <a:p>
                      <a:pPr marL="0" marR="0" lvl="0" indent="0" algn="l" rtl="0">
                        <a:spcBef>
                          <a:spcPts val="0"/>
                        </a:spcBef>
                        <a:spcAft>
                          <a:spcPts val="0"/>
                        </a:spcAft>
                        <a:buNone/>
                      </a:pPr>
                      <a:r>
                        <a:rPr lang="en-US" sz="1200" u="none" strike="noStrike" cap="none">
                          <a:latin typeface="Trebuchet MS"/>
                          <a:ea typeface="Trebuchet MS"/>
                          <a:cs typeface="Trebuchet MS"/>
                          <a:sym typeface="Trebuchet MS"/>
                        </a:rPr>
                        <a:t> </a:t>
                      </a:r>
                      <a:endParaRPr sz="1200" i="0" u="none" strike="noStrike" cap="none">
                        <a:solidFill>
                          <a:srgbClr val="000000"/>
                        </a:solidFill>
                        <a:latin typeface="Trebuchet MS"/>
                        <a:ea typeface="Trebuchet MS"/>
                        <a:cs typeface="Trebuchet MS"/>
                        <a:sym typeface="Trebuchet MS"/>
                      </a:endParaRPr>
                    </a:p>
                  </a:txBody>
                  <a:tcPr marL="7375" marR="7375" marT="7375" marB="0">
                    <a:lnL w="12700" cap="flat" cmpd="sng">
                      <a:solidFill>
                        <a:srgbClr val="969890"/>
                      </a:solidFill>
                      <a:prstDash val="solid"/>
                      <a:round/>
                      <a:headEnd type="none" w="sm" len="sm"/>
                      <a:tailEnd type="none" w="sm" len="sm"/>
                    </a:lnL>
                    <a:lnR w="12700" cap="flat" cmpd="sng">
                      <a:solidFill>
                        <a:srgbClr val="969890"/>
                      </a:solidFill>
                      <a:prstDash val="solid"/>
                      <a:round/>
                      <a:headEnd type="none" w="sm" len="sm"/>
                      <a:tailEnd type="none" w="sm" len="sm"/>
                    </a:lnR>
                    <a:lnT w="12700" cap="flat" cmpd="sng">
                      <a:solidFill>
                        <a:srgbClr val="969890"/>
                      </a:solidFill>
                      <a:prstDash val="solid"/>
                      <a:round/>
                      <a:headEnd type="none" w="sm" len="sm"/>
                      <a:tailEnd type="none" w="sm" len="sm"/>
                    </a:lnT>
                    <a:lnB w="12700" cap="flat" cmpd="sng">
                      <a:solidFill>
                        <a:srgbClr val="969890"/>
                      </a:solidFill>
                      <a:prstDash val="solid"/>
                      <a:round/>
                      <a:headEnd type="none" w="sm" len="sm"/>
                      <a:tailEnd type="none" w="sm" len="sm"/>
                    </a:lnB>
                  </a:tcPr>
                </a:tc>
                <a:tc>
                  <a:txBody>
                    <a:bodyPr/>
                    <a:lstStyle/>
                    <a:p>
                      <a:pPr marL="0" marR="0" lvl="0" indent="0" algn="l" rtl="0">
                        <a:spcBef>
                          <a:spcPts val="0"/>
                        </a:spcBef>
                        <a:spcAft>
                          <a:spcPts val="0"/>
                        </a:spcAft>
                        <a:buNone/>
                      </a:pPr>
                      <a:r>
                        <a:rPr lang="en-US" sz="1200" u="none" strike="noStrike" cap="none">
                          <a:latin typeface="Trebuchet MS"/>
                          <a:ea typeface="Trebuchet MS"/>
                          <a:cs typeface="Trebuchet MS"/>
                          <a:sym typeface="Trebuchet MS"/>
                        </a:rPr>
                        <a:t> </a:t>
                      </a:r>
                      <a:endParaRPr sz="1200" i="0" u="none" strike="noStrike" cap="none">
                        <a:solidFill>
                          <a:srgbClr val="000000"/>
                        </a:solidFill>
                        <a:latin typeface="Trebuchet MS"/>
                        <a:ea typeface="Trebuchet MS"/>
                        <a:cs typeface="Trebuchet MS"/>
                        <a:sym typeface="Trebuchet MS"/>
                      </a:endParaRPr>
                    </a:p>
                  </a:txBody>
                  <a:tcPr marL="7375" marR="7375" marT="7375" marB="0">
                    <a:lnL w="12700" cap="flat" cmpd="sng">
                      <a:solidFill>
                        <a:srgbClr val="969890"/>
                      </a:solidFill>
                      <a:prstDash val="solid"/>
                      <a:round/>
                      <a:headEnd type="none" w="sm" len="sm"/>
                      <a:tailEnd type="none" w="sm" len="sm"/>
                    </a:lnL>
                    <a:lnR w="12700" cap="flat" cmpd="sng">
                      <a:solidFill>
                        <a:srgbClr val="969890"/>
                      </a:solidFill>
                      <a:prstDash val="solid"/>
                      <a:round/>
                      <a:headEnd type="none" w="sm" len="sm"/>
                      <a:tailEnd type="none" w="sm" len="sm"/>
                    </a:lnR>
                    <a:lnT w="12700" cap="flat" cmpd="sng">
                      <a:solidFill>
                        <a:srgbClr val="969890"/>
                      </a:solidFill>
                      <a:prstDash val="solid"/>
                      <a:round/>
                      <a:headEnd type="none" w="sm" len="sm"/>
                      <a:tailEnd type="none" w="sm" len="sm"/>
                    </a:lnT>
                    <a:lnB w="12700" cap="flat" cmpd="sng">
                      <a:solidFill>
                        <a:srgbClr val="969890"/>
                      </a:solidFill>
                      <a:prstDash val="solid"/>
                      <a:round/>
                      <a:headEnd type="none" w="sm" len="sm"/>
                      <a:tailEnd type="none" w="sm" len="sm"/>
                    </a:lnB>
                  </a:tcPr>
                </a:tc>
                <a:tc>
                  <a:txBody>
                    <a:bodyPr/>
                    <a:lstStyle/>
                    <a:p>
                      <a:pPr marL="0" marR="0" lvl="0" indent="0" algn="l" rtl="0">
                        <a:spcBef>
                          <a:spcPts val="0"/>
                        </a:spcBef>
                        <a:spcAft>
                          <a:spcPts val="0"/>
                        </a:spcAft>
                        <a:buNone/>
                      </a:pPr>
                      <a:r>
                        <a:rPr lang="en-US" sz="1200" u="none" strike="noStrike" cap="none">
                          <a:latin typeface="Trebuchet MS"/>
                          <a:ea typeface="Trebuchet MS"/>
                          <a:cs typeface="Trebuchet MS"/>
                          <a:sym typeface="Trebuchet MS"/>
                        </a:rPr>
                        <a:t> </a:t>
                      </a:r>
                      <a:endParaRPr sz="1200" i="0" u="none" strike="noStrike" cap="none">
                        <a:solidFill>
                          <a:srgbClr val="000000"/>
                        </a:solidFill>
                        <a:latin typeface="Trebuchet MS"/>
                        <a:ea typeface="Trebuchet MS"/>
                        <a:cs typeface="Trebuchet MS"/>
                        <a:sym typeface="Trebuchet MS"/>
                      </a:endParaRPr>
                    </a:p>
                  </a:txBody>
                  <a:tcPr marL="7375" marR="7375" marT="7375" marB="0" anchor="b">
                    <a:lnL w="12700" cap="flat" cmpd="sng">
                      <a:solidFill>
                        <a:srgbClr val="969890"/>
                      </a:solidFill>
                      <a:prstDash val="solid"/>
                      <a:round/>
                      <a:headEnd type="none" w="sm" len="sm"/>
                      <a:tailEnd type="none" w="sm" len="sm"/>
                    </a:lnL>
                    <a:lnR w="12700" cap="flat" cmpd="sng">
                      <a:solidFill>
                        <a:srgbClr val="969890"/>
                      </a:solidFill>
                      <a:prstDash val="solid"/>
                      <a:round/>
                      <a:headEnd type="none" w="sm" len="sm"/>
                      <a:tailEnd type="none" w="sm" len="sm"/>
                    </a:lnR>
                    <a:lnT w="12700" cap="flat" cmpd="sng">
                      <a:solidFill>
                        <a:srgbClr val="969890"/>
                      </a:solidFill>
                      <a:prstDash val="solid"/>
                      <a:round/>
                      <a:headEnd type="none" w="sm" len="sm"/>
                      <a:tailEnd type="none" w="sm" len="sm"/>
                    </a:lnT>
                    <a:lnB w="12700" cap="flat" cmpd="sng">
                      <a:solidFill>
                        <a:srgbClr val="969890"/>
                      </a:solidFill>
                      <a:prstDash val="solid"/>
                      <a:round/>
                      <a:headEnd type="none" w="sm" len="sm"/>
                      <a:tailEnd type="none" w="sm" len="sm"/>
                    </a:lnB>
                  </a:tcPr>
                </a:tc>
                <a:extLst>
                  <a:ext uri="{0D108BD9-81ED-4DB2-BD59-A6C34878D82A}">
                    <a16:rowId xmlns:a16="http://schemas.microsoft.com/office/drawing/2014/main" val="10001"/>
                  </a:ext>
                </a:extLst>
              </a:tr>
              <a:tr h="920475">
                <a:tc>
                  <a:txBody>
                    <a:bodyPr/>
                    <a:lstStyle/>
                    <a:p>
                      <a:pPr marL="0" marR="0" lvl="0" indent="0" algn="l" rtl="0">
                        <a:spcBef>
                          <a:spcPts val="0"/>
                        </a:spcBef>
                        <a:spcAft>
                          <a:spcPts val="0"/>
                        </a:spcAft>
                        <a:buNone/>
                      </a:pPr>
                      <a:r>
                        <a:rPr lang="en-US" sz="1200" u="none" strike="noStrike" cap="none">
                          <a:latin typeface="Trebuchet MS"/>
                          <a:ea typeface="Trebuchet MS"/>
                          <a:cs typeface="Trebuchet MS"/>
                          <a:sym typeface="Trebuchet MS"/>
                        </a:rPr>
                        <a:t>Dashboards</a:t>
                      </a:r>
                      <a:endParaRPr sz="1200" i="0" u="none" strike="noStrike" cap="none">
                        <a:solidFill>
                          <a:srgbClr val="000000"/>
                        </a:solidFill>
                        <a:latin typeface="Trebuchet MS"/>
                        <a:ea typeface="Trebuchet MS"/>
                        <a:cs typeface="Trebuchet MS"/>
                        <a:sym typeface="Trebuchet MS"/>
                      </a:endParaRPr>
                    </a:p>
                  </a:txBody>
                  <a:tcPr marL="7375" marR="7375" marT="7375" marB="0">
                    <a:lnL w="12700" cap="flat" cmpd="sng">
                      <a:solidFill>
                        <a:srgbClr val="969890"/>
                      </a:solidFill>
                      <a:prstDash val="solid"/>
                      <a:round/>
                      <a:headEnd type="none" w="sm" len="sm"/>
                      <a:tailEnd type="none" w="sm" len="sm"/>
                    </a:lnL>
                    <a:lnR w="12700" cap="flat" cmpd="sng">
                      <a:solidFill>
                        <a:srgbClr val="969890"/>
                      </a:solidFill>
                      <a:prstDash val="solid"/>
                      <a:round/>
                      <a:headEnd type="none" w="sm" len="sm"/>
                      <a:tailEnd type="none" w="sm" len="sm"/>
                    </a:lnR>
                    <a:lnT w="12700" cap="flat" cmpd="sng">
                      <a:solidFill>
                        <a:srgbClr val="969890"/>
                      </a:solidFill>
                      <a:prstDash val="solid"/>
                      <a:round/>
                      <a:headEnd type="none" w="sm" len="sm"/>
                      <a:tailEnd type="none" w="sm" len="sm"/>
                    </a:lnT>
                    <a:lnB w="12700" cap="flat" cmpd="sng">
                      <a:solidFill>
                        <a:srgbClr val="969890"/>
                      </a:solidFill>
                      <a:prstDash val="solid"/>
                      <a:round/>
                      <a:headEnd type="none" w="sm" len="sm"/>
                      <a:tailEnd type="none" w="sm" len="sm"/>
                    </a:lnB>
                  </a:tcPr>
                </a:tc>
                <a:tc>
                  <a:txBody>
                    <a:bodyPr/>
                    <a:lstStyle/>
                    <a:p>
                      <a:pPr marL="0" marR="0" lvl="0" indent="0" algn="l" rtl="0">
                        <a:spcBef>
                          <a:spcPts val="0"/>
                        </a:spcBef>
                        <a:spcAft>
                          <a:spcPts val="0"/>
                        </a:spcAft>
                        <a:buNone/>
                      </a:pPr>
                      <a:r>
                        <a:rPr lang="en-US" sz="1200" u="none" strike="noStrike" cap="none">
                          <a:latin typeface="Trebuchet MS"/>
                          <a:ea typeface="Trebuchet MS"/>
                          <a:cs typeface="Trebuchet MS"/>
                          <a:sym typeface="Trebuchet MS"/>
                        </a:rPr>
                        <a:t>Operators, managers</a:t>
                      </a:r>
                      <a:endParaRPr sz="1200" i="0" u="none" strike="noStrike" cap="none">
                        <a:solidFill>
                          <a:srgbClr val="000000"/>
                        </a:solidFill>
                        <a:latin typeface="Trebuchet MS"/>
                        <a:ea typeface="Trebuchet MS"/>
                        <a:cs typeface="Trebuchet MS"/>
                        <a:sym typeface="Trebuchet MS"/>
                      </a:endParaRPr>
                    </a:p>
                  </a:txBody>
                  <a:tcPr marL="7375" marR="7375" marT="7375" marB="0">
                    <a:lnL w="12700" cap="flat" cmpd="sng">
                      <a:solidFill>
                        <a:srgbClr val="969890"/>
                      </a:solidFill>
                      <a:prstDash val="solid"/>
                      <a:round/>
                      <a:headEnd type="none" w="sm" len="sm"/>
                      <a:tailEnd type="none" w="sm" len="sm"/>
                    </a:lnL>
                    <a:lnR w="12700" cap="flat" cmpd="sng">
                      <a:solidFill>
                        <a:srgbClr val="969890"/>
                      </a:solidFill>
                      <a:prstDash val="solid"/>
                      <a:round/>
                      <a:headEnd type="none" w="sm" len="sm"/>
                      <a:tailEnd type="none" w="sm" len="sm"/>
                    </a:lnR>
                    <a:lnT w="12700" cap="flat" cmpd="sng">
                      <a:solidFill>
                        <a:srgbClr val="969890"/>
                      </a:solidFill>
                      <a:prstDash val="solid"/>
                      <a:round/>
                      <a:headEnd type="none" w="sm" len="sm"/>
                      <a:tailEnd type="none" w="sm" len="sm"/>
                    </a:lnT>
                    <a:lnB w="12700" cap="flat" cmpd="sng">
                      <a:solidFill>
                        <a:srgbClr val="969890"/>
                      </a:solidFill>
                      <a:prstDash val="solid"/>
                      <a:round/>
                      <a:headEnd type="none" w="sm" len="sm"/>
                      <a:tailEnd type="none" w="sm" len="sm"/>
                    </a:lnB>
                  </a:tcPr>
                </a:tc>
                <a:tc>
                  <a:txBody>
                    <a:bodyPr/>
                    <a:lstStyle/>
                    <a:p>
                      <a:pPr marL="0" marR="0" lvl="0" indent="0" algn="l" rtl="0">
                        <a:spcBef>
                          <a:spcPts val="0"/>
                        </a:spcBef>
                        <a:spcAft>
                          <a:spcPts val="0"/>
                        </a:spcAft>
                        <a:buNone/>
                      </a:pPr>
                      <a:r>
                        <a:rPr lang="en-US" sz="1200" u="none" strike="noStrike" cap="none">
                          <a:latin typeface="Trebuchet MS"/>
                          <a:ea typeface="Trebuchet MS"/>
                          <a:cs typeface="Trebuchet MS"/>
                          <a:sym typeface="Trebuchet MS"/>
                        </a:rPr>
                        <a:t>Open dashboards with one or more windows (widgets) with different kinds of information and links on one page. This gives you quick access to favorite </a:t>
                      </a:r>
                      <a:br>
                        <a:rPr lang="en-US" sz="1200" u="none" strike="noStrike" cap="none">
                          <a:latin typeface="Trebuchet MS"/>
                          <a:ea typeface="Trebuchet MS"/>
                          <a:cs typeface="Trebuchet MS"/>
                          <a:sym typeface="Trebuchet MS"/>
                        </a:rPr>
                      </a:br>
                      <a:r>
                        <a:rPr lang="en-US" sz="1200" u="none" strike="noStrike" cap="none">
                          <a:latin typeface="Trebuchet MS"/>
                          <a:ea typeface="Trebuchet MS"/>
                          <a:cs typeface="Trebuchet MS"/>
                          <a:sym typeface="Trebuchet MS"/>
                        </a:rPr>
                        <a:t>overviews. Depending on your rights, you can also add dashboards of your own.</a:t>
                      </a:r>
                      <a:endParaRPr sz="1200" i="0" u="none" strike="noStrike" cap="none">
                        <a:solidFill>
                          <a:srgbClr val="000000"/>
                        </a:solidFill>
                        <a:latin typeface="Trebuchet MS"/>
                        <a:ea typeface="Trebuchet MS"/>
                        <a:cs typeface="Trebuchet MS"/>
                        <a:sym typeface="Trebuchet MS"/>
                      </a:endParaRPr>
                    </a:p>
                  </a:txBody>
                  <a:tcPr marL="7375" marR="7375" marT="7375" marB="0" anchor="b">
                    <a:lnL w="12700" cap="flat" cmpd="sng">
                      <a:solidFill>
                        <a:srgbClr val="969890"/>
                      </a:solidFill>
                      <a:prstDash val="solid"/>
                      <a:round/>
                      <a:headEnd type="none" w="sm" len="sm"/>
                      <a:tailEnd type="none" w="sm" len="sm"/>
                    </a:lnL>
                    <a:lnR w="12700" cap="flat" cmpd="sng">
                      <a:solidFill>
                        <a:srgbClr val="969890"/>
                      </a:solidFill>
                      <a:prstDash val="solid"/>
                      <a:round/>
                      <a:headEnd type="none" w="sm" len="sm"/>
                      <a:tailEnd type="none" w="sm" len="sm"/>
                    </a:lnR>
                    <a:lnT w="12700" cap="flat" cmpd="sng">
                      <a:solidFill>
                        <a:srgbClr val="969890"/>
                      </a:solidFill>
                      <a:prstDash val="solid"/>
                      <a:round/>
                      <a:headEnd type="none" w="sm" len="sm"/>
                      <a:tailEnd type="none" w="sm" len="sm"/>
                    </a:lnT>
                    <a:lnB w="12700" cap="flat" cmpd="sng">
                      <a:solidFill>
                        <a:srgbClr val="96989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cxnSp>
        <p:nvCxnSpPr>
          <p:cNvPr id="125" name="Google Shape;125;p19"/>
          <p:cNvCxnSpPr>
            <a:stCxn id="126" idx="0"/>
            <a:endCxn id="126" idx="0"/>
          </p:cNvCxnSpPr>
          <p:nvPr/>
        </p:nvCxnSpPr>
        <p:spPr>
          <a:xfrm>
            <a:off x="455661" y="1058209"/>
            <a:ext cx="8308200" cy="0"/>
          </a:xfrm>
          <a:prstGeom prst="straightConnector1">
            <a:avLst/>
          </a:prstGeom>
          <a:noFill/>
          <a:ln w="9525" cap="flat" cmpd="sng">
            <a:solidFill>
              <a:srgbClr val="CCCCCC"/>
            </a:solidFill>
            <a:prstDash val="solid"/>
            <a:round/>
            <a:headEnd type="none" w="med" len="med"/>
            <a:tailEnd type="none" w="med" len="med"/>
          </a:ln>
        </p:spPr>
      </p:cxnSp>
      <p:sp>
        <p:nvSpPr>
          <p:cNvPr id="127" name="Google Shape;127;p19"/>
          <p:cNvSpPr txBox="1">
            <a:spLocks noGrp="1"/>
          </p:cNvSpPr>
          <p:nvPr>
            <p:ph type="title"/>
          </p:nvPr>
        </p:nvSpPr>
        <p:spPr>
          <a:xfrm>
            <a:off x="455650" y="236525"/>
            <a:ext cx="8308200" cy="722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US" sz="3600" b="1">
                <a:solidFill>
                  <a:srgbClr val="2551A3"/>
                </a:solidFill>
                <a:latin typeface="Trebuchet MS"/>
                <a:ea typeface="Trebuchet MS"/>
                <a:cs typeface="Trebuchet MS"/>
                <a:sym typeface="Trebuchet MS"/>
              </a:rPr>
              <a:t>Perspective</a:t>
            </a:r>
            <a:endParaRPr sz="3600" b="1">
              <a:solidFill>
                <a:srgbClr val="2551A3"/>
              </a:solidFill>
              <a:latin typeface="Trebuchet MS"/>
              <a:ea typeface="Trebuchet MS"/>
              <a:cs typeface="Trebuchet MS"/>
              <a:sym typeface="Trebuchet MS"/>
            </a:endParaRPr>
          </a:p>
        </p:txBody>
      </p:sp>
      <p:sp>
        <p:nvSpPr>
          <p:cNvPr id="129" name="Google Shape;129;p19"/>
          <p:cNvSpPr txBox="1"/>
          <p:nvPr/>
        </p:nvSpPr>
        <p:spPr>
          <a:xfrm>
            <a:off x="455650" y="1562775"/>
            <a:ext cx="8308200" cy="493474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latin typeface="Trebuchet MS"/>
                <a:ea typeface="Trebuchet MS"/>
                <a:cs typeface="Trebuchet MS"/>
                <a:sym typeface="Trebuchet MS"/>
              </a:rPr>
              <a:t>To Open a Perspective</a:t>
            </a:r>
            <a:endParaRPr b="1">
              <a:latin typeface="Trebuchet MS"/>
              <a:ea typeface="Trebuchet MS"/>
              <a:cs typeface="Trebuchet MS"/>
              <a:sym typeface="Trebuchet MS"/>
            </a:endParaRPr>
          </a:p>
          <a:p>
            <a:pPr marL="0" lvl="0" indent="0" algn="l" rtl="0">
              <a:spcBef>
                <a:spcPts val="0"/>
              </a:spcBef>
              <a:spcAft>
                <a:spcPts val="0"/>
              </a:spcAft>
              <a:buNone/>
            </a:pPr>
            <a:endParaRPr b="1">
              <a:latin typeface="Trebuchet MS"/>
              <a:ea typeface="Trebuchet MS"/>
              <a:cs typeface="Trebuchet MS"/>
              <a:sym typeface="Trebuchet MS"/>
            </a:endParaRPr>
          </a:p>
          <a:p>
            <a:pPr marL="0" lvl="0" indent="0" algn="l" rtl="0">
              <a:spcBef>
                <a:spcPts val="0"/>
              </a:spcBef>
              <a:spcAft>
                <a:spcPts val="0"/>
              </a:spcAft>
              <a:buNone/>
            </a:pPr>
            <a:r>
              <a:rPr lang="en-US" sz="1200">
                <a:solidFill>
                  <a:schemeClr val="dk1"/>
                </a:solidFill>
                <a:latin typeface="Trebuchet MS"/>
                <a:ea typeface="Trebuchet MS"/>
                <a:cs typeface="Trebuchet MS"/>
                <a:sym typeface="Trebuchet MS"/>
              </a:rPr>
              <a:t>Click           to the right of the Home button in the menu bar.</a:t>
            </a:r>
            <a:endParaRPr sz="1200">
              <a:solidFill>
                <a:schemeClr val="dk1"/>
              </a:solidFill>
              <a:latin typeface="Trebuchet MS"/>
              <a:ea typeface="Trebuchet MS"/>
              <a:cs typeface="Trebuchet MS"/>
              <a:sym typeface="Trebuchet MS"/>
            </a:endParaRPr>
          </a:p>
          <a:p>
            <a:pPr marL="0" lvl="0" indent="0" algn="l" rtl="0">
              <a:spcBef>
                <a:spcPts val="0"/>
              </a:spcBef>
              <a:spcAft>
                <a:spcPts val="0"/>
              </a:spcAft>
              <a:buNone/>
            </a:pPr>
            <a:r>
              <a:rPr lang="en-US" sz="1200">
                <a:solidFill>
                  <a:schemeClr val="dk1"/>
                </a:solidFill>
                <a:latin typeface="Trebuchet MS"/>
                <a:ea typeface="Trebuchet MS"/>
                <a:cs typeface="Trebuchet MS"/>
                <a:sym typeface="Trebuchet MS"/>
              </a:rPr>
              <a:t>A dropdown menu opens that displays all the perspectives you are entitled to see.  For example:</a:t>
            </a:r>
            <a:endParaRPr sz="1200">
              <a:solidFill>
                <a:schemeClr val="dk1"/>
              </a:solidFill>
              <a:latin typeface="Trebuchet MS"/>
              <a:ea typeface="Trebuchet MS"/>
              <a:cs typeface="Trebuchet MS"/>
              <a:sym typeface="Trebuchet MS"/>
            </a:endParaRPr>
          </a:p>
          <a:p>
            <a:pPr marL="0" lvl="0" indent="0" algn="l" rtl="0">
              <a:spcBef>
                <a:spcPts val="0"/>
              </a:spcBef>
              <a:spcAft>
                <a:spcPts val="0"/>
              </a:spcAft>
              <a:buNone/>
            </a:pPr>
            <a:endParaRPr sz="1200">
              <a:solidFill>
                <a:schemeClr val="dk1"/>
              </a:solidFill>
              <a:latin typeface="Trebuchet MS"/>
              <a:ea typeface="Trebuchet MS"/>
              <a:cs typeface="Trebuchet MS"/>
              <a:sym typeface="Trebuchet MS"/>
            </a:endParaRPr>
          </a:p>
        </p:txBody>
      </p:sp>
      <p:pic>
        <p:nvPicPr>
          <p:cNvPr id="130" name="Google Shape;130;p19"/>
          <p:cNvPicPr preferRelativeResize="0"/>
          <p:nvPr/>
        </p:nvPicPr>
        <p:blipFill>
          <a:blip r:embed="rId3">
            <a:alphaModFix/>
          </a:blip>
          <a:stretch>
            <a:fillRect/>
          </a:stretch>
        </p:blipFill>
        <p:spPr>
          <a:xfrm>
            <a:off x="1003025" y="2054675"/>
            <a:ext cx="257175" cy="180975"/>
          </a:xfrm>
          <a:prstGeom prst="rect">
            <a:avLst/>
          </a:prstGeom>
          <a:noFill/>
          <a:ln>
            <a:noFill/>
          </a:ln>
        </p:spPr>
      </p:pic>
      <p:pic>
        <p:nvPicPr>
          <p:cNvPr id="131" name="Google Shape;131;p19"/>
          <p:cNvPicPr preferRelativeResize="0"/>
          <p:nvPr/>
        </p:nvPicPr>
        <p:blipFill>
          <a:blip r:embed="rId4">
            <a:alphaModFix/>
          </a:blip>
          <a:stretch>
            <a:fillRect/>
          </a:stretch>
        </p:blipFill>
        <p:spPr>
          <a:xfrm>
            <a:off x="866675" y="2640973"/>
            <a:ext cx="2638425" cy="1200150"/>
          </a:xfrm>
          <a:prstGeom prst="rect">
            <a:avLst/>
          </a:prstGeom>
          <a:noFill/>
          <a:ln>
            <a:noFill/>
          </a:ln>
        </p:spPr>
      </p:pic>
      <p:sp>
        <p:nvSpPr>
          <p:cNvPr id="132" name="Google Shape;132;p19"/>
          <p:cNvSpPr txBox="1"/>
          <p:nvPr/>
        </p:nvSpPr>
        <p:spPr>
          <a:xfrm>
            <a:off x="455650" y="4008625"/>
            <a:ext cx="8308200" cy="49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a:solidFill>
                  <a:schemeClr val="dk1"/>
                </a:solidFill>
                <a:latin typeface="Trebuchet MS"/>
                <a:ea typeface="Trebuchet MS"/>
                <a:cs typeface="Trebuchet MS"/>
                <a:sym typeface="Trebuchet MS"/>
              </a:rPr>
              <a:t>Select the one you are interested in; it is inserted in the menu bar. Click again to continue adding perspectives to your menu bar:</a:t>
            </a:r>
            <a:endParaRPr sz="1200">
              <a:latin typeface="Trebuchet MS"/>
              <a:ea typeface="Trebuchet MS"/>
              <a:cs typeface="Trebuchet MS"/>
              <a:sym typeface="Trebuchet MS"/>
            </a:endParaRPr>
          </a:p>
        </p:txBody>
      </p:sp>
      <p:pic>
        <p:nvPicPr>
          <p:cNvPr id="133" name="Google Shape;133;p19"/>
          <p:cNvPicPr preferRelativeResize="0"/>
          <p:nvPr/>
        </p:nvPicPr>
        <p:blipFill>
          <a:blip r:embed="rId5">
            <a:alphaModFix/>
          </a:blip>
          <a:stretch>
            <a:fillRect/>
          </a:stretch>
        </p:blipFill>
        <p:spPr>
          <a:xfrm>
            <a:off x="866663" y="4884225"/>
            <a:ext cx="4162425" cy="1200150"/>
          </a:xfrm>
          <a:prstGeom prst="rect">
            <a:avLst/>
          </a:prstGeom>
          <a:noFill/>
          <a:ln>
            <a:noFill/>
          </a:ln>
        </p:spPr>
      </p:pic>
      <p:cxnSp>
        <p:nvCxnSpPr>
          <p:cNvPr id="134" name="Google Shape;134;p19"/>
          <p:cNvCxnSpPr/>
          <p:nvPr/>
        </p:nvCxnSpPr>
        <p:spPr>
          <a:xfrm rot="10800000">
            <a:off x="2578650" y="2777750"/>
            <a:ext cx="1621200" cy="0"/>
          </a:xfrm>
          <a:prstGeom prst="straightConnector1">
            <a:avLst/>
          </a:prstGeom>
          <a:noFill/>
          <a:ln w="9525" cap="flat" cmpd="sng">
            <a:solidFill>
              <a:srgbClr val="FF0000"/>
            </a:solidFill>
            <a:prstDash val="solid"/>
            <a:round/>
            <a:headEnd type="none" w="med" len="med"/>
            <a:tailEnd type="triangle" w="med" len="med"/>
          </a:ln>
        </p:spPr>
      </p:cxnSp>
      <p:cxnSp>
        <p:nvCxnSpPr>
          <p:cNvPr id="135" name="Google Shape;135;p19"/>
          <p:cNvCxnSpPr/>
          <p:nvPr/>
        </p:nvCxnSpPr>
        <p:spPr>
          <a:xfrm flipH="1">
            <a:off x="2953025" y="4518825"/>
            <a:ext cx="10800" cy="351900"/>
          </a:xfrm>
          <a:prstGeom prst="straightConnector1">
            <a:avLst/>
          </a:prstGeom>
          <a:noFill/>
          <a:ln w="9525" cap="flat" cmpd="sng">
            <a:solidFill>
              <a:srgbClr val="FF0000"/>
            </a:solidFill>
            <a:prstDash val="solid"/>
            <a:round/>
            <a:headEnd type="none" w="med" len="med"/>
            <a:tailEnd type="triangle" w="med" len="med"/>
          </a:ln>
        </p:spPr>
      </p:cxnSp>
      <p:cxnSp>
        <p:nvCxnSpPr>
          <p:cNvPr id="136" name="Google Shape;136;p19"/>
          <p:cNvCxnSpPr/>
          <p:nvPr/>
        </p:nvCxnSpPr>
        <p:spPr>
          <a:xfrm flipH="1">
            <a:off x="4199850" y="4518825"/>
            <a:ext cx="10800" cy="351900"/>
          </a:xfrm>
          <a:prstGeom prst="straightConnector1">
            <a:avLst/>
          </a:prstGeom>
          <a:noFill/>
          <a:ln w="9525" cap="flat" cmpd="sng">
            <a:solidFill>
              <a:srgbClr val="FF0000"/>
            </a:solidFill>
            <a:prstDash val="solid"/>
            <a:round/>
            <a:headEnd type="none" w="med" len="med"/>
            <a:tailEnd type="triangle" w="med" len="med"/>
          </a:ln>
        </p:spPr>
      </p:cxnSp>
    </p:spTree>
  </p:cSld>
  <p:clrMapOvr>
    <a:masterClrMapping/>
  </p:clrMapOvr>
  <p:timing>
    <p:tnLst>
      <p:par>
        <p:cTn id="1" dur="indefinite" restart="never" nodeType="tmRoot"/>
      </p:par>
    </p:tnLst>
  </p:timing>
</p:sld>
</file>

<file path=ppt/theme/theme1.xml><?xml version="1.0" encoding="utf-8"?>
<a:theme xmlns:a="http://schemas.openxmlformats.org/drawingml/2006/main" name="Custom">
  <a:themeElements>
    <a:clrScheme name="blank">
      <a:dk1>
        <a:srgbClr val="000000"/>
      </a:dk1>
      <a:lt1>
        <a:srgbClr val="FFFFFF"/>
      </a:lt1>
      <a:dk2>
        <a:srgbClr val="073763"/>
      </a:dk2>
      <a:lt2>
        <a:srgbClr val="CFE2F3"/>
      </a:lt2>
      <a:accent1>
        <a:srgbClr val="404040"/>
      </a:accent1>
      <a:accent2>
        <a:srgbClr val="808080"/>
      </a:accent2>
      <a:accent3>
        <a:srgbClr val="C0C0C0"/>
      </a:accent3>
      <a:accent4>
        <a:srgbClr val="396187"/>
      </a:accent4>
      <a:accent5>
        <a:srgbClr val="6B8CAB"/>
      </a:accent5>
      <a:accent6>
        <a:srgbClr val="9DB7CF"/>
      </a:accent6>
      <a:hlink>
        <a:srgbClr val="0000EE"/>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4081</Words>
  <Application>Microsoft Office PowerPoint</Application>
  <PresentationFormat>On-screen Show (4:3)</PresentationFormat>
  <Paragraphs>715</Paragraphs>
  <Slides>51</Slides>
  <Notes>51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51</vt:i4>
      </vt:variant>
    </vt:vector>
  </HeadingPairs>
  <TitlesOfParts>
    <vt:vector size="56" baseType="lpstr">
      <vt:lpstr>Book Antiqua</vt:lpstr>
      <vt:lpstr>Trebuchet MS</vt:lpstr>
      <vt:lpstr>Arial</vt:lpstr>
      <vt:lpstr>Courier New</vt:lpstr>
      <vt:lpstr>Custom</vt:lpstr>
      <vt:lpstr>PowerPoint Presentation</vt:lpstr>
      <vt:lpstr>Table Of Contents</vt:lpstr>
      <vt:lpstr>What is the Automation Engine</vt:lpstr>
      <vt:lpstr>AE System Architecture</vt:lpstr>
      <vt:lpstr>PowerPoint Presentation</vt:lpstr>
      <vt:lpstr>AWI(Automic Web Interface)</vt:lpstr>
      <vt:lpstr>Perspective</vt:lpstr>
      <vt:lpstr>Perspective</vt:lpstr>
      <vt:lpstr>Perspective</vt:lpstr>
      <vt:lpstr>Perspective</vt:lpstr>
      <vt:lpstr>Perspective</vt:lpstr>
      <vt:lpstr>Perspective</vt:lpstr>
      <vt:lpstr>Perspective</vt:lpstr>
      <vt:lpstr>Perspective</vt:lpstr>
      <vt:lpstr>Perspective</vt:lpstr>
      <vt:lpstr>Perspective</vt:lpstr>
      <vt:lpstr>Perspective</vt:lpstr>
      <vt:lpstr>Perspective</vt:lpstr>
      <vt:lpstr>PowerPoint Presentation</vt:lpstr>
      <vt:lpstr>Object Orientation in AE</vt:lpstr>
      <vt:lpstr>AE short form for Objects</vt:lpstr>
      <vt:lpstr>Naming conventions for Objects</vt:lpstr>
      <vt:lpstr>Naming Conventions for Folders</vt:lpstr>
      <vt:lpstr>PowerPoint Presentation</vt:lpstr>
      <vt:lpstr>General Rules to Create Folders</vt:lpstr>
      <vt:lpstr>General Rules to Create Objects</vt:lpstr>
      <vt:lpstr>PowerPoint Presentation</vt:lpstr>
      <vt:lpstr>JOBS</vt:lpstr>
      <vt:lpstr>JOBS - WIN</vt:lpstr>
      <vt:lpstr>JOBS - UNIX</vt:lpstr>
      <vt:lpstr>JOBS - WIN</vt:lpstr>
      <vt:lpstr>JOBS - UNIX</vt:lpstr>
      <vt:lpstr>JOBS</vt:lpstr>
      <vt:lpstr>JOBS</vt:lpstr>
      <vt:lpstr>JOBS</vt:lpstr>
      <vt:lpstr>JOBS</vt:lpstr>
      <vt:lpstr>JOBS</vt:lpstr>
      <vt:lpstr>JOBS</vt:lpstr>
      <vt:lpstr>JOBS</vt:lpstr>
      <vt:lpstr>FILTER - Error Handling</vt:lpstr>
      <vt:lpstr>FILTER - Error Handling</vt:lpstr>
      <vt:lpstr>FILTER - Error Handling</vt:lpstr>
      <vt:lpstr>CALL - Notification</vt:lpstr>
      <vt:lpstr>CALL - Notification</vt:lpstr>
      <vt:lpstr>CALL - Notification</vt:lpstr>
      <vt:lpstr>JOBS - OUTPUT SCAN</vt:lpstr>
      <vt:lpstr>OutPut Scan</vt:lpstr>
      <vt:lpstr>Include (JOBI) &amp; Scripting</vt:lpstr>
      <vt:lpstr>Getting Ready for Production</vt:lpstr>
      <vt:lpstr>Getting Ready for Production</vt:lpstr>
      <vt:lpstr>Getting Ready for Production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Osgood, Timothy R</cp:lastModifiedBy>
  <cp:revision>4</cp:revision>
  <dcterms:modified xsi:type="dcterms:W3CDTF">2019-12-12T17:44:08Z</dcterms:modified>
</cp:coreProperties>
</file>