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9" r:id="rId1"/>
    <p:sldMasterId id="2147484101" r:id="rId2"/>
  </p:sldMasterIdLst>
  <p:notesMasterIdLst>
    <p:notesMasterId r:id="rId12"/>
  </p:notesMasterIdLst>
  <p:handoutMasterIdLst>
    <p:handoutMasterId r:id="rId13"/>
  </p:handoutMasterIdLst>
  <p:sldIdLst>
    <p:sldId id="295" r:id="rId3"/>
    <p:sldId id="296" r:id="rId4"/>
    <p:sldId id="495" r:id="rId5"/>
    <p:sldId id="523" r:id="rId6"/>
    <p:sldId id="524" r:id="rId7"/>
    <p:sldId id="525" r:id="rId8"/>
    <p:sldId id="526" r:id="rId9"/>
    <p:sldId id="504" r:id="rId10"/>
    <p:sldId id="522" r:id="rId11"/>
  </p:sldIdLst>
  <p:sldSz cx="12192000" cy="6858000"/>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C"/>
    <a:srgbClr val="F9DBDF"/>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B8A746-B920-412C-AE1B-312E8C66682B}">
  <a:tblStyle styleId="{B3A90745-2FDB-45B8-975E-7F37B3672547}" styleName="Broadcom Blue">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D8D8D9"/>
          </a:solidFill>
        </a:fill>
      </a:tcStyle>
    </a:band1H>
    <a:band2H>
      <a:tcStyle>
        <a:tcBdr/>
      </a:tcStyle>
    </a:band2H>
    <a:band1V>
      <a:tcStyle>
        <a:tcBdr/>
        <a:fill>
          <a:solidFill>
            <a:srgbClr val="D8D8D9"/>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chemeClr val="accent5">
              <a:alpha val="50000"/>
            </a:schemeClr>
          </a:solidFill>
        </a:fill>
      </a:tcStyle>
    </a:firstCol>
    <a:lastRow>
      <a:tcTxStyle b="on">
        <a:schemeClr val="lt1"/>
      </a:tcTxStyle>
      <a:tcStyle>
        <a:tcBdr/>
        <a:fill>
          <a:solidFill>
            <a:schemeClr val="lt2"/>
          </a:solidFill>
        </a:fill>
      </a:tcStyle>
    </a:lastRow>
    <a:firstRow>
      <a:tcTxStyle b="on">
        <a:schemeClr val="lt1"/>
      </a:tcTxStyle>
      <a:tcStyle>
        <a:tcBdr/>
        <a:fill>
          <a:solidFill>
            <a:schemeClr val="accent1"/>
          </a:solidFill>
        </a:fill>
      </a:tcStyle>
    </a:firstRow>
  </a:tblStyle>
  <a:tblStyle styleId="{28B8A746-B920-412C-AE1B-312E8C66682B}" styleName="Broadcom Red">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D8D8D9"/>
          </a:solidFill>
        </a:fill>
      </a:tcStyle>
    </a:band1H>
    <a:band2H>
      <a:tcStyle>
        <a:tcBdr/>
      </a:tcStyle>
    </a:band2H>
    <a:band1V>
      <a:tcStyle>
        <a:tcBdr/>
        <a:fill>
          <a:solidFill>
            <a:srgbClr val="D8D8D9"/>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chemeClr val="accent5">
              <a:alpha val="50000"/>
            </a:schemeClr>
          </a:solidFill>
        </a:fill>
      </a:tcStyle>
    </a:firstCol>
    <a:lastRow>
      <a:tcTxStyle b="on">
        <a:schemeClr val="lt1"/>
      </a:tcTxStyle>
      <a:tcStyle>
        <a:tcBdr/>
        <a:fill>
          <a:solidFill>
            <a:schemeClr val="lt2"/>
          </a:solidFill>
        </a:fill>
      </a:tcStyle>
    </a:lastRow>
    <a:firstRow>
      <a:tcTxStyle b="on">
        <a:schemeClr val="lt1"/>
      </a:tcTxStyle>
      <a:tcStyle>
        <a:tcBdr/>
        <a:fill>
          <a:solidFill>
            <a:srgbClr val="CC092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napToObjects="1">
      <p:cViewPr varScale="1">
        <p:scale>
          <a:sx n="88" d="100"/>
          <a:sy n="88" d="100"/>
        </p:scale>
        <p:origin x="49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3180" y="-96"/>
      </p:cViewPr>
      <p:guideLst>
        <p:guide orient="horz" pos="2949"/>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vl1pPr>
          </a:lstStyle>
          <a:p>
            <a:endParaRPr lang="en-US" dirty="0"/>
          </a:p>
        </p:txBody>
      </p:sp>
      <p:sp>
        <p:nvSpPr>
          <p:cNvPr id="3" name="Date Placeholder 2"/>
          <p:cNvSpPr>
            <a:spLocks noGrp="1"/>
          </p:cNvSpPr>
          <p:nvPr>
            <p:ph type="dt" sz="quarter" idx="1"/>
          </p:nvPr>
        </p:nvSpPr>
        <p:spPr>
          <a:xfrm>
            <a:off x="4014101" y="1"/>
            <a:ext cx="3070860" cy="467995"/>
          </a:xfrm>
          <a:prstGeom prst="rect">
            <a:avLst/>
          </a:prstGeom>
        </p:spPr>
        <p:txBody>
          <a:bodyPr vert="horz" lIns="95068" tIns="47534" rIns="95068" bIns="47534" rtlCol="0"/>
          <a:lstStyle>
            <a:lvl1pPr algn="r">
              <a:defRPr sz="1300"/>
            </a:lvl1pPr>
          </a:lstStyle>
          <a:p>
            <a:fld id="{C50E5DEF-305C-4654-A2C3-CA60F55E85EF}" type="datetimeFigureOut">
              <a:rPr lang="en-US" smtClean="0"/>
              <a:t>10/14/2020</a:t>
            </a:fld>
            <a:endParaRPr lang="en-US" dirty="0"/>
          </a:p>
        </p:txBody>
      </p:sp>
      <p:sp>
        <p:nvSpPr>
          <p:cNvPr id="4" name="Footer Placeholder 3"/>
          <p:cNvSpPr>
            <a:spLocks noGrp="1"/>
          </p:cNvSpPr>
          <p:nvPr>
            <p:ph type="ftr" sz="quarter" idx="2"/>
          </p:nvPr>
        </p:nvSpPr>
        <p:spPr>
          <a:xfrm>
            <a:off x="0" y="8890282"/>
            <a:ext cx="3070860" cy="467995"/>
          </a:xfrm>
          <a:prstGeom prst="rect">
            <a:avLst/>
          </a:prstGeom>
        </p:spPr>
        <p:txBody>
          <a:bodyPr vert="horz" lIns="95068" tIns="47534" rIns="95068" bIns="4753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14101" y="8890282"/>
            <a:ext cx="3070860" cy="467995"/>
          </a:xfrm>
          <a:prstGeom prst="rect">
            <a:avLst/>
          </a:prstGeom>
        </p:spPr>
        <p:txBody>
          <a:bodyPr vert="horz" lIns="95068" tIns="47534" rIns="95068" bIns="47534" rtlCol="0" anchor="b"/>
          <a:lstStyle>
            <a:lvl1pPr algn="r">
              <a:defRPr sz="1300"/>
            </a:lvl1pPr>
          </a:lstStyle>
          <a:p>
            <a:fld id="{23747F37-FF1C-480A-AD32-7E5696CA968F}" type="slidenum">
              <a:rPr lang="en-US" smtClean="0"/>
              <a:t>‹#›</a:t>
            </a:fld>
            <a:endParaRPr lang="en-US" dirty="0"/>
          </a:p>
        </p:txBody>
      </p:sp>
    </p:spTree>
    <p:extLst>
      <p:ext uri="{BB962C8B-B14F-4D97-AF65-F5344CB8AC3E}">
        <p14:creationId xmlns:p14="http://schemas.microsoft.com/office/powerpoint/2010/main" val="302526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vl1pPr>
          </a:lstStyle>
          <a:p>
            <a:endParaRPr lang="en-US" dirty="0"/>
          </a:p>
        </p:txBody>
      </p:sp>
      <p:sp>
        <p:nvSpPr>
          <p:cNvPr id="3" name="Date Placeholder 2"/>
          <p:cNvSpPr>
            <a:spLocks noGrp="1"/>
          </p:cNvSpPr>
          <p:nvPr>
            <p:ph type="dt" idx="1"/>
          </p:nvPr>
        </p:nvSpPr>
        <p:spPr>
          <a:xfrm>
            <a:off x="4014101" y="1"/>
            <a:ext cx="3070860" cy="467995"/>
          </a:xfrm>
          <a:prstGeom prst="rect">
            <a:avLst/>
          </a:prstGeom>
        </p:spPr>
        <p:txBody>
          <a:bodyPr vert="horz" lIns="95068" tIns="47534" rIns="95068" bIns="47534" rtlCol="0"/>
          <a:lstStyle>
            <a:lvl1pPr algn="r">
              <a:defRPr sz="1300"/>
            </a:lvl1pPr>
          </a:lstStyle>
          <a:p>
            <a:fld id="{20BAC53A-F092-42C8-9364-10E62332E740}" type="datetimeFigureOut">
              <a:rPr lang="en-US" smtClean="0"/>
              <a:t>10/14/2020</a:t>
            </a:fld>
            <a:endParaRPr lang="en-US" dirty="0"/>
          </a:p>
        </p:txBody>
      </p:sp>
      <p:sp>
        <p:nvSpPr>
          <p:cNvPr id="4" name="Slide Image Placeholder 3"/>
          <p:cNvSpPr>
            <a:spLocks noGrp="1" noRot="1" noChangeAspect="1"/>
          </p:cNvSpPr>
          <p:nvPr>
            <p:ph type="sldImg" idx="2"/>
          </p:nvPr>
        </p:nvSpPr>
        <p:spPr>
          <a:xfrm>
            <a:off x="422275" y="701675"/>
            <a:ext cx="6242050" cy="3511550"/>
          </a:xfrm>
          <a:prstGeom prst="rect">
            <a:avLst/>
          </a:prstGeom>
          <a:noFill/>
          <a:ln w="12700">
            <a:solidFill>
              <a:prstClr val="black"/>
            </a:solidFill>
          </a:ln>
        </p:spPr>
        <p:txBody>
          <a:bodyPr vert="horz" lIns="95068" tIns="47534" rIns="95068" bIns="47534" rtlCol="0" anchor="ctr"/>
          <a:lstStyle/>
          <a:p>
            <a:endParaRPr lang="en-US" dirty="0"/>
          </a:p>
        </p:txBody>
      </p:sp>
      <p:sp>
        <p:nvSpPr>
          <p:cNvPr id="5" name="Notes Placeholder 4"/>
          <p:cNvSpPr>
            <a:spLocks noGrp="1"/>
          </p:cNvSpPr>
          <p:nvPr>
            <p:ph type="body" sz="quarter" idx="3"/>
          </p:nvPr>
        </p:nvSpPr>
        <p:spPr>
          <a:xfrm>
            <a:off x="708661" y="4445953"/>
            <a:ext cx="5669280" cy="4211955"/>
          </a:xfrm>
          <a:prstGeom prst="rect">
            <a:avLst/>
          </a:prstGeom>
        </p:spPr>
        <p:txBody>
          <a:bodyPr vert="horz" lIns="95068" tIns="47534" rIns="95068" bIns="47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0282"/>
            <a:ext cx="3070860" cy="467995"/>
          </a:xfrm>
          <a:prstGeom prst="rect">
            <a:avLst/>
          </a:prstGeom>
        </p:spPr>
        <p:txBody>
          <a:bodyPr vert="horz" lIns="95068" tIns="47534" rIns="95068" bIns="4753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1" y="8890282"/>
            <a:ext cx="3070860" cy="467995"/>
          </a:xfrm>
          <a:prstGeom prst="rect">
            <a:avLst/>
          </a:prstGeom>
        </p:spPr>
        <p:txBody>
          <a:bodyPr vert="horz" lIns="95068" tIns="47534" rIns="95068" bIns="47534" rtlCol="0" anchor="b"/>
          <a:lstStyle>
            <a:lvl1pPr algn="r">
              <a:defRPr sz="1300"/>
            </a:lvl1pPr>
          </a:lstStyle>
          <a:p>
            <a:fld id="{4FF0A437-926C-4CA3-A06C-CCC97DC4BFA4}" type="slidenum">
              <a:rPr lang="en-US" smtClean="0"/>
              <a:t>‹#›</a:t>
            </a:fld>
            <a:endParaRPr lang="en-US" dirty="0"/>
          </a:p>
        </p:txBody>
      </p:sp>
    </p:spTree>
    <p:extLst>
      <p:ext uri="{BB962C8B-B14F-4D97-AF65-F5344CB8AC3E}">
        <p14:creationId xmlns:p14="http://schemas.microsoft.com/office/powerpoint/2010/main" val="27277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Red ">
    <p:spTree>
      <p:nvGrpSpPr>
        <p:cNvPr id="1" name=""/>
        <p:cNvGrpSpPr/>
        <p:nvPr/>
      </p:nvGrpSpPr>
      <p:grpSpPr>
        <a:xfrm>
          <a:off x="0" y="0"/>
          <a:ext cx="0" cy="0"/>
          <a:chOff x="0" y="0"/>
          <a:chExt cx="0" cy="0"/>
        </a:xfrm>
      </p:grpSpPr>
      <p:pic>
        <p:nvPicPr>
          <p:cNvPr id="3075" name="Picture 3" descr="G:\_55906_Brand_Integration\_PPT_Template\R4_20151119\Images\Title_Circuitry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2" name="White block"/>
          <p:cNvSpPr/>
          <p:nvPr/>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white">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bg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a:xfrm>
            <a:off x="411480" y="5628417"/>
            <a:ext cx="7452360" cy="276999"/>
          </a:xfrm>
        </p:spPr>
        <p:txBody>
          <a:bodyPr/>
          <a:lstStyle>
            <a:lvl1pPr marL="0" indent="0">
              <a:spcBef>
                <a:spcPts val="0"/>
              </a:spcBef>
              <a:buNone/>
              <a:defRPr sz="2000" b="0"/>
            </a:lvl1pPr>
          </a:lstStyle>
          <a:p>
            <a:pPr lvl="0"/>
            <a:r>
              <a:rPr lang="en-US"/>
              <a:t>Edit Master text styles</a:t>
            </a:r>
          </a:p>
        </p:txBody>
      </p:sp>
      <p:sp>
        <p:nvSpPr>
          <p:cNvPr id="11" name="Subtitle 2"/>
          <p:cNvSpPr>
            <a:spLocks noGrp="1"/>
          </p:cNvSpPr>
          <p:nvPr>
            <p:ph type="subTitle" idx="1" hasCustomPrompt="1"/>
          </p:nvPr>
        </p:nvSpPr>
        <p:spPr>
          <a:xfrm>
            <a:off x="411480" y="5199599"/>
            <a:ext cx="745236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21"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22" name="Two-tone Gray"/>
          <p:cNvGrpSpPr/>
          <p:nvPr/>
        </p:nvGrpSpPr>
        <p:grpSpPr bwMode="ltGray">
          <a:xfrm>
            <a:off x="0" y="5010150"/>
            <a:ext cx="12192000" cy="0"/>
            <a:chOff x="0" y="5010150"/>
            <a:chExt cx="12192000" cy="0"/>
          </a:xfrm>
        </p:grpSpPr>
        <p:cxnSp>
          <p:nvCxnSpPr>
            <p:cNvPr id="23" name="Straight Connector 22"/>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G:\_55906_Brand_Integration\_PPT_Template\R4_20151119\Images\Title_Circuitry_Red.jpg">
            <a:extLst>
              <a:ext uri="{FF2B5EF4-FFF2-40B4-BE49-F238E27FC236}">
                <a16:creationId xmlns:a16="http://schemas.microsoft.com/office/drawing/2014/main" id="{0C96AB02-95EF-4EE4-88ED-D66F1C666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14" name="White block">
            <a:extLst>
              <a:ext uri="{FF2B5EF4-FFF2-40B4-BE49-F238E27FC236}">
                <a16:creationId xmlns:a16="http://schemas.microsoft.com/office/drawing/2014/main" id="{577DA118-FDA9-4DE2-BD95-A53BF7A5BD7E}"/>
              </a:ext>
            </a:extLst>
          </p:cNvPr>
          <p:cNvSpPr/>
          <p:nvPr userDrawn="1"/>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5" name="Copyright">
            <a:extLst>
              <a:ext uri="{FF2B5EF4-FFF2-40B4-BE49-F238E27FC236}">
                <a16:creationId xmlns:a16="http://schemas.microsoft.com/office/drawing/2014/main" id="{72D00F27-EB0D-4B38-91BB-231ACCBEBE4D}"/>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6" name="BRCM Logo">
            <a:extLst>
              <a:ext uri="{FF2B5EF4-FFF2-40B4-BE49-F238E27FC236}">
                <a16:creationId xmlns:a16="http://schemas.microsoft.com/office/drawing/2014/main" id="{F9822C8A-7620-4825-9015-27ACDEFF05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18" name="Two-tone Gray">
            <a:extLst>
              <a:ext uri="{FF2B5EF4-FFF2-40B4-BE49-F238E27FC236}">
                <a16:creationId xmlns:a16="http://schemas.microsoft.com/office/drawing/2014/main" id="{A409DCE1-3310-4BC7-80C2-566C602B7CA4}"/>
              </a:ext>
            </a:extLst>
          </p:cNvPr>
          <p:cNvGrpSpPr/>
          <p:nvPr userDrawn="1"/>
        </p:nvGrpSpPr>
        <p:grpSpPr bwMode="ltGray">
          <a:xfrm>
            <a:off x="0" y="5010150"/>
            <a:ext cx="12192000" cy="0"/>
            <a:chOff x="0" y="5010150"/>
            <a:chExt cx="12192000" cy="0"/>
          </a:xfrm>
        </p:grpSpPr>
        <p:cxnSp>
          <p:nvCxnSpPr>
            <p:cNvPr id="19" name="Straight Connector 18">
              <a:extLst>
                <a:ext uri="{FF2B5EF4-FFF2-40B4-BE49-F238E27FC236}">
                  <a16:creationId xmlns:a16="http://schemas.microsoft.com/office/drawing/2014/main" id="{751FD985-534D-482F-828F-47DA6D68D9DC}"/>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1CED58-3DAB-43D0-92A2-448863AFB08E}"/>
                </a:ext>
              </a:extLst>
            </p:cNvPr>
            <p:cNvCxnSpPr/>
            <p:nvPr userDrawn="1"/>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375497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8863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Red ">
    <p:spTree>
      <p:nvGrpSpPr>
        <p:cNvPr id="1" name=""/>
        <p:cNvGrpSpPr/>
        <p:nvPr/>
      </p:nvGrpSpPr>
      <p:grpSpPr>
        <a:xfrm>
          <a:off x="0" y="0"/>
          <a:ext cx="0" cy="0"/>
          <a:chOff x="0" y="0"/>
          <a:chExt cx="0" cy="0"/>
        </a:xfrm>
      </p:grpSpPr>
      <p:pic>
        <p:nvPicPr>
          <p:cNvPr id="3075" name="Picture 3" descr="G:\_55906_Brand_Integration\_PPT_Template\R4_20151119\Images\Title_Circuitry_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2" name="White block"/>
          <p:cNvSpPr/>
          <p:nvPr/>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white">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bg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a:xfrm>
            <a:off x="411480" y="5628417"/>
            <a:ext cx="7452360" cy="276999"/>
          </a:xfrm>
        </p:spPr>
        <p:txBody>
          <a:bodyPr/>
          <a:lstStyle>
            <a:lvl1pPr marL="0" indent="0">
              <a:spcBef>
                <a:spcPts val="0"/>
              </a:spcBef>
              <a:buNone/>
              <a:defRPr sz="2000" b="0"/>
            </a:lvl1pPr>
          </a:lstStyle>
          <a:p>
            <a:pPr lvl="0"/>
            <a:r>
              <a:rPr lang="en-US"/>
              <a:t>Edit Master text styles</a:t>
            </a:r>
          </a:p>
        </p:txBody>
      </p:sp>
      <p:sp>
        <p:nvSpPr>
          <p:cNvPr id="11" name="Subtitle 2"/>
          <p:cNvSpPr>
            <a:spLocks noGrp="1"/>
          </p:cNvSpPr>
          <p:nvPr>
            <p:ph type="subTitle" idx="1" hasCustomPrompt="1"/>
          </p:nvPr>
        </p:nvSpPr>
        <p:spPr>
          <a:xfrm>
            <a:off x="411480" y="5199599"/>
            <a:ext cx="745236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pic>
        <p:nvPicPr>
          <p:cNvPr id="21" name="BRCM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22" name="Two-tone Gray"/>
          <p:cNvGrpSpPr/>
          <p:nvPr/>
        </p:nvGrpSpPr>
        <p:grpSpPr bwMode="ltGray">
          <a:xfrm>
            <a:off x="0" y="5010150"/>
            <a:ext cx="12192000" cy="0"/>
            <a:chOff x="0" y="5010150"/>
            <a:chExt cx="12192000" cy="0"/>
          </a:xfrm>
        </p:grpSpPr>
        <p:cxnSp>
          <p:nvCxnSpPr>
            <p:cNvPr id="23" name="Straight Connector 22"/>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G:\_55906_Brand_Integration\_PPT_Template\R4_20151119\Images\Title_Circuitry_Red.jpg">
            <a:extLst>
              <a:ext uri="{FF2B5EF4-FFF2-40B4-BE49-F238E27FC236}">
                <a16:creationId xmlns:a16="http://schemas.microsoft.com/office/drawing/2014/main" id="{0C96AB02-95EF-4EE4-88ED-D66F1C666B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14" name="White block">
            <a:extLst>
              <a:ext uri="{FF2B5EF4-FFF2-40B4-BE49-F238E27FC236}">
                <a16:creationId xmlns:a16="http://schemas.microsoft.com/office/drawing/2014/main" id="{577DA118-FDA9-4DE2-BD95-A53BF7A5BD7E}"/>
              </a:ext>
            </a:extLst>
          </p:cNvPr>
          <p:cNvSpPr/>
          <p:nvPr userDrawn="1"/>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5" name="Copyright">
            <a:extLst>
              <a:ext uri="{FF2B5EF4-FFF2-40B4-BE49-F238E27FC236}">
                <a16:creationId xmlns:a16="http://schemas.microsoft.com/office/drawing/2014/main" id="{72D00F27-EB0D-4B38-91BB-231ACCBEBE4D}"/>
              </a:ext>
            </a:extLst>
          </p:cNvPr>
          <p:cNvSpPr txBox="1">
            <a:spLocks/>
          </p:cNvSpPr>
          <p:nvPr userDrawn="1"/>
        </p:nvSpPr>
        <p:spPr>
          <a:xfrm>
            <a:off x="411480" y="6629400"/>
            <a:ext cx="5485476" cy="123111"/>
          </a:xfrm>
          <a:prstGeom prst="rect">
            <a:avLst/>
          </a:prstGeom>
          <a:noFill/>
        </p:spPr>
        <p:txBody>
          <a:bodyPr wrap="none" lIns="0" tIns="0" rIns="0" bIns="0" rtlCol="0" anchor="t">
            <a:spAutoFit/>
          </a:bodyPr>
          <a:lstStyle/>
          <a:p>
            <a:r>
              <a:rPr lang="en-US" sz="800" dirty="0">
                <a:solidFill>
                  <a:srgbClr val="4D4D4F"/>
                </a:solidFill>
              </a:rPr>
              <a:t>Copyright © 2019 Broadcom.  All Rights Reserved. The term “Broadcom” refers to Broadcom Inc. and/or its subsidiaries.</a:t>
            </a:r>
          </a:p>
        </p:txBody>
      </p:sp>
      <p:grpSp>
        <p:nvGrpSpPr>
          <p:cNvPr id="18" name="Two-tone Gray">
            <a:extLst>
              <a:ext uri="{FF2B5EF4-FFF2-40B4-BE49-F238E27FC236}">
                <a16:creationId xmlns:a16="http://schemas.microsoft.com/office/drawing/2014/main" id="{A409DCE1-3310-4BC7-80C2-566C602B7CA4}"/>
              </a:ext>
            </a:extLst>
          </p:cNvPr>
          <p:cNvGrpSpPr/>
          <p:nvPr userDrawn="1"/>
        </p:nvGrpSpPr>
        <p:grpSpPr bwMode="ltGray">
          <a:xfrm>
            <a:off x="0" y="5010150"/>
            <a:ext cx="12192000" cy="0"/>
            <a:chOff x="0" y="5010150"/>
            <a:chExt cx="12192000" cy="0"/>
          </a:xfrm>
        </p:grpSpPr>
        <p:cxnSp>
          <p:nvCxnSpPr>
            <p:cNvPr id="19" name="Straight Connector 18">
              <a:extLst>
                <a:ext uri="{FF2B5EF4-FFF2-40B4-BE49-F238E27FC236}">
                  <a16:creationId xmlns:a16="http://schemas.microsoft.com/office/drawing/2014/main" id="{751FD985-534D-482F-828F-47DA6D68D9DC}"/>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1CED58-3DAB-43D0-92A2-448863AFB08E}"/>
                </a:ext>
              </a:extLst>
            </p:cNvPr>
            <p:cNvCxnSpPr/>
            <p:nvPr userDrawn="1"/>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A81A77A1-7CC7-453C-B19B-A1754540A797}"/>
              </a:ext>
            </a:extLst>
          </p:cNvPr>
          <p:cNvPicPr>
            <a:picLocks noChangeAspect="1"/>
          </p:cNvPicPr>
          <p:nvPr userDrawn="1"/>
        </p:nvPicPr>
        <p:blipFill>
          <a:blip r:embed="rId5"/>
          <a:stretch>
            <a:fillRect/>
          </a:stretch>
        </p:blipFill>
        <p:spPr>
          <a:xfrm>
            <a:off x="9101328" y="5308114"/>
            <a:ext cx="2679192" cy="885408"/>
          </a:xfrm>
          <a:prstGeom prst="rect">
            <a:avLst/>
          </a:prstGeom>
        </p:spPr>
      </p:pic>
    </p:spTree>
    <p:custDataLst>
      <p:tags r:id="rId1"/>
    </p:custDataLst>
    <p:extLst>
      <p:ext uri="{BB962C8B-B14F-4D97-AF65-F5344CB8AC3E}">
        <p14:creationId xmlns:p14="http://schemas.microsoft.com/office/powerpoint/2010/main" val="409676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pic>
        <p:nvPicPr>
          <p:cNvPr id="13" name="Red Gradient Block" descr="G:\_55906_Brand_Integration\_PPT_Template\R5_20151208\Images\Title_Red_Gradient_Rever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2" hasCustomPrompt="1"/>
          </p:nvPr>
        </p:nvSpPr>
        <p:spPr bwMode="black">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bwMode="white">
          <a:xfrm>
            <a:off x="411480" y="5628417"/>
            <a:ext cx="7452360" cy="276999"/>
          </a:xfrm>
        </p:spPr>
        <p:txBody>
          <a:bodyPr/>
          <a:lstStyle>
            <a:lvl1pPr marL="0" indent="0">
              <a:spcBef>
                <a:spcPts val="0"/>
              </a:spcBef>
              <a:buNone/>
              <a:defRPr sz="2000" b="0">
                <a:solidFill>
                  <a:schemeClr val="bg1">
                    <a:lumMod val="85000"/>
                  </a:schemeClr>
                </a:solidFill>
              </a:defRPr>
            </a:lvl1pPr>
          </a:lstStyle>
          <a:p>
            <a:pPr lvl="0"/>
            <a:r>
              <a:rPr lang="en-US"/>
              <a:t>Edit Master text styles</a:t>
            </a:r>
          </a:p>
        </p:txBody>
      </p:sp>
      <p:sp>
        <p:nvSpPr>
          <p:cNvPr id="11" name="Subtitle 2"/>
          <p:cNvSpPr>
            <a:spLocks noGrp="1"/>
          </p:cNvSpPr>
          <p:nvPr>
            <p:ph type="subTitle" idx="1" hasCustomPrompt="1"/>
          </p:nvPr>
        </p:nvSpPr>
        <p:spPr bwMode="white">
          <a:xfrm>
            <a:off x="411480" y="5199599"/>
            <a:ext cx="7452360" cy="332399"/>
          </a:xfrm>
        </p:spPr>
        <p:txBody>
          <a:bodyPr lIns="0" tIns="0" rIns="0" bIns="0"/>
          <a:lstStyle>
            <a:lvl1pPr marL="0" marR="0" indent="0" algn="l">
              <a:spcBef>
                <a:spcPts val="0"/>
              </a:spcBef>
              <a:spcAft>
                <a:spcPts val="0"/>
              </a:spcAft>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4" name="Rectangle 3"/>
          <p:cNvSpPr/>
          <p:nvPr/>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nvGrpSpPr>
          <p:cNvPr id="16" name="Two-tone Gray"/>
          <p:cNvGrpSpPr/>
          <p:nvPr/>
        </p:nvGrpSpPr>
        <p:grpSpPr bwMode="ltGray">
          <a:xfrm>
            <a:off x="0" y="5010150"/>
            <a:ext cx="12192000" cy="0"/>
            <a:chOff x="0" y="5010150"/>
            <a:chExt cx="12192000" cy="0"/>
          </a:xfrm>
        </p:grpSpPr>
        <p:cxnSp>
          <p:nvCxnSpPr>
            <p:cNvPr id="18" name="Straight Connector 17"/>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Red Gradient Block" descr="G:\_55906_Brand_Integration\_PPT_Template\R5_20151208\Images\Title_Red_Gradient_Reversed.jpg">
            <a:extLst>
              <a:ext uri="{FF2B5EF4-FFF2-40B4-BE49-F238E27FC236}">
                <a16:creationId xmlns:a16="http://schemas.microsoft.com/office/drawing/2014/main" id="{A801D419-69EF-4B61-8268-4761807E13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a16="http://schemas.microsoft.com/office/drawing/2014/main" id="{C7DA334C-1DB9-4588-BEFC-BCE6F7BB4AE4}"/>
              </a:ext>
            </a:extLst>
          </p:cNvPr>
          <p:cNvSpPr txBox="1">
            <a:spLocks/>
          </p:cNvSpPr>
          <p:nvPr userDrawn="1"/>
        </p:nvSpPr>
        <p:spPr bwMode="white">
          <a:xfrm>
            <a:off x="411480" y="6629400"/>
            <a:ext cx="5485476" cy="123111"/>
          </a:xfrm>
          <a:prstGeom prst="rect">
            <a:avLst/>
          </a:prstGeom>
          <a:noFill/>
        </p:spPr>
        <p:txBody>
          <a:bodyPr wrap="none" lIns="0" tIns="0" rIns="0" bIns="0" rtlCol="0" anchor="t">
            <a:spAutoFit/>
          </a:bodyPr>
          <a:lstStyle/>
          <a:p>
            <a:r>
              <a:rPr lang="en-US" sz="800" dirty="0">
                <a:solidFill>
                  <a:schemeClr val="bg1">
                    <a:lumMod val="95000"/>
                  </a:schemeClr>
                </a:solidFill>
              </a:rPr>
              <a:t>Copyright © 2019 Broadcom.  All Rights Reserved. The term “Broadcom” refers to Broadcom Inc. and/or its subsidiaries.</a:t>
            </a:r>
          </a:p>
        </p:txBody>
      </p:sp>
      <p:sp>
        <p:nvSpPr>
          <p:cNvPr id="20" name="Rectangle 19">
            <a:extLst>
              <a:ext uri="{FF2B5EF4-FFF2-40B4-BE49-F238E27FC236}">
                <a16:creationId xmlns:a16="http://schemas.microsoft.com/office/drawing/2014/main" id="{30E5B9E6-2705-4E0D-AD09-4199109BB835}"/>
              </a:ext>
            </a:extLst>
          </p:cNvPr>
          <p:cNvSpPr/>
          <p:nvPr userDrawn="1"/>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nvGrpSpPr>
          <p:cNvPr id="22" name="Two-tone Gray">
            <a:extLst>
              <a:ext uri="{FF2B5EF4-FFF2-40B4-BE49-F238E27FC236}">
                <a16:creationId xmlns:a16="http://schemas.microsoft.com/office/drawing/2014/main" id="{64F4A272-99E9-4C76-9534-63DC2C06866D}"/>
              </a:ext>
            </a:extLst>
          </p:cNvPr>
          <p:cNvGrpSpPr/>
          <p:nvPr userDrawn="1"/>
        </p:nvGrpSpPr>
        <p:grpSpPr bwMode="ltGray">
          <a:xfrm>
            <a:off x="0" y="5010150"/>
            <a:ext cx="12192000" cy="0"/>
            <a:chOff x="0" y="5010150"/>
            <a:chExt cx="12192000" cy="0"/>
          </a:xfrm>
        </p:grpSpPr>
        <p:cxnSp>
          <p:nvCxnSpPr>
            <p:cNvPr id="23" name="Straight Connector 22">
              <a:extLst>
                <a:ext uri="{FF2B5EF4-FFF2-40B4-BE49-F238E27FC236}">
                  <a16:creationId xmlns:a16="http://schemas.microsoft.com/office/drawing/2014/main" id="{3FCF2535-EF61-4269-A26E-C9528CD2FCFF}"/>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25B7D2-D517-4949-A847-2C2BA91E6C68}"/>
                </a:ext>
              </a:extLst>
            </p:cNvPr>
            <p:cNvCxnSpPr/>
            <p:nvPr userDrawn="1"/>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0C43B552-E496-468B-BB8B-76269AC4D872}"/>
              </a:ext>
            </a:extLst>
          </p:cNvPr>
          <p:cNvPicPr>
            <a:picLocks noChangeAspect="1"/>
          </p:cNvPicPr>
          <p:nvPr userDrawn="1"/>
        </p:nvPicPr>
        <p:blipFill>
          <a:blip r:embed="rId4"/>
          <a:stretch>
            <a:fillRect/>
          </a:stretch>
        </p:blipFill>
        <p:spPr>
          <a:xfrm>
            <a:off x="8534400" y="455928"/>
            <a:ext cx="3200400" cy="1057655"/>
          </a:xfrm>
          <a:prstGeom prst="rect">
            <a:avLst/>
          </a:prstGeom>
        </p:spPr>
      </p:pic>
    </p:spTree>
    <p:custDataLst>
      <p:tags r:id="rId1"/>
    </p:custDataLst>
    <p:extLst>
      <p:ext uri="{BB962C8B-B14F-4D97-AF65-F5344CB8AC3E}">
        <p14:creationId xmlns:p14="http://schemas.microsoft.com/office/powerpoint/2010/main" val="168617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Circuitry">
    <p:spTree>
      <p:nvGrpSpPr>
        <p:cNvPr id="1" name=""/>
        <p:cNvGrpSpPr/>
        <p:nvPr/>
      </p:nvGrpSpPr>
      <p:grpSpPr>
        <a:xfrm>
          <a:off x="0" y="0"/>
          <a:ext cx="0" cy="0"/>
          <a:chOff x="0" y="0"/>
          <a:chExt cx="0" cy="0"/>
        </a:xfrm>
      </p:grpSpPr>
      <p:pic>
        <p:nvPicPr>
          <p:cNvPr id="4" name="gray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Two-tone Red Rounded"/>
          <p:cNvGrpSpPr/>
          <p:nvPr/>
        </p:nvGrpSpPr>
        <p:grpSpPr bwMode="gray">
          <a:xfrm>
            <a:off x="0" y="4662176"/>
            <a:ext cx="7653791" cy="0"/>
            <a:chOff x="317625" y="4690751"/>
            <a:chExt cx="7653791" cy="0"/>
          </a:xfrm>
        </p:grpSpPr>
        <p:cxnSp>
          <p:nvCxnSpPr>
            <p:cNvPr id="15" name="Straight Connector 14"/>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2578608"/>
            <a:ext cx="713232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1" name="Subtitle 2"/>
          <p:cNvSpPr>
            <a:spLocks noGrp="1"/>
          </p:cNvSpPr>
          <p:nvPr>
            <p:ph type="subTitle" idx="1" hasCustomPrompt="1"/>
          </p:nvPr>
        </p:nvSpPr>
        <p:spPr>
          <a:xfrm>
            <a:off x="411480" y="4992079"/>
            <a:ext cx="713232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2" name="Text Placeholder 3"/>
          <p:cNvSpPr>
            <a:spLocks noGrp="1"/>
          </p:cNvSpPr>
          <p:nvPr>
            <p:ph type="body" sz="quarter" idx="13"/>
          </p:nvPr>
        </p:nvSpPr>
        <p:spPr>
          <a:xfrm>
            <a:off x="411479" y="5420897"/>
            <a:ext cx="7132320" cy="276999"/>
          </a:xfrm>
        </p:spPr>
        <p:txBody>
          <a:bodyPr/>
          <a:lstStyle>
            <a:lvl1pPr marL="0" indent="0">
              <a:spcBef>
                <a:spcPts val="0"/>
              </a:spcBef>
              <a:buNone/>
              <a:defRPr sz="2000" b="0">
                <a:solidFill>
                  <a:schemeClr val="tx1"/>
                </a:solidFill>
              </a:defRPr>
            </a:lvl1pPr>
          </a:lstStyle>
          <a:p>
            <a:pPr lvl="0"/>
            <a:r>
              <a:rPr lang="en-US"/>
              <a:t>Edit Master text styles</a:t>
            </a:r>
          </a:p>
        </p:txBody>
      </p:sp>
      <p:sp>
        <p:nvSpPr>
          <p:cNvPr id="8" name="Copyright"/>
          <p:cNvSpPr txBox="1">
            <a:spLocks/>
          </p:cNvSpPr>
          <p:nvPr/>
        </p:nvSpPr>
        <p:spPr>
          <a:xfrm>
            <a:off x="411480" y="6629400"/>
            <a:ext cx="5485476" cy="123111"/>
          </a:xfrm>
          <a:prstGeom prst="rect">
            <a:avLst/>
          </a:prstGeom>
          <a:noFill/>
        </p:spPr>
        <p:txBody>
          <a:bodyPr wrap="none" lIns="0" tIns="0" rIns="0" bIns="0" rtlCol="0" anchor="t">
            <a:spAutoFit/>
          </a:bodyPr>
          <a:lstStyle/>
          <a:p>
            <a:r>
              <a:rPr lang="en-US" sz="800" dirty="0">
                <a:solidFill>
                  <a:srgbClr val="4D4D4F"/>
                </a:solidFill>
              </a:rPr>
              <a:t>Copyright © 2019 Broadcom.  All Rights Reserved. The term “Broadcom” refers to Broadcom Inc. and/or its subsidiaries.</a:t>
            </a:r>
          </a:p>
        </p:txBody>
      </p:sp>
      <p:pic>
        <p:nvPicPr>
          <p:cNvPr id="17" name="gray circuit">
            <a:extLst>
              <a:ext uri="{FF2B5EF4-FFF2-40B4-BE49-F238E27FC236}">
                <a16:creationId xmlns:a16="http://schemas.microsoft.com/office/drawing/2014/main" id="{7D866423-66DC-4943-805D-1C0C8845D7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Two-tone Red Rounded">
            <a:extLst>
              <a:ext uri="{FF2B5EF4-FFF2-40B4-BE49-F238E27FC236}">
                <a16:creationId xmlns:a16="http://schemas.microsoft.com/office/drawing/2014/main" id="{ED6DE2B4-7A6D-4B2E-9D8B-9EB068990954}"/>
              </a:ext>
            </a:extLst>
          </p:cNvPr>
          <p:cNvGrpSpPr/>
          <p:nvPr userDrawn="1"/>
        </p:nvGrpSpPr>
        <p:grpSpPr bwMode="gray">
          <a:xfrm>
            <a:off x="0" y="4662176"/>
            <a:ext cx="7653791" cy="0"/>
            <a:chOff x="317625" y="4690751"/>
            <a:chExt cx="7653791" cy="0"/>
          </a:xfrm>
        </p:grpSpPr>
        <p:cxnSp>
          <p:nvCxnSpPr>
            <p:cNvPr id="20" name="Straight Connector 19">
              <a:extLst>
                <a:ext uri="{FF2B5EF4-FFF2-40B4-BE49-F238E27FC236}">
                  <a16:creationId xmlns:a16="http://schemas.microsoft.com/office/drawing/2014/main" id="{C03A1085-A829-4EC6-BC3E-4DBB10236928}"/>
                </a:ext>
              </a:extLst>
            </p:cNvPr>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82A664-0DE7-4317-B946-F9F029D137A3}"/>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4DAC2FB6-34C8-4A29-B1EA-956B70696877}"/>
              </a:ext>
            </a:extLst>
          </p:cNvPr>
          <p:cNvPicPr>
            <a:picLocks noChangeAspect="1"/>
          </p:cNvPicPr>
          <p:nvPr userDrawn="1"/>
        </p:nvPicPr>
        <p:blipFill>
          <a:blip r:embed="rId4"/>
          <a:stretch>
            <a:fillRect/>
          </a:stretch>
        </p:blipFill>
        <p:spPr>
          <a:xfrm>
            <a:off x="8401423" y="4097086"/>
            <a:ext cx="3419856" cy="1130180"/>
          </a:xfrm>
          <a:prstGeom prst="rect">
            <a:avLst/>
          </a:prstGeom>
        </p:spPr>
      </p:pic>
    </p:spTree>
    <p:custDataLst>
      <p:tags r:id="rId1"/>
    </p:custDataLst>
    <p:extLst>
      <p:ext uri="{BB962C8B-B14F-4D97-AF65-F5344CB8AC3E}">
        <p14:creationId xmlns:p14="http://schemas.microsoft.com/office/powerpoint/2010/main" val="81862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grpSp>
        <p:nvGrpSpPr>
          <p:cNvPr id="22" name="Group 21"/>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G:\_55906_Brand_Integration\_55998_Broadcom_Limited_Logo\_Final\04_White\PNG\Broadcom_Ltd_Logo_White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Red Gradient Block" descr="G:\_55906_Brand_Integration\_PPT_Template\R5_20151208\Images\Title_Red_Gradient_Reversed.jpg">
            <a:extLst>
              <a:ext uri="{FF2B5EF4-FFF2-40B4-BE49-F238E27FC236}">
                <a16:creationId xmlns:a16="http://schemas.microsoft.com/office/drawing/2014/main" id="{E5B8F06F-E2FF-479E-B8EC-90E857049C5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709D84-5D89-495E-9C84-B1E956D4F62A}"/>
              </a:ext>
            </a:extLst>
          </p:cNvPr>
          <p:cNvSpPr/>
          <p:nvPr userDrawn="1"/>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7" name="Copyright">
            <a:extLst>
              <a:ext uri="{FF2B5EF4-FFF2-40B4-BE49-F238E27FC236}">
                <a16:creationId xmlns:a16="http://schemas.microsoft.com/office/drawing/2014/main" id="{015FB670-A91C-45EA-919C-7254CB62E26F}"/>
              </a:ext>
            </a:extLst>
          </p:cNvPr>
          <p:cNvSpPr txBox="1">
            <a:spLocks/>
          </p:cNvSpPr>
          <p:nvPr userDrawn="1"/>
        </p:nvSpPr>
        <p:spPr bwMode="white">
          <a:xfrm>
            <a:off x="411480" y="6629400"/>
            <a:ext cx="5485476" cy="123111"/>
          </a:xfrm>
          <a:prstGeom prst="rect">
            <a:avLst/>
          </a:prstGeom>
          <a:noFill/>
        </p:spPr>
        <p:txBody>
          <a:bodyPr wrap="none" lIns="0" tIns="0" rIns="0" bIns="0" rtlCol="0" anchor="t">
            <a:spAutoFit/>
          </a:bodyPr>
          <a:lstStyle/>
          <a:p>
            <a:r>
              <a:rPr lang="en-US" sz="800" dirty="0">
                <a:solidFill>
                  <a:schemeClr val="bg1"/>
                </a:solidFill>
              </a:rPr>
              <a:t>Copyright © 2019 Broadcom.  All Rights Reserved. The term “Broadcom” refers to Broadcom Inc. and/or its subsidiaries.</a:t>
            </a:r>
          </a:p>
        </p:txBody>
      </p:sp>
      <p:grpSp>
        <p:nvGrpSpPr>
          <p:cNvPr id="18" name="Group 17">
            <a:extLst>
              <a:ext uri="{FF2B5EF4-FFF2-40B4-BE49-F238E27FC236}">
                <a16:creationId xmlns:a16="http://schemas.microsoft.com/office/drawing/2014/main" id="{7ED220C5-E93F-4865-BB53-9DFECD714230}"/>
              </a:ext>
            </a:extLst>
          </p:cNvPr>
          <p:cNvGrpSpPr/>
          <p:nvPr userDrawn="1"/>
        </p:nvGrpSpPr>
        <p:grpSpPr bwMode="ltGray">
          <a:xfrm>
            <a:off x="-1" y="5424175"/>
            <a:ext cx="12192001" cy="0"/>
            <a:chOff x="-1" y="5905500"/>
            <a:chExt cx="12192001" cy="0"/>
          </a:xfrm>
        </p:grpSpPr>
        <p:cxnSp>
          <p:nvCxnSpPr>
            <p:cNvPr id="19" name="Straight Connector 18">
              <a:extLst>
                <a:ext uri="{FF2B5EF4-FFF2-40B4-BE49-F238E27FC236}">
                  <a16:creationId xmlns:a16="http://schemas.microsoft.com/office/drawing/2014/main" id="{0E6D0936-C09C-47AE-97D6-A9DFCD97B0BA}"/>
                </a:ext>
              </a:extLst>
            </p:cNvPr>
            <p:cNvCxnSpPr/>
            <p:nvPr userDrawn="1"/>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50936-919E-462F-AADC-19EDA93290D1}"/>
                </a:ext>
              </a:extLst>
            </p:cNvPr>
            <p:cNvCxnSpPr/>
            <p:nvPr userDrawn="1"/>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42508D11-5C7B-43E8-94EF-65B8D1240801}"/>
              </a:ext>
            </a:extLst>
          </p:cNvPr>
          <p:cNvPicPr>
            <a:picLocks noChangeAspect="1"/>
          </p:cNvPicPr>
          <p:nvPr userDrawn="1"/>
        </p:nvPicPr>
        <p:blipFill>
          <a:blip r:embed="rId5"/>
          <a:stretch>
            <a:fillRect/>
          </a:stretch>
        </p:blipFill>
        <p:spPr>
          <a:xfrm>
            <a:off x="8534400" y="5622274"/>
            <a:ext cx="3200400" cy="1057648"/>
          </a:xfrm>
          <a:prstGeom prst="rect">
            <a:avLst/>
          </a:prstGeom>
        </p:spPr>
      </p:pic>
    </p:spTree>
    <p:custDataLst>
      <p:tags r:id="rId1"/>
    </p:custDataLst>
    <p:extLst>
      <p:ext uri="{BB962C8B-B14F-4D97-AF65-F5344CB8AC3E}">
        <p14:creationId xmlns:p14="http://schemas.microsoft.com/office/powerpoint/2010/main" val="109350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Circuitry">
    <p:spTree>
      <p:nvGrpSpPr>
        <p:cNvPr id="1" name=""/>
        <p:cNvGrpSpPr/>
        <p:nvPr/>
      </p:nvGrpSpPr>
      <p:grpSpPr>
        <a:xfrm>
          <a:off x="0" y="0"/>
          <a:ext cx="0" cy="0"/>
          <a:chOff x="0" y="0"/>
          <a:chExt cx="0" cy="0"/>
        </a:xfrm>
      </p:grpSpPr>
      <p:pic>
        <p:nvPicPr>
          <p:cNvPr id="11" name="gray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Two-tone Red Rouded"/>
          <p:cNvGrpSpPr/>
          <p:nvPr/>
        </p:nvGrpSpPr>
        <p:grpSpPr bwMode="gray">
          <a:xfrm>
            <a:off x="0" y="5424175"/>
            <a:ext cx="9344025" cy="338449"/>
            <a:chOff x="0" y="4690751"/>
            <a:chExt cx="7971416" cy="0"/>
          </a:xfrm>
        </p:grpSpPr>
        <p:cxnSp>
          <p:nvCxnSpPr>
            <p:cNvPr id="18" name="Straight Connector 17"/>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3408399"/>
            <a:ext cx="868680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Section Title</a:t>
            </a:r>
          </a:p>
        </p:txBody>
      </p:sp>
      <p:pic>
        <p:nvPicPr>
          <p:cNvPr id="9" name="gray circuit">
            <a:extLst>
              <a:ext uri="{FF2B5EF4-FFF2-40B4-BE49-F238E27FC236}">
                <a16:creationId xmlns:a16="http://schemas.microsoft.com/office/drawing/2014/main" id="{D05E5AB6-D1F8-4B26-B5A8-CDD67F4742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pyright">
            <a:extLst>
              <a:ext uri="{FF2B5EF4-FFF2-40B4-BE49-F238E27FC236}">
                <a16:creationId xmlns:a16="http://schemas.microsoft.com/office/drawing/2014/main" id="{B396315E-0E41-4AF2-8180-2C5AAF630A45}"/>
              </a:ext>
            </a:extLst>
          </p:cNvPr>
          <p:cNvSpPr txBox="1">
            <a:spLocks/>
          </p:cNvSpPr>
          <p:nvPr userDrawn="1"/>
        </p:nvSpPr>
        <p:spPr>
          <a:xfrm>
            <a:off x="411480" y="6629400"/>
            <a:ext cx="5485476" cy="123111"/>
          </a:xfrm>
          <a:prstGeom prst="rect">
            <a:avLst/>
          </a:prstGeom>
          <a:noFill/>
        </p:spPr>
        <p:txBody>
          <a:bodyPr wrap="none" lIns="0" tIns="0" rIns="0" bIns="0" rtlCol="0" anchor="t">
            <a:spAutoFit/>
          </a:bodyPr>
          <a:lstStyle/>
          <a:p>
            <a:r>
              <a:rPr lang="en-US" sz="800" dirty="0">
                <a:solidFill>
                  <a:srgbClr val="4D4D4F"/>
                </a:solidFill>
              </a:rPr>
              <a:t>Copyright © 2019 Broadcom.  All Rights Reserved. The term “Broadcom” refers to Broadcom Inc. and/or its subsidiaries.</a:t>
            </a:r>
          </a:p>
        </p:txBody>
      </p:sp>
      <p:grpSp>
        <p:nvGrpSpPr>
          <p:cNvPr id="13" name="Two-tone Red Rouded">
            <a:extLst>
              <a:ext uri="{FF2B5EF4-FFF2-40B4-BE49-F238E27FC236}">
                <a16:creationId xmlns:a16="http://schemas.microsoft.com/office/drawing/2014/main" id="{4EDD5369-F36C-4B72-8992-B471FD32EF4A}"/>
              </a:ext>
            </a:extLst>
          </p:cNvPr>
          <p:cNvGrpSpPr/>
          <p:nvPr userDrawn="1"/>
        </p:nvGrpSpPr>
        <p:grpSpPr bwMode="gray">
          <a:xfrm>
            <a:off x="0" y="5424175"/>
            <a:ext cx="9344025" cy="338449"/>
            <a:chOff x="0" y="4690751"/>
            <a:chExt cx="7971416" cy="0"/>
          </a:xfrm>
        </p:grpSpPr>
        <p:cxnSp>
          <p:nvCxnSpPr>
            <p:cNvPr id="14" name="Straight Connector 13">
              <a:extLst>
                <a:ext uri="{FF2B5EF4-FFF2-40B4-BE49-F238E27FC236}">
                  <a16:creationId xmlns:a16="http://schemas.microsoft.com/office/drawing/2014/main" id="{DDA34C82-BFF5-4B63-939A-DE22B1E365EC}"/>
                </a:ext>
              </a:extLst>
            </p:cNvPr>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4A7085-185E-4B64-BED9-1E9F068C91DA}"/>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FA9ECCCE-5B2B-4BF2-BA26-0BA1761CFC3C}"/>
              </a:ext>
            </a:extLst>
          </p:cNvPr>
          <p:cNvPicPr>
            <a:picLocks noChangeAspect="1"/>
          </p:cNvPicPr>
          <p:nvPr userDrawn="1"/>
        </p:nvPicPr>
        <p:blipFill>
          <a:blip r:embed="rId4"/>
          <a:stretch>
            <a:fillRect/>
          </a:stretch>
        </p:blipFill>
        <p:spPr>
          <a:xfrm>
            <a:off x="9787128" y="5094791"/>
            <a:ext cx="1993392" cy="658768"/>
          </a:xfrm>
          <a:prstGeom prst="rect">
            <a:avLst/>
          </a:prstGeom>
        </p:spPr>
      </p:pic>
    </p:spTree>
    <p:custDataLst>
      <p:tags r:id="rId1"/>
    </p:custDataLst>
    <p:extLst>
      <p:ext uri="{BB962C8B-B14F-4D97-AF65-F5344CB8AC3E}">
        <p14:creationId xmlns:p14="http://schemas.microsoft.com/office/powerpoint/2010/main" val="158122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2136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custDataLst>
      <p:tags r:id="rId1"/>
    </p:custDataLst>
    <p:extLst>
      <p:ext uri="{BB962C8B-B14F-4D97-AF65-F5344CB8AC3E}">
        <p14:creationId xmlns:p14="http://schemas.microsoft.com/office/powerpoint/2010/main" val="155882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551311"/>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71204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01159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pic>
        <p:nvPicPr>
          <p:cNvPr id="13"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2" hasCustomPrompt="1"/>
          </p:nvPr>
        </p:nvSpPr>
        <p:spPr bwMode="black">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bwMode="white">
          <a:xfrm>
            <a:off x="411480" y="5628417"/>
            <a:ext cx="7452360" cy="276999"/>
          </a:xfrm>
        </p:spPr>
        <p:txBody>
          <a:bodyPr/>
          <a:lstStyle>
            <a:lvl1pPr marL="0" indent="0">
              <a:spcBef>
                <a:spcPts val="0"/>
              </a:spcBef>
              <a:buNone/>
              <a:defRPr sz="2000" b="0">
                <a:solidFill>
                  <a:schemeClr val="bg1">
                    <a:lumMod val="85000"/>
                  </a:schemeClr>
                </a:solidFill>
              </a:defRPr>
            </a:lvl1pPr>
          </a:lstStyle>
          <a:p>
            <a:pPr lvl="0"/>
            <a:r>
              <a:rPr lang="en-US"/>
              <a:t>Edit Master text styles</a:t>
            </a:r>
          </a:p>
        </p:txBody>
      </p:sp>
      <p:sp>
        <p:nvSpPr>
          <p:cNvPr id="11" name="Subtitle 2"/>
          <p:cNvSpPr>
            <a:spLocks noGrp="1"/>
          </p:cNvSpPr>
          <p:nvPr>
            <p:ph type="subTitle" idx="1" hasCustomPrompt="1"/>
          </p:nvPr>
        </p:nvSpPr>
        <p:spPr bwMode="white">
          <a:xfrm>
            <a:off x="411480" y="5199599"/>
            <a:ext cx="7452360" cy="332399"/>
          </a:xfrm>
        </p:spPr>
        <p:txBody>
          <a:bodyPr lIns="0" tIns="0" rIns="0" bIns="0"/>
          <a:lstStyle>
            <a:lvl1pPr marL="0" marR="0" indent="0" algn="l">
              <a:spcBef>
                <a:spcPts val="0"/>
              </a:spcBef>
              <a:spcAft>
                <a:spcPts val="0"/>
              </a:spcAft>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4" name="Rectangle 3"/>
          <p:cNvSpPr/>
          <p:nvPr/>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1027" name="BRCM Logo" descr="G:\_55906_Brand_Integration\55998_Logo_Update-Refinement\_Final\01_Red-Black\PNG\Broadcom_Ltd_Logo_Red-Black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wo-tone Gray"/>
          <p:cNvGrpSpPr/>
          <p:nvPr/>
        </p:nvGrpSpPr>
        <p:grpSpPr bwMode="ltGray">
          <a:xfrm>
            <a:off x="0" y="5010150"/>
            <a:ext cx="12192000" cy="0"/>
            <a:chOff x="0" y="5010150"/>
            <a:chExt cx="12192000" cy="0"/>
          </a:xfrm>
        </p:grpSpPr>
        <p:cxnSp>
          <p:nvCxnSpPr>
            <p:cNvPr id="18" name="Straight Connector 17"/>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Red Gradient Block" descr="G:\_55906_Brand_Integration\_PPT_Template\R5_20151208\Images\Title_Red_Gradient_Reversed.jpg">
            <a:extLst>
              <a:ext uri="{FF2B5EF4-FFF2-40B4-BE49-F238E27FC236}">
                <a16:creationId xmlns:a16="http://schemas.microsoft.com/office/drawing/2014/main" id="{A801D419-69EF-4B61-8268-4761807E1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a16="http://schemas.microsoft.com/office/drawing/2014/main" id="{C7DA334C-1DB9-4588-BEFC-BCE6F7BB4AE4}"/>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20" name="Rectangle 19">
            <a:extLst>
              <a:ext uri="{FF2B5EF4-FFF2-40B4-BE49-F238E27FC236}">
                <a16:creationId xmlns:a16="http://schemas.microsoft.com/office/drawing/2014/main" id="{30E5B9E6-2705-4E0D-AD09-4199109BB835}"/>
              </a:ext>
            </a:extLst>
          </p:cNvPr>
          <p:cNvSpPr/>
          <p:nvPr userDrawn="1"/>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21" name="BRCM Logo" descr="G:\_55906_Brand_Integration\55998_Logo_Update-Refinement\_Final\01_Red-Black\PNG\Broadcom_Ltd_Logo_Red-Black_no-tag.png">
            <a:extLst>
              <a:ext uri="{FF2B5EF4-FFF2-40B4-BE49-F238E27FC236}">
                <a16:creationId xmlns:a16="http://schemas.microsoft.com/office/drawing/2014/main" id="{69B88FF3-4EAF-46C8-8572-2D9D5D6E0C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Two-tone Gray">
            <a:extLst>
              <a:ext uri="{FF2B5EF4-FFF2-40B4-BE49-F238E27FC236}">
                <a16:creationId xmlns:a16="http://schemas.microsoft.com/office/drawing/2014/main" id="{64F4A272-99E9-4C76-9534-63DC2C06866D}"/>
              </a:ext>
            </a:extLst>
          </p:cNvPr>
          <p:cNvGrpSpPr/>
          <p:nvPr userDrawn="1"/>
        </p:nvGrpSpPr>
        <p:grpSpPr bwMode="ltGray">
          <a:xfrm>
            <a:off x="0" y="5010150"/>
            <a:ext cx="12192000" cy="0"/>
            <a:chOff x="0" y="5010150"/>
            <a:chExt cx="12192000" cy="0"/>
          </a:xfrm>
        </p:grpSpPr>
        <p:cxnSp>
          <p:nvCxnSpPr>
            <p:cNvPr id="23" name="Straight Connector 22">
              <a:extLst>
                <a:ext uri="{FF2B5EF4-FFF2-40B4-BE49-F238E27FC236}">
                  <a16:creationId xmlns:a16="http://schemas.microsoft.com/office/drawing/2014/main" id="{3FCF2535-EF61-4269-A26E-C9528CD2FCFF}"/>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25B7D2-D517-4949-A847-2C2BA91E6C68}"/>
                </a:ext>
              </a:extLst>
            </p:cNvPr>
            <p:cNvCxnSpPr/>
            <p:nvPr userDrawn="1"/>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714501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2499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D: Full Text">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440267" y="521210"/>
            <a:ext cx="11330517" cy="332399"/>
          </a:xfrm>
          <a:prstGeom prst="rect">
            <a:avLst/>
          </a:prstGeom>
        </p:spPr>
        <p:txBody>
          <a:bodyPr lIns="0" rIns="0"/>
          <a:lstStyle>
            <a:lvl1pPr marL="0" indent="0">
              <a:buFontTx/>
              <a:buNone/>
              <a:defRPr sz="2400" b="0">
                <a:solidFill>
                  <a:schemeClr val="bg1"/>
                </a:solidFill>
                <a:latin typeface="Calibri" pitchFamily="34" charset="0"/>
              </a:defRPr>
            </a:lvl1pPr>
            <a:lvl2pPr marL="457189" indent="-228594">
              <a:spcBef>
                <a:spcPts val="72"/>
              </a:spcBef>
              <a:buFont typeface="Verdana" pitchFamily="34" charset="0"/>
              <a:buChar char="&gt;"/>
              <a:defRPr sz="1600" baseline="0">
                <a:solidFill>
                  <a:srgbClr val="0064AF"/>
                </a:solidFill>
              </a:defRPr>
            </a:lvl2pPr>
            <a:lvl3pPr marL="800080" indent="-228594">
              <a:buFont typeface="Arial" pitchFamily="34" charset="0"/>
              <a:buNone/>
              <a:defRPr sz="1400" baseline="0">
                <a:solidFill>
                  <a:srgbClr val="111111"/>
                </a:solidFill>
              </a:defRPr>
            </a:lvl3pPr>
            <a:lvl4pPr marL="1142971" indent="-228594">
              <a:buFont typeface="Verdana" pitchFamily="34" charset="0"/>
              <a:buChar char="–"/>
              <a:defRPr sz="1200"/>
            </a:lvl4pPr>
            <a:lvl5pPr marL="1485863" indent="-228594">
              <a:buFont typeface="Wingdings" pitchFamily="2" charset="2"/>
              <a:buChar char="§"/>
              <a:defRPr sz="1200"/>
            </a:lvl5pPr>
          </a:lstStyle>
          <a:p>
            <a:pPr lvl="0"/>
            <a:r>
              <a:rPr lang="en-US" dirty="0"/>
              <a:t>Subtitle (24pt)</a:t>
            </a:r>
          </a:p>
        </p:txBody>
      </p:sp>
      <p:sp>
        <p:nvSpPr>
          <p:cNvPr id="7" name="Title 12"/>
          <p:cNvSpPr>
            <a:spLocks noGrp="1"/>
          </p:cNvSpPr>
          <p:nvPr>
            <p:ph type="title"/>
          </p:nvPr>
        </p:nvSpPr>
        <p:spPr>
          <a:xfrm>
            <a:off x="438912" y="255209"/>
            <a:ext cx="11338984" cy="366254"/>
          </a:xfrm>
          <a:prstGeom prst="rect">
            <a:avLst/>
          </a:prstGeom>
        </p:spPr>
        <p:txBody>
          <a:bodyPr/>
          <a:lstStyle>
            <a:lvl1pPr>
              <a:defRPr sz="2800">
                <a:solidFill>
                  <a:schemeClr val="bg1"/>
                </a:solidFill>
              </a:defRPr>
            </a:lvl1pPr>
          </a:lstStyle>
          <a:p>
            <a:r>
              <a:rPr lang="en-US"/>
              <a:t>Click to edit Master title style</a:t>
            </a:r>
            <a:endParaRPr lang="en-US" dirty="0"/>
          </a:p>
        </p:txBody>
      </p:sp>
      <p:sp>
        <p:nvSpPr>
          <p:cNvPr id="10" name="Text Placeholder 12"/>
          <p:cNvSpPr>
            <a:spLocks noGrp="1"/>
          </p:cNvSpPr>
          <p:nvPr>
            <p:ph type="body" sz="quarter" idx="18"/>
          </p:nvPr>
        </p:nvSpPr>
        <p:spPr>
          <a:xfrm>
            <a:off x="440269" y="1463041"/>
            <a:ext cx="10924420" cy="4622075"/>
          </a:xfrm>
          <a:prstGeom prst="rect">
            <a:avLst/>
          </a:prstGeom>
        </p:spPr>
        <p:txBody>
          <a:bodyPr lIns="0">
            <a:normAutofit/>
          </a:bodyPr>
          <a:lstStyle>
            <a:lvl1pPr marL="0" indent="0">
              <a:lnSpc>
                <a:spcPct val="100000"/>
              </a:lnSpc>
              <a:buFont typeface="CA Sans" pitchFamily="2" charset="0"/>
              <a:buNone/>
              <a:defRPr sz="1800" b="1">
                <a:solidFill>
                  <a:srgbClr val="E98300"/>
                </a:solidFill>
                <a:latin typeface="Calibri" pitchFamily="34" charset="0"/>
              </a:defRPr>
            </a:lvl1pPr>
            <a:lvl2pPr marL="457189" indent="-228594">
              <a:lnSpc>
                <a:spcPct val="100000"/>
              </a:lnSpc>
              <a:spcBef>
                <a:spcPts val="751"/>
              </a:spcBef>
              <a:buFont typeface="CA Sans" pitchFamily="2" charset="0"/>
              <a:buChar char="–"/>
              <a:defRPr sz="1800" baseline="0">
                <a:solidFill>
                  <a:schemeClr val="tx1"/>
                </a:solidFill>
                <a:latin typeface="Calibri" pitchFamily="34" charset="0"/>
              </a:defRPr>
            </a:lvl2pPr>
            <a:lvl3pPr marL="800080" indent="-228594">
              <a:lnSpc>
                <a:spcPct val="100000"/>
              </a:lnSpc>
              <a:buFont typeface="Arial" pitchFamily="34" charset="0"/>
              <a:buChar char="•"/>
              <a:defRPr sz="1800" baseline="0">
                <a:solidFill>
                  <a:schemeClr val="tx1"/>
                </a:solidFill>
                <a:latin typeface="Calibri" pitchFamily="34" charset="0"/>
              </a:defRPr>
            </a:lvl3pPr>
            <a:lvl4pPr marL="1142971" indent="-228594">
              <a:lnSpc>
                <a:spcPct val="100000"/>
              </a:lnSpc>
              <a:buFont typeface="Verdana" pitchFamily="34" charset="0"/>
              <a:buChar char="–"/>
              <a:defRPr sz="1400">
                <a:solidFill>
                  <a:schemeClr val="tx1"/>
                </a:solidFill>
                <a:latin typeface="Calibri" pitchFamily="34" charset="0"/>
              </a:defRPr>
            </a:lvl4pPr>
            <a:lvl5pPr marL="1485863" indent="-228594">
              <a:lnSpc>
                <a:spcPct val="100000"/>
              </a:lnSpc>
              <a:buFont typeface="Wingdings" pitchFamily="2" charset="2"/>
              <a:buChar char="§"/>
              <a:defRPr sz="1400">
                <a:solidFill>
                  <a:schemeClr val="tx1"/>
                </a:solidFill>
                <a:latin typeface="Calibri"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83923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7274"/>
            <a:ext cx="10972800" cy="366254"/>
          </a:xfrm>
        </p:spPr>
        <p:txBody>
          <a:bodyPr/>
          <a:lstStyle>
            <a:lvl1pPr>
              <a:defRPr/>
            </a:lvl1pPr>
          </a:lstStyle>
          <a:p>
            <a:r>
              <a:rPr lang="en-US" dirty="0"/>
              <a:t>Title - Title Case, Calibri 28 pt bold</a:t>
            </a:r>
          </a:p>
        </p:txBody>
      </p:sp>
      <p:sp>
        <p:nvSpPr>
          <p:cNvPr id="5" name="Text Placeholder 4"/>
          <p:cNvSpPr>
            <a:spLocks noGrp="1"/>
          </p:cNvSpPr>
          <p:nvPr>
            <p:ph type="body" sz="quarter" idx="10"/>
          </p:nvPr>
        </p:nvSpPr>
        <p:spPr>
          <a:xfrm>
            <a:off x="604235" y="1335571"/>
            <a:ext cx="10893499" cy="1479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92667" y="685797"/>
            <a:ext cx="10905071" cy="385763"/>
          </a:xfrm>
        </p:spPr>
        <p:txBody>
          <a:bodyPr vert="horz" lIns="91440" tIns="45720" rIns="91440" bIns="45720" rtlCol="0" anchor="t">
            <a:noAutofit/>
          </a:bodyPr>
          <a:lstStyle>
            <a:lvl1pPr algn="l" defTabSz="342891" rtl="0" eaLnBrk="1" latinLnBrk="0" hangingPunct="1">
              <a:lnSpc>
                <a:spcPct val="90000"/>
              </a:lnSpc>
              <a:spcBef>
                <a:spcPct val="0"/>
              </a:spcBef>
              <a:buNone/>
              <a:defRPr lang="en-US" sz="1500" b="0" kern="1200" smtClean="0">
                <a:solidFill>
                  <a:schemeClr val="tx1"/>
                </a:solidFill>
                <a:latin typeface="+mj-lt"/>
                <a:ea typeface="+mj-ea"/>
                <a:cs typeface="+mj-cs"/>
              </a:defRPr>
            </a:lvl1pPr>
            <a:lvl2pPr algn="l" defTabSz="342891" rtl="0" eaLnBrk="1" latinLnBrk="0" hangingPunct="1">
              <a:lnSpc>
                <a:spcPct val="90000"/>
              </a:lnSpc>
              <a:spcBef>
                <a:spcPct val="0"/>
              </a:spcBef>
              <a:buNone/>
              <a:defRPr lang="en-US" sz="2100" b="0" kern="1200" smtClean="0">
                <a:solidFill>
                  <a:schemeClr val="tx1"/>
                </a:solidFill>
                <a:latin typeface="+mj-lt"/>
                <a:ea typeface="+mj-ea"/>
                <a:cs typeface="+mj-cs"/>
              </a:defRPr>
            </a:lvl2pPr>
            <a:lvl3pPr algn="l" defTabSz="342891" rtl="0" eaLnBrk="1" latinLnBrk="0" hangingPunct="1">
              <a:lnSpc>
                <a:spcPct val="90000"/>
              </a:lnSpc>
              <a:spcBef>
                <a:spcPct val="0"/>
              </a:spcBef>
              <a:buNone/>
              <a:defRPr lang="en-US" sz="2100" b="0" kern="1200" smtClean="0">
                <a:solidFill>
                  <a:schemeClr val="tx1"/>
                </a:solidFill>
                <a:latin typeface="+mj-lt"/>
                <a:ea typeface="+mj-ea"/>
                <a:cs typeface="+mj-cs"/>
              </a:defRPr>
            </a:lvl3pPr>
            <a:lvl4pPr algn="l" defTabSz="342891" rtl="0" eaLnBrk="1" latinLnBrk="0" hangingPunct="1">
              <a:lnSpc>
                <a:spcPct val="90000"/>
              </a:lnSpc>
              <a:spcBef>
                <a:spcPct val="0"/>
              </a:spcBef>
              <a:buNone/>
              <a:defRPr lang="en-US" sz="2100" b="0" kern="1200" smtClean="0">
                <a:solidFill>
                  <a:schemeClr val="tx1"/>
                </a:solidFill>
                <a:latin typeface="+mj-lt"/>
                <a:ea typeface="+mj-ea"/>
                <a:cs typeface="+mj-cs"/>
              </a:defRPr>
            </a:lvl4pPr>
            <a:lvl5pPr algn="l" defTabSz="342891" rtl="0" eaLnBrk="1" latinLnBrk="0" hangingPunct="1">
              <a:lnSpc>
                <a:spcPct val="90000"/>
              </a:lnSpc>
              <a:spcBef>
                <a:spcPct val="0"/>
              </a:spcBef>
              <a:buNone/>
              <a:defRPr lang="en-US" sz="2100" b="0" kern="1200" dirty="0" smtClean="0">
                <a:solidFill>
                  <a:schemeClr val="tx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97504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Circuitry">
    <p:spTree>
      <p:nvGrpSpPr>
        <p:cNvPr id="1" name=""/>
        <p:cNvGrpSpPr/>
        <p:nvPr/>
      </p:nvGrpSpPr>
      <p:grpSpPr>
        <a:xfrm>
          <a:off x="0" y="0"/>
          <a:ext cx="0" cy="0"/>
          <a:chOff x="0" y="0"/>
          <a:chExt cx="0" cy="0"/>
        </a:xfrm>
      </p:grpSpPr>
      <p:pic>
        <p:nvPicPr>
          <p:cNvPr id="4"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4" name="Two-tone Red Rounded"/>
          <p:cNvGrpSpPr/>
          <p:nvPr/>
        </p:nvGrpSpPr>
        <p:grpSpPr bwMode="gray">
          <a:xfrm>
            <a:off x="0" y="4662176"/>
            <a:ext cx="7653791" cy="0"/>
            <a:chOff x="317625" y="4690751"/>
            <a:chExt cx="7653791" cy="0"/>
          </a:xfrm>
        </p:grpSpPr>
        <p:cxnSp>
          <p:nvCxnSpPr>
            <p:cNvPr id="15" name="Straight Connector 14"/>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2578608"/>
            <a:ext cx="713232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1" name="Subtitle 2"/>
          <p:cNvSpPr>
            <a:spLocks noGrp="1"/>
          </p:cNvSpPr>
          <p:nvPr>
            <p:ph type="subTitle" idx="1" hasCustomPrompt="1"/>
          </p:nvPr>
        </p:nvSpPr>
        <p:spPr>
          <a:xfrm>
            <a:off x="411480" y="4992079"/>
            <a:ext cx="713232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2" name="Text Placeholder 3"/>
          <p:cNvSpPr>
            <a:spLocks noGrp="1"/>
          </p:cNvSpPr>
          <p:nvPr>
            <p:ph type="body" sz="quarter" idx="13"/>
          </p:nvPr>
        </p:nvSpPr>
        <p:spPr>
          <a:xfrm>
            <a:off x="411479" y="5420897"/>
            <a:ext cx="7132320" cy="276999"/>
          </a:xfrm>
        </p:spPr>
        <p:txBody>
          <a:bodyPr/>
          <a:lstStyle>
            <a:lvl1pPr marL="0" indent="0">
              <a:spcBef>
                <a:spcPts val="0"/>
              </a:spcBef>
              <a:buNone/>
              <a:defRPr sz="2000" b="0">
                <a:solidFill>
                  <a:schemeClr val="tx1"/>
                </a:solidFill>
              </a:defRPr>
            </a:lvl1pPr>
          </a:lstStyle>
          <a:p>
            <a:pPr lvl="0"/>
            <a:r>
              <a:rPr lang="en-US"/>
              <a:t>Edit Master text styles</a:t>
            </a:r>
          </a:p>
        </p:txBody>
      </p:sp>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7" name="gray circuit">
            <a:extLst>
              <a:ext uri="{FF2B5EF4-FFF2-40B4-BE49-F238E27FC236}">
                <a16:creationId xmlns:a16="http://schemas.microsoft.com/office/drawing/2014/main" id="{7D866423-66DC-4943-805D-1C0C8845D7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BRCM Logo">
            <a:extLst>
              <a:ext uri="{FF2B5EF4-FFF2-40B4-BE49-F238E27FC236}">
                <a16:creationId xmlns:a16="http://schemas.microsoft.com/office/drawing/2014/main" id="{9780AC0C-7C00-4367-8099-1D85C832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9" name="Two-tone Red Rounded">
            <a:extLst>
              <a:ext uri="{FF2B5EF4-FFF2-40B4-BE49-F238E27FC236}">
                <a16:creationId xmlns:a16="http://schemas.microsoft.com/office/drawing/2014/main" id="{ED6DE2B4-7A6D-4B2E-9D8B-9EB068990954}"/>
              </a:ext>
            </a:extLst>
          </p:cNvPr>
          <p:cNvGrpSpPr/>
          <p:nvPr userDrawn="1"/>
        </p:nvGrpSpPr>
        <p:grpSpPr bwMode="gray">
          <a:xfrm>
            <a:off x="0" y="4662176"/>
            <a:ext cx="7653791" cy="0"/>
            <a:chOff x="317625" y="4690751"/>
            <a:chExt cx="7653791" cy="0"/>
          </a:xfrm>
        </p:grpSpPr>
        <p:cxnSp>
          <p:nvCxnSpPr>
            <p:cNvPr id="20" name="Straight Connector 19">
              <a:extLst>
                <a:ext uri="{FF2B5EF4-FFF2-40B4-BE49-F238E27FC236}">
                  <a16:creationId xmlns:a16="http://schemas.microsoft.com/office/drawing/2014/main" id="{C03A1085-A829-4EC6-BC3E-4DBB10236928}"/>
                </a:ext>
              </a:extLst>
            </p:cNvPr>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82A664-0DE7-4317-B946-F9F029D137A3}"/>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22" name="Copyright">
            <a:extLst>
              <a:ext uri="{FF2B5EF4-FFF2-40B4-BE49-F238E27FC236}">
                <a16:creationId xmlns:a16="http://schemas.microsoft.com/office/drawing/2014/main" id="{7E1E8235-8F22-4987-A1DD-1CE17F8C2BEF}"/>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Tree>
    <p:extLst>
      <p:ext uri="{BB962C8B-B14F-4D97-AF65-F5344CB8AC3E}">
        <p14:creationId xmlns:p14="http://schemas.microsoft.com/office/powerpoint/2010/main" val="14444126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22" name="Group 21"/>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G:\_55906_Brand_Integration\_55998_Broadcom_Limited_Logo\_Final\04_White\PNG\Broadcom_Ltd_Logo_White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Red Gradient Block" descr="G:\_55906_Brand_Integration\_PPT_Template\R5_20151208\Images\Title_Red_Gradient_Reversed.jpg">
            <a:extLst>
              <a:ext uri="{FF2B5EF4-FFF2-40B4-BE49-F238E27FC236}">
                <a16:creationId xmlns:a16="http://schemas.microsoft.com/office/drawing/2014/main" id="{E5B8F06F-E2FF-479E-B8EC-90E857049C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709D84-5D89-495E-9C84-B1E956D4F62A}"/>
              </a:ext>
            </a:extLst>
          </p:cNvPr>
          <p:cNvSpPr/>
          <p:nvPr userDrawn="1"/>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7" name="Copyright">
            <a:extLst>
              <a:ext uri="{FF2B5EF4-FFF2-40B4-BE49-F238E27FC236}">
                <a16:creationId xmlns:a16="http://schemas.microsoft.com/office/drawing/2014/main" id="{015FB670-A91C-45EA-919C-7254CB62E26F}"/>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18" name="Group 17">
            <a:extLst>
              <a:ext uri="{FF2B5EF4-FFF2-40B4-BE49-F238E27FC236}">
                <a16:creationId xmlns:a16="http://schemas.microsoft.com/office/drawing/2014/main" id="{7ED220C5-E93F-4865-BB53-9DFECD714230}"/>
              </a:ext>
            </a:extLst>
          </p:cNvPr>
          <p:cNvGrpSpPr/>
          <p:nvPr userDrawn="1"/>
        </p:nvGrpSpPr>
        <p:grpSpPr bwMode="ltGray">
          <a:xfrm>
            <a:off x="-1" y="5424175"/>
            <a:ext cx="12192001" cy="0"/>
            <a:chOff x="-1" y="5905500"/>
            <a:chExt cx="12192001" cy="0"/>
          </a:xfrm>
        </p:grpSpPr>
        <p:cxnSp>
          <p:nvCxnSpPr>
            <p:cNvPr id="19" name="Straight Connector 18">
              <a:extLst>
                <a:ext uri="{FF2B5EF4-FFF2-40B4-BE49-F238E27FC236}">
                  <a16:creationId xmlns:a16="http://schemas.microsoft.com/office/drawing/2014/main" id="{0E6D0936-C09C-47AE-97D6-A9DFCD97B0BA}"/>
                </a:ext>
              </a:extLst>
            </p:cNvPr>
            <p:cNvCxnSpPr/>
            <p:nvPr userDrawn="1"/>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50936-919E-462F-AADC-19EDA93290D1}"/>
                </a:ext>
              </a:extLst>
            </p:cNvPr>
            <p:cNvCxnSpPr/>
            <p:nvPr userDrawn="1"/>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 descr="G:\_55906_Brand_Integration\_55998_Broadcom_Limited_Logo\_Final\04_White\PNG\Broadcom_Ltd_Logo_White_no-tag.png">
            <a:extLst>
              <a:ext uri="{FF2B5EF4-FFF2-40B4-BE49-F238E27FC236}">
                <a16:creationId xmlns:a16="http://schemas.microsoft.com/office/drawing/2014/main" id="{063B28B7-8D34-42C3-81F2-CC8A9729AB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5417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Circuitry">
    <p:spTree>
      <p:nvGrpSpPr>
        <p:cNvPr id="1" name=""/>
        <p:cNvGrpSpPr/>
        <p:nvPr/>
      </p:nvGrpSpPr>
      <p:grpSpPr>
        <a:xfrm>
          <a:off x="0" y="0"/>
          <a:ext cx="0" cy="0"/>
          <a:chOff x="0" y="0"/>
          <a:chExt cx="0" cy="0"/>
        </a:xfrm>
      </p:grpSpPr>
      <p:pic>
        <p:nvPicPr>
          <p:cNvPr id="11"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7" name="Two-tone Red Rouded"/>
          <p:cNvGrpSpPr/>
          <p:nvPr/>
        </p:nvGrpSpPr>
        <p:grpSpPr bwMode="gray">
          <a:xfrm>
            <a:off x="0" y="5424175"/>
            <a:ext cx="9344025" cy="338449"/>
            <a:chOff x="0" y="4690751"/>
            <a:chExt cx="7971416" cy="0"/>
          </a:xfrm>
        </p:grpSpPr>
        <p:cxnSp>
          <p:nvCxnSpPr>
            <p:cNvPr id="18" name="Straight Connector 17"/>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0"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
        <p:nvSpPr>
          <p:cNvPr id="10" name="Text Placeholder 16"/>
          <p:cNvSpPr>
            <a:spLocks noGrp="1"/>
          </p:cNvSpPr>
          <p:nvPr>
            <p:ph type="body" sz="quarter" idx="12" hasCustomPrompt="1"/>
          </p:nvPr>
        </p:nvSpPr>
        <p:spPr bwMode="black">
          <a:xfrm>
            <a:off x="411480" y="3408399"/>
            <a:ext cx="868680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Section Title</a:t>
            </a:r>
          </a:p>
        </p:txBody>
      </p:sp>
      <p:pic>
        <p:nvPicPr>
          <p:cNvPr id="9" name="gray circuit">
            <a:extLst>
              <a:ext uri="{FF2B5EF4-FFF2-40B4-BE49-F238E27FC236}">
                <a16:creationId xmlns:a16="http://schemas.microsoft.com/office/drawing/2014/main" id="{D05E5AB6-D1F8-4B26-B5A8-CDD67F474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pyright">
            <a:extLst>
              <a:ext uri="{FF2B5EF4-FFF2-40B4-BE49-F238E27FC236}">
                <a16:creationId xmlns:a16="http://schemas.microsoft.com/office/drawing/2014/main" id="{B396315E-0E41-4AF2-8180-2C5AAF630A45}"/>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3" name="Two-tone Red Rouded">
            <a:extLst>
              <a:ext uri="{FF2B5EF4-FFF2-40B4-BE49-F238E27FC236}">
                <a16:creationId xmlns:a16="http://schemas.microsoft.com/office/drawing/2014/main" id="{4EDD5369-F36C-4B72-8992-B471FD32EF4A}"/>
              </a:ext>
            </a:extLst>
          </p:cNvPr>
          <p:cNvGrpSpPr/>
          <p:nvPr userDrawn="1"/>
        </p:nvGrpSpPr>
        <p:grpSpPr bwMode="gray">
          <a:xfrm>
            <a:off x="0" y="5424175"/>
            <a:ext cx="9344025" cy="338449"/>
            <a:chOff x="0" y="4690751"/>
            <a:chExt cx="7971416" cy="0"/>
          </a:xfrm>
        </p:grpSpPr>
        <p:cxnSp>
          <p:nvCxnSpPr>
            <p:cNvPr id="14" name="Straight Connector 13">
              <a:extLst>
                <a:ext uri="{FF2B5EF4-FFF2-40B4-BE49-F238E27FC236}">
                  <a16:creationId xmlns:a16="http://schemas.microsoft.com/office/drawing/2014/main" id="{DDA34C82-BFF5-4B63-939A-DE22B1E365EC}"/>
                </a:ext>
              </a:extLst>
            </p:cNvPr>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4A7085-185E-4B64-BED9-1E9F068C91DA}"/>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16" name="BRCM Logo">
            <a:extLst>
              <a:ext uri="{FF2B5EF4-FFF2-40B4-BE49-F238E27FC236}">
                <a16:creationId xmlns:a16="http://schemas.microsoft.com/office/drawing/2014/main" id="{783CF57B-2D18-47F4-9DA9-8E68B7F098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Tree>
    <p:extLst>
      <p:ext uri="{BB962C8B-B14F-4D97-AF65-F5344CB8AC3E}">
        <p14:creationId xmlns:p14="http://schemas.microsoft.com/office/powerpoint/2010/main" val="27512200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203728169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19096307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551311"/>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4005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22807325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0.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3004" y="551311"/>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371600"/>
            <a:ext cx="11365992" cy="150707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rgbClr val="4D4D4F"/>
                </a:solidFill>
                <a:cs typeface="Arial" pitchFamily="34" charset="0"/>
              </a:rPr>
              <a:pPr algn="l"/>
              <a:t>‹#›</a:t>
            </a:fld>
            <a:endParaRPr lang="en-US" sz="800" dirty="0">
              <a:solidFill>
                <a:srgbClr val="4D4D4F"/>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rgbClr val="4D4D4F"/>
                </a:solidFill>
                <a:cs typeface="Arial" pitchFamily="34" charset="0"/>
              </a:rPr>
              <a:t>|</a:t>
            </a:r>
          </a:p>
        </p:txBody>
      </p:sp>
      <p:pic>
        <p:nvPicPr>
          <p:cNvPr id="9" name="BRCM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4000" y="6511510"/>
            <a:ext cx="1511300" cy="204806"/>
          </a:xfrm>
          <a:prstGeom prst="rect">
            <a:avLst/>
          </a:prstGeom>
        </p:spPr>
      </p:pic>
      <p:grpSp>
        <p:nvGrpSpPr>
          <p:cNvPr id="4" name="Two-tone Red"/>
          <p:cNvGrpSpPr/>
          <p:nvPr/>
        </p:nvGrpSpPr>
        <p:grpSpPr bwMode="ltGray">
          <a:xfrm>
            <a:off x="0" y="0"/>
            <a:ext cx="12192000" cy="13716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spTree>
    <p:extLst>
      <p:ext uri="{BB962C8B-B14F-4D97-AF65-F5344CB8AC3E}">
        <p14:creationId xmlns:p14="http://schemas.microsoft.com/office/powerpoint/2010/main" val="1372370052"/>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9" r:id="rId9"/>
    <p:sldLayoutId id="2147484100" r:id="rId10"/>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3004" y="551311"/>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371600"/>
            <a:ext cx="11365992" cy="150707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Two-tone Red"/>
          <p:cNvGrpSpPr/>
          <p:nvPr/>
        </p:nvGrpSpPr>
        <p:grpSpPr bwMode="ltGray">
          <a:xfrm>
            <a:off x="0" y="0"/>
            <a:ext cx="12192000" cy="13716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sp>
        <p:nvSpPr>
          <p:cNvPr id="11" name="Copyright">
            <a:extLst>
              <a:ext uri="{FF2B5EF4-FFF2-40B4-BE49-F238E27FC236}">
                <a16:creationId xmlns:a16="http://schemas.microsoft.com/office/drawing/2014/main" id="{61E59F4F-AD93-41F4-BA27-EE8142C0C0DF}"/>
              </a:ext>
            </a:extLst>
          </p:cNvPr>
          <p:cNvSpPr txBox="1">
            <a:spLocks/>
          </p:cNvSpPr>
          <p:nvPr userDrawn="1"/>
        </p:nvSpPr>
        <p:spPr>
          <a:xfrm>
            <a:off x="411480" y="6629400"/>
            <a:ext cx="5485476" cy="123111"/>
          </a:xfrm>
          <a:prstGeom prst="rect">
            <a:avLst/>
          </a:prstGeom>
          <a:noFill/>
        </p:spPr>
        <p:txBody>
          <a:bodyPr wrap="none" lIns="0" tIns="0" rIns="0" bIns="0" rtlCol="0" anchor="t">
            <a:spAutoFit/>
          </a:bodyPr>
          <a:lstStyle/>
          <a:p>
            <a:r>
              <a:rPr lang="en-US" sz="800" dirty="0">
                <a:solidFill>
                  <a:srgbClr val="4D4D4F"/>
                </a:solidFill>
              </a:rPr>
              <a:t>Copyright © 2019 Broadcom.  All Rights Reserved. The term “Broadcom” refers to Broadcom Inc. and/or its subsidiaries.</a:t>
            </a:r>
          </a:p>
        </p:txBody>
      </p:sp>
      <p:pic>
        <p:nvPicPr>
          <p:cNvPr id="12" name="Picture 11">
            <a:extLst>
              <a:ext uri="{FF2B5EF4-FFF2-40B4-BE49-F238E27FC236}">
                <a16:creationId xmlns:a16="http://schemas.microsoft.com/office/drawing/2014/main" id="{66168FE3-8C2B-49A1-BE8F-5F55190BC55A}"/>
              </a:ext>
            </a:extLst>
          </p:cNvPr>
          <p:cNvPicPr>
            <a:picLocks noChangeAspect="1"/>
          </p:cNvPicPr>
          <p:nvPr userDrawn="1"/>
        </p:nvPicPr>
        <p:blipFill>
          <a:blip r:embed="rId15"/>
          <a:stretch>
            <a:fillRect/>
          </a:stretch>
        </p:blipFill>
        <p:spPr>
          <a:xfrm>
            <a:off x="10414000" y="6195225"/>
            <a:ext cx="1508760" cy="498609"/>
          </a:xfrm>
          <a:prstGeom prst="rect">
            <a:avLst/>
          </a:prstGeom>
        </p:spPr>
      </p:pic>
    </p:spTree>
    <p:custDataLst>
      <p:tags r:id="rId14"/>
    </p:custDataLst>
    <p:extLst>
      <p:ext uri="{BB962C8B-B14F-4D97-AF65-F5344CB8AC3E}">
        <p14:creationId xmlns:p14="http://schemas.microsoft.com/office/powerpoint/2010/main" val="280400478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4" r:id="rId12"/>
  </p:sldLayoutIdLst>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nduri.kiran@Broadcom.com" TargetMode="Externa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chdocs.broadcom.com/us/en/ca-enterprise-software/intelligent-automation/ca-workload-automation-de/12-2/upgrade-the-server-using-migration-method.html"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QhBAgIpi6j4"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11480" y="3096856"/>
            <a:ext cx="7452360" cy="1569660"/>
          </a:xfrm>
        </p:spPr>
        <p:txBody>
          <a:bodyPr/>
          <a:lstStyle/>
          <a:p>
            <a:r>
              <a:rPr lang="en-US" dirty="0"/>
              <a:t>CA Workload Automation DE </a:t>
            </a:r>
            <a:r>
              <a:rPr lang="en-US" dirty="0" err="1" smtClean="0"/>
              <a:t>askdSeries</a:t>
            </a:r>
            <a:r>
              <a:rPr lang="en-US" dirty="0" smtClean="0"/>
              <a:t> – Upgrade/Migration</a:t>
            </a:r>
            <a:endParaRPr lang="en-US" dirty="0"/>
          </a:p>
        </p:txBody>
      </p:sp>
      <p:sp>
        <p:nvSpPr>
          <p:cNvPr id="2" name="Subtitle 1"/>
          <p:cNvSpPr>
            <a:spLocks noGrp="1"/>
          </p:cNvSpPr>
          <p:nvPr>
            <p:ph type="subTitle" idx="1"/>
          </p:nvPr>
        </p:nvSpPr>
        <p:spPr>
          <a:xfrm>
            <a:off x="411480" y="5199599"/>
            <a:ext cx="7452360" cy="997196"/>
          </a:xfrm>
        </p:spPr>
        <p:txBody>
          <a:bodyPr/>
          <a:lstStyle/>
          <a:p>
            <a:r>
              <a:rPr lang="en-US" dirty="0">
                <a:solidFill>
                  <a:srgbClr val="D40931"/>
                </a:solidFill>
              </a:rPr>
              <a:t>Kunduri </a:t>
            </a:r>
            <a:r>
              <a:rPr lang="en-US" dirty="0" smtClean="0">
                <a:solidFill>
                  <a:srgbClr val="D40931"/>
                </a:solidFill>
              </a:rPr>
              <a:t>Ravi Kiran(</a:t>
            </a:r>
            <a:r>
              <a:rPr lang="en-US" dirty="0" smtClean="0">
                <a:solidFill>
                  <a:srgbClr val="D40931"/>
                </a:solidFill>
                <a:hlinkClick r:id="rId3"/>
              </a:rPr>
              <a:t>Kunduri.kiran@Broadcom.com</a:t>
            </a:r>
            <a:r>
              <a:rPr lang="en-US" dirty="0">
                <a:solidFill>
                  <a:srgbClr val="D40931"/>
                </a:solidFill>
              </a:rPr>
              <a:t>)</a:t>
            </a:r>
          </a:p>
          <a:p>
            <a:r>
              <a:rPr lang="en-US" dirty="0" smtClean="0">
                <a:solidFill>
                  <a:srgbClr val="D40931"/>
                </a:solidFill>
              </a:rPr>
              <a:t>14 October 2020</a:t>
            </a:r>
            <a:endParaRPr lang="en-US" dirty="0">
              <a:solidFill>
                <a:srgbClr val="D40931"/>
              </a:solidFill>
            </a:endParaRPr>
          </a:p>
        </p:txBody>
      </p:sp>
    </p:spTree>
    <p:custDataLst>
      <p:tags r:id="rId1"/>
    </p:custDataLst>
    <p:extLst>
      <p:ext uri="{BB962C8B-B14F-4D97-AF65-F5344CB8AC3E}">
        <p14:creationId xmlns:p14="http://schemas.microsoft.com/office/powerpoint/2010/main" val="188376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83EFD1B-FC10-477C-8674-BD49A3E76322}"/>
              </a:ext>
            </a:extLst>
          </p:cNvPr>
          <p:cNvSpPr>
            <a:spLocks noGrp="1"/>
          </p:cNvSpPr>
          <p:nvPr>
            <p:custDataLst>
              <p:tags r:id="rId2"/>
            </p:custDataLst>
          </p:nvPr>
        </p:nvSpPr>
        <p:spPr>
          <a:xfrm>
            <a:off x="1004471" y="819150"/>
            <a:ext cx="10183059" cy="5315064"/>
          </a:xfrm>
          <a:prstGeom prst="rect">
            <a:avLst/>
          </a:prstGeom>
        </p:spPr>
        <p:txBody>
          <a:bodyPr vert="horz" lIns="91440" tIns="45720" rIns="91440" bIns="45720" rtlCol="0">
            <a:noAutofit/>
          </a:bodyPr>
          <a:lstStyle>
            <a:lvl1pPr marL="342900" indent="-342900" algn="l" defTabSz="457200" rtl="0" eaLnBrk="1" latinLnBrk="0" hangingPunct="1">
              <a:lnSpc>
                <a:spcPts val="2880"/>
              </a:lnSpc>
              <a:spcBef>
                <a:spcPts val="1200"/>
              </a:spcBef>
              <a:spcAft>
                <a:spcPts val="200"/>
              </a:spcAft>
              <a:buClr>
                <a:schemeClr val="tx1"/>
              </a:buClr>
              <a:buFont typeface="Wingdings" charset="2"/>
              <a:buChar char="§"/>
              <a:defRPr sz="2000" b="0" kern="1200">
                <a:solidFill>
                  <a:schemeClr val="tx1"/>
                </a:solidFill>
                <a:latin typeface="+mn-lt"/>
                <a:ea typeface="+mn-ea"/>
                <a:cs typeface="+mn-cs"/>
              </a:defRPr>
            </a:lvl1pPr>
            <a:lvl2pPr marL="679450" indent="-334963" algn="l" defTabSz="457200" rtl="0" eaLnBrk="1" latinLnBrk="0" hangingPunct="1">
              <a:lnSpc>
                <a:spcPts val="2200"/>
              </a:lnSpc>
              <a:spcBef>
                <a:spcPts val="0"/>
              </a:spcBef>
              <a:spcAft>
                <a:spcPts val="600"/>
              </a:spcAft>
              <a:buClr>
                <a:schemeClr val="tx1"/>
              </a:buClr>
              <a:buFont typeface="Arial"/>
              <a:buChar char="–"/>
              <a:defRPr sz="1800" b="0" kern="1200">
                <a:solidFill>
                  <a:schemeClr val="tx1"/>
                </a:solidFill>
                <a:latin typeface="+mn-lt"/>
                <a:ea typeface="+mn-ea"/>
                <a:cs typeface="+mn-cs"/>
              </a:defRPr>
            </a:lvl2pPr>
            <a:lvl3pPr marL="914400" indent="-225425" algn="l" defTabSz="457200" rtl="0" eaLnBrk="1" latinLnBrk="0" hangingPunct="1">
              <a:lnSpc>
                <a:spcPts val="2200"/>
              </a:lnSpc>
              <a:spcBef>
                <a:spcPts val="0"/>
              </a:spcBef>
              <a:spcAft>
                <a:spcPts val="600"/>
              </a:spcAft>
              <a:buClr>
                <a:schemeClr val="tx1"/>
              </a:buClr>
              <a:buFont typeface="Wingdings" charset="2"/>
              <a:buChar char="§"/>
              <a:defRPr sz="1600" b="0" kern="1200">
                <a:solidFill>
                  <a:schemeClr val="tx1"/>
                </a:solidFill>
                <a:latin typeface="+mn-lt"/>
                <a:ea typeface="+mn-ea"/>
                <a:cs typeface="+mn-cs"/>
              </a:defRPr>
            </a:lvl3pPr>
            <a:lvl4pPr marL="1143000" marR="0" indent="-228600" algn="l" defTabSz="457200" rtl="0" eaLnBrk="1" fontAlgn="auto" latinLnBrk="0" hangingPunct="1">
              <a:lnSpc>
                <a:spcPts val="2200"/>
              </a:lnSpc>
              <a:spcBef>
                <a:spcPts val="0"/>
              </a:spcBef>
              <a:spcAft>
                <a:spcPts val="600"/>
              </a:spcAft>
              <a:buClr>
                <a:schemeClr val="tx1"/>
              </a:buClr>
              <a:buSzTx/>
              <a:buFont typeface="Arial"/>
              <a:buChar char="–"/>
              <a:tabLst/>
              <a:defRPr sz="1600" b="0" kern="1200">
                <a:solidFill>
                  <a:schemeClr val="tx1"/>
                </a:solidFill>
                <a:latin typeface="+mn-lt"/>
                <a:ea typeface="+mn-ea"/>
                <a:cs typeface="+mn-cs"/>
              </a:defRPr>
            </a:lvl4pPr>
            <a:lvl5pPr marL="1374775" indent="-228600" algn="l" defTabSz="457200" rtl="0" eaLnBrk="1" latinLnBrk="0" hangingPunct="1">
              <a:lnSpc>
                <a:spcPts val="2200"/>
              </a:lnSpc>
              <a:spcBef>
                <a:spcPts val="0"/>
              </a:spcBef>
              <a:spcAft>
                <a:spcPts val="600"/>
              </a:spcAft>
              <a:buClr>
                <a:schemeClr val="tx1"/>
              </a:buClr>
              <a:buFont typeface="Wingdings" charset="2"/>
              <a:buChar char="§"/>
              <a:tabLst/>
              <a:defRPr sz="1600" b="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ts val="1200"/>
              </a:spcBef>
              <a:spcAft>
                <a:spcPts val="200"/>
              </a:spcAft>
              <a:buClr>
                <a:prstClr val="black"/>
              </a:buClr>
              <a:buSzTx/>
              <a:buFont typeface="Wingdings" charset="2"/>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2020 </a:t>
            </a:r>
            <a:r>
              <a:rPr kumimoji="0" lang="en-US" sz="1800" b="0" i="0" u="none" strike="noStrike" kern="1200" cap="none" spc="0" normalizeH="0" baseline="0" noProof="0" dirty="0">
                <a:ln>
                  <a:noFill/>
                </a:ln>
                <a:solidFill>
                  <a:prstClr val="black"/>
                </a:solidFill>
                <a:effectLst/>
                <a:uLnTx/>
                <a:uFillTx/>
                <a:latin typeface="Arial"/>
                <a:ea typeface="+mn-ea"/>
                <a:cs typeface="+mn-cs"/>
              </a:rPr>
              <a:t>Broadcom. All rights reserved. Broadcom confidential &amp; proprietary information. </a:t>
            </a:r>
            <a:r>
              <a:rPr kumimoji="0" lang="en-US" sz="1800" b="0" i="0" u="none" strike="noStrike" kern="1200" cap="none" spc="0" normalizeH="0" baseline="0" noProof="0" dirty="0">
                <a:ln>
                  <a:noFill/>
                </a:ln>
                <a:solidFill>
                  <a:srgbClr val="4D4D4F"/>
                </a:solidFill>
                <a:effectLst/>
                <a:uLnTx/>
                <a:uFillTx/>
                <a:latin typeface="Arial"/>
                <a:ea typeface="+mn-ea"/>
                <a:cs typeface="+mn-cs"/>
              </a:rPr>
              <a:t>The term “Broadcom” refers to Broadcom Inc. and/or its subsidiaries. </a:t>
            </a:r>
            <a:r>
              <a:rPr kumimoji="0" lang="en-US" sz="1800" b="0" i="0" u="none" strike="noStrike" kern="1200" cap="none" spc="0" normalizeH="0" baseline="0" noProof="0" dirty="0">
                <a:ln>
                  <a:noFill/>
                </a:ln>
                <a:solidFill>
                  <a:prstClr val="black"/>
                </a:solidFill>
                <a:effectLst/>
                <a:uLnTx/>
                <a:uFillTx/>
                <a:latin typeface="Arial"/>
                <a:ea typeface="+mn-ea"/>
                <a:cs typeface="+mn-cs"/>
              </a:rPr>
              <a:t>For Broadcom, Broadcom Partner and Broadcom Customer use only. No unauthorized use, copying or distribution. All names of individuals or of companies referenced herein are fictitious names used for instructional purposes only. Any similarity to any real persons or businesses is purely coincidental. All trademarks, trade names, service marks and logos referenced herein belong to their respective companies. These Materials are for your informational purposes only, and do not form any type of warranty. The use of any software or product referenced in the Materials is governed by the end user’s applicable license agreement. Broadcom is the manufacturer of these Materials. Provided with “Restricted Rights.”</a:t>
            </a:r>
          </a:p>
        </p:txBody>
      </p:sp>
    </p:spTree>
    <p:custDataLst>
      <p:tags r:id="rId1"/>
    </p:custDataLst>
    <p:extLst>
      <p:ext uri="{BB962C8B-B14F-4D97-AF65-F5344CB8AC3E}">
        <p14:creationId xmlns:p14="http://schemas.microsoft.com/office/powerpoint/2010/main" val="343597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US" sz="2800" b="1" dirty="0">
                <a:solidFill>
                  <a:schemeClr val="tx1"/>
                </a:solidFill>
                <a:latin typeface="+mj-lt"/>
                <a:cs typeface="Calibri" panose="020F0502020204030204" pitchFamily="34" charset="0"/>
              </a:rPr>
              <a:t>Agenda</a:t>
            </a:r>
          </a:p>
        </p:txBody>
      </p:sp>
      <p:sp>
        <p:nvSpPr>
          <p:cNvPr id="4" name="Text Placeholder 3"/>
          <p:cNvSpPr>
            <a:spLocks noGrp="1"/>
          </p:cNvSpPr>
          <p:nvPr>
            <p:ph type="body" sz="quarter" idx="18"/>
          </p:nvPr>
        </p:nvSpPr>
        <p:spPr/>
        <p:txBody>
          <a:bodyPr>
            <a:normAutofit/>
          </a:bodyPr>
          <a:lstStyle/>
          <a:p>
            <a:pPr marL="457189" indent="-457189">
              <a:spcBef>
                <a:spcPts val="800"/>
              </a:spcBef>
              <a:buClrTx/>
              <a:buFont typeface="Wingdings" panose="05000000000000000000" pitchFamily="2" charset="2"/>
              <a:buChar char="ü"/>
              <a:defRPr/>
            </a:pPr>
            <a:r>
              <a:rPr lang="en-US" sz="2400" b="0" dirty="0" smtClean="0">
                <a:solidFill>
                  <a:schemeClr val="tx1"/>
                </a:solidFill>
                <a:latin typeface="+mn-lt"/>
                <a:cs typeface="Calibri" panose="020F0502020204030204" pitchFamily="34" charset="0"/>
              </a:rPr>
              <a:t>EOS – 11.3 , 12.0 – October 31 2020</a:t>
            </a:r>
          </a:p>
          <a:p>
            <a:pPr marL="457189" indent="-457189">
              <a:spcBef>
                <a:spcPts val="800"/>
              </a:spcBef>
              <a:buClrTx/>
              <a:buFont typeface="Wingdings" panose="05000000000000000000" pitchFamily="2" charset="2"/>
              <a:buChar char="ü"/>
              <a:defRPr/>
            </a:pPr>
            <a:r>
              <a:rPr lang="en-US" sz="2400" b="0" dirty="0" smtClean="0">
                <a:solidFill>
                  <a:schemeClr val="tx1"/>
                </a:solidFill>
                <a:latin typeface="+mn-lt"/>
                <a:cs typeface="Calibri" panose="020F0502020204030204" pitchFamily="34" charset="0"/>
              </a:rPr>
              <a:t>Q &amp; A related to </a:t>
            </a:r>
            <a:r>
              <a:rPr lang="en-US" sz="2400" b="0" dirty="0">
                <a:solidFill>
                  <a:schemeClr val="tx1"/>
                </a:solidFill>
                <a:cs typeface="Calibri" panose="020F0502020204030204" pitchFamily="34" charset="0"/>
              </a:rPr>
              <a:t>In-place upgrade , Migration </a:t>
            </a:r>
            <a:r>
              <a:rPr lang="en-US" sz="2400" b="0" dirty="0" smtClean="0">
                <a:solidFill>
                  <a:schemeClr val="tx1"/>
                </a:solidFill>
                <a:cs typeface="Calibri" panose="020F0502020204030204" pitchFamily="34" charset="0"/>
              </a:rPr>
              <a:t>to 12.2 Release</a:t>
            </a:r>
          </a:p>
          <a:p>
            <a:pPr>
              <a:spcBef>
                <a:spcPts val="800"/>
              </a:spcBef>
              <a:buClrTx/>
              <a:defRPr/>
            </a:pPr>
            <a:endParaRPr lang="en-US" sz="2400" b="0" dirty="0" smtClean="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endParaRPr lang="en-US" sz="2400" b="0" dirty="0">
              <a:solidFill>
                <a:schemeClr val="tx1"/>
              </a:solidFill>
              <a:latin typeface="+mn-lt"/>
              <a:cs typeface="Calibri" panose="020F0502020204030204" pitchFamily="34" charset="0"/>
            </a:endParaRPr>
          </a:p>
          <a:p>
            <a:pPr>
              <a:buClrTx/>
            </a:pPr>
            <a:endParaRPr lang="en-US" sz="3200" dirty="0">
              <a:cs typeface="Calibri" panose="020F0502020204030204" pitchFamily="34" charset="0"/>
            </a:endParaRPr>
          </a:p>
        </p:txBody>
      </p:sp>
    </p:spTree>
    <p:extLst>
      <p:ext uri="{BB962C8B-B14F-4D97-AF65-F5344CB8AC3E}">
        <p14:creationId xmlns:p14="http://schemas.microsoft.com/office/powerpoint/2010/main" val="31778714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US" sz="2800" b="1" dirty="0" smtClean="0">
                <a:solidFill>
                  <a:schemeClr val="tx1"/>
                </a:solidFill>
                <a:latin typeface="+mj-lt"/>
                <a:cs typeface="Calibri" panose="020F0502020204030204" pitchFamily="34" charset="0"/>
              </a:rPr>
              <a:t>FAQs</a:t>
            </a:r>
            <a:endParaRPr lang="en-US" sz="2800" b="1" dirty="0">
              <a:solidFill>
                <a:schemeClr val="tx1"/>
              </a:solidFill>
              <a:latin typeface="+mj-lt"/>
              <a:cs typeface="Calibri" panose="020F0502020204030204" pitchFamily="34" charset="0"/>
            </a:endParaRPr>
          </a:p>
        </p:txBody>
      </p:sp>
      <p:sp>
        <p:nvSpPr>
          <p:cNvPr id="4" name="Text Placeholder 3"/>
          <p:cNvSpPr>
            <a:spLocks noGrp="1"/>
          </p:cNvSpPr>
          <p:nvPr>
            <p:ph type="body" sz="quarter" idx="18"/>
          </p:nvPr>
        </p:nvSpPr>
        <p:spPr/>
        <p:txBody>
          <a:bodyPr>
            <a:normAutofit/>
          </a:bodyPr>
          <a:lstStyle/>
          <a:p>
            <a:pPr>
              <a:spcBef>
                <a:spcPts val="800"/>
              </a:spcBef>
              <a:buClrTx/>
              <a:defRPr/>
            </a:pPr>
            <a:endParaRPr lang="en-US" sz="2400" b="0" dirty="0" smtClean="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r>
              <a:rPr lang="en-US" sz="2400" b="0" dirty="0" smtClean="0">
                <a:solidFill>
                  <a:schemeClr val="tx1"/>
                </a:solidFill>
                <a:latin typeface="+mn-lt"/>
                <a:cs typeface="Calibri" panose="020F0502020204030204" pitchFamily="34" charset="0"/>
              </a:rPr>
              <a:t>Whether a particular OS release or DB release is supported for 12.2 or not</a:t>
            </a: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a:p>
            <a:pPr>
              <a:buClrTx/>
            </a:pPr>
            <a:r>
              <a:rPr lang="en-US" sz="2000" dirty="0">
                <a:cs typeface="Calibri" panose="020F0502020204030204" pitchFamily="34" charset="0"/>
              </a:rPr>
              <a:t>https://techdocs.broadcom.com/us/en/ca-enterprise-software/intelligent-automation/ca-workload-automation-de/12-2/support-matrix.html</a:t>
            </a:r>
            <a:endParaRPr lang="en-US" sz="2000" dirty="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569334" y="3100251"/>
            <a:ext cx="6779827" cy="3995874"/>
          </a:xfrm>
          <a:prstGeom prst="rect">
            <a:avLst/>
          </a:prstGeom>
        </p:spPr>
      </p:pic>
    </p:spTree>
    <p:extLst>
      <p:ext uri="{BB962C8B-B14F-4D97-AF65-F5344CB8AC3E}">
        <p14:creationId xmlns:p14="http://schemas.microsoft.com/office/powerpoint/2010/main" val="17826560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US" sz="2800" b="1" dirty="0" smtClean="0">
                <a:solidFill>
                  <a:schemeClr val="tx1"/>
                </a:solidFill>
                <a:latin typeface="+mj-lt"/>
                <a:cs typeface="Calibri" panose="020F0502020204030204" pitchFamily="34" charset="0"/>
              </a:rPr>
              <a:t>FAQs</a:t>
            </a:r>
            <a:endParaRPr lang="en-US" sz="2800" b="1" dirty="0">
              <a:solidFill>
                <a:schemeClr val="tx1"/>
              </a:solidFill>
              <a:latin typeface="+mj-lt"/>
              <a:cs typeface="Calibri" panose="020F0502020204030204" pitchFamily="34" charset="0"/>
            </a:endParaRPr>
          </a:p>
        </p:txBody>
      </p:sp>
      <p:sp>
        <p:nvSpPr>
          <p:cNvPr id="4" name="Text Placeholder 3"/>
          <p:cNvSpPr>
            <a:spLocks noGrp="1"/>
          </p:cNvSpPr>
          <p:nvPr>
            <p:ph type="body" sz="quarter" idx="18"/>
          </p:nvPr>
        </p:nvSpPr>
        <p:spPr/>
        <p:txBody>
          <a:bodyPr>
            <a:normAutofit/>
          </a:bodyPr>
          <a:lstStyle/>
          <a:p>
            <a:pPr>
              <a:spcBef>
                <a:spcPts val="800"/>
              </a:spcBef>
              <a:buClrTx/>
              <a:defRPr/>
            </a:pPr>
            <a:endParaRPr lang="en-US" sz="2400" b="0" dirty="0" smtClean="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r>
              <a:rPr lang="en-US" sz="2400" b="0" dirty="0" smtClean="0">
                <a:solidFill>
                  <a:schemeClr val="tx1"/>
                </a:solidFill>
                <a:latin typeface="+mn-lt"/>
                <a:cs typeface="Calibri" panose="020F0502020204030204" pitchFamily="34" charset="0"/>
              </a:rPr>
              <a:t>Whether cross database migration is supported</a:t>
            </a: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a:p>
            <a:pPr>
              <a:buClrTx/>
            </a:pPr>
            <a:r>
              <a:rPr lang="en-US" sz="2000" dirty="0" smtClean="0">
                <a:cs typeface="Calibri" panose="020F0502020204030204" pitchFamily="34" charset="0"/>
              </a:rPr>
              <a:t>Yes . Migration method supports this </a:t>
            </a:r>
            <a:endParaRPr lang="en-US" sz="2000" dirty="0">
              <a:cs typeface="Calibri" panose="020F0502020204030204" pitchFamily="34" charset="0"/>
            </a:endParaRPr>
          </a:p>
        </p:txBody>
      </p:sp>
    </p:spTree>
    <p:extLst>
      <p:ext uri="{BB962C8B-B14F-4D97-AF65-F5344CB8AC3E}">
        <p14:creationId xmlns:p14="http://schemas.microsoft.com/office/powerpoint/2010/main" val="22524880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US" sz="2800" b="1" dirty="0" smtClean="0">
                <a:solidFill>
                  <a:schemeClr val="tx1"/>
                </a:solidFill>
                <a:latin typeface="+mj-lt"/>
                <a:cs typeface="Calibri" panose="020F0502020204030204" pitchFamily="34" charset="0"/>
              </a:rPr>
              <a:t>FAQs</a:t>
            </a:r>
            <a:endParaRPr lang="en-US" sz="2800" b="1" dirty="0">
              <a:solidFill>
                <a:schemeClr val="tx1"/>
              </a:solidFill>
              <a:latin typeface="+mj-lt"/>
              <a:cs typeface="Calibri" panose="020F0502020204030204" pitchFamily="34" charset="0"/>
            </a:endParaRPr>
          </a:p>
        </p:txBody>
      </p:sp>
      <p:sp>
        <p:nvSpPr>
          <p:cNvPr id="4" name="Text Placeholder 3"/>
          <p:cNvSpPr>
            <a:spLocks noGrp="1"/>
          </p:cNvSpPr>
          <p:nvPr>
            <p:ph type="body" sz="quarter" idx="18"/>
          </p:nvPr>
        </p:nvSpPr>
        <p:spPr/>
        <p:txBody>
          <a:bodyPr>
            <a:normAutofit/>
          </a:bodyPr>
          <a:lstStyle/>
          <a:p>
            <a:pPr>
              <a:spcBef>
                <a:spcPts val="800"/>
              </a:spcBef>
              <a:buClrTx/>
              <a:defRPr/>
            </a:pPr>
            <a:endParaRPr lang="en-US" sz="2400" b="0" dirty="0" smtClean="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r>
              <a:rPr lang="en-US" sz="2400" b="0" dirty="0">
                <a:solidFill>
                  <a:schemeClr val="tx1"/>
                </a:solidFill>
                <a:latin typeface="+mn-lt"/>
                <a:cs typeface="Calibri" panose="020F0502020204030204" pitchFamily="34" charset="0"/>
              </a:rPr>
              <a:t>Any pre-requisites for Migration or </a:t>
            </a:r>
            <a:r>
              <a:rPr lang="en-US" sz="2400" b="0" dirty="0" err="1">
                <a:solidFill>
                  <a:schemeClr val="tx1"/>
                </a:solidFill>
                <a:latin typeface="+mn-lt"/>
                <a:cs typeface="Calibri" panose="020F0502020204030204" pitchFamily="34" charset="0"/>
              </a:rPr>
              <a:t>Inplace</a:t>
            </a:r>
            <a:r>
              <a:rPr lang="en-US" sz="2400" b="0" dirty="0">
                <a:solidFill>
                  <a:schemeClr val="tx1"/>
                </a:solidFill>
                <a:latin typeface="+mn-lt"/>
                <a:cs typeface="Calibri" panose="020F0502020204030204" pitchFamily="34" charset="0"/>
              </a:rPr>
              <a:t> </a:t>
            </a:r>
            <a:r>
              <a:rPr lang="en-US" sz="2400" b="0" dirty="0" smtClean="0">
                <a:solidFill>
                  <a:schemeClr val="tx1"/>
                </a:solidFill>
                <a:latin typeface="+mn-lt"/>
                <a:cs typeface="Calibri" panose="020F0502020204030204" pitchFamily="34" charset="0"/>
              </a:rPr>
              <a:t>upgrade</a:t>
            </a: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r>
              <a:rPr lang="en-US" sz="2400" dirty="0">
                <a:cs typeface="Calibri" panose="020F0502020204030204" pitchFamily="34" charset="0"/>
              </a:rPr>
              <a:t>Please refer the doc - </a:t>
            </a:r>
            <a:r>
              <a:rPr lang="en-US" sz="2400" dirty="0">
                <a:cs typeface="Calibri" panose="020F0502020204030204" pitchFamily="34" charset="0"/>
                <a:hlinkClick r:id="rId2"/>
              </a:rPr>
              <a:t>https://</a:t>
            </a:r>
            <a:r>
              <a:rPr lang="en-US" sz="2400" dirty="0" smtClean="0">
                <a:cs typeface="Calibri" panose="020F0502020204030204" pitchFamily="34" charset="0"/>
                <a:hlinkClick r:id="rId2"/>
              </a:rPr>
              <a:t>techdocs.broadcom.com/us/en/ca-enterprise-software/intelligent-automation/ca-workload-automation-de/12-2/upgrade-the-server-using-migration-method.html</a:t>
            </a:r>
            <a:endParaRPr lang="en-US" sz="2400" dirty="0" smtClean="0">
              <a:cs typeface="Calibri" panose="020F0502020204030204" pitchFamily="34" charset="0"/>
            </a:endParaRPr>
          </a:p>
          <a:p>
            <a:pPr>
              <a:spcBef>
                <a:spcPts val="800"/>
              </a:spcBef>
              <a:buClrTx/>
              <a:defRPr/>
            </a:pPr>
            <a:endParaRPr lang="en-US" sz="2400" dirty="0">
              <a:cs typeface="Calibri" panose="020F0502020204030204" pitchFamily="34" charset="0"/>
            </a:endParaRPr>
          </a:p>
          <a:p>
            <a:pPr>
              <a:spcBef>
                <a:spcPts val="800"/>
              </a:spcBef>
              <a:buClrTx/>
              <a:defRPr/>
            </a:pPr>
            <a:r>
              <a:rPr lang="en-US" sz="2400" dirty="0">
                <a:cs typeface="Calibri" panose="020F0502020204030204" pitchFamily="34" charset="0"/>
              </a:rPr>
              <a:t>https://techdocs.broadcom.com/us/en/ca-enterprise-software/intelligent-automation/ca-workload-automation-de/12-2/installing/upgrade-the-ca-workload-automation-de-server/upgrade-the-server-using-in-place-upgrade-method.html</a:t>
            </a:r>
          </a:p>
          <a:p>
            <a:pPr>
              <a:spcBef>
                <a:spcPts val="800"/>
              </a:spcBef>
              <a:buClrTx/>
              <a:defRPr/>
            </a:pPr>
            <a:endParaRPr lang="en-US" sz="2400" b="0" dirty="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5366930" y="3509553"/>
            <a:ext cx="6259014" cy="3542211"/>
          </a:xfrm>
          <a:prstGeom prst="rect">
            <a:avLst/>
          </a:prstGeom>
        </p:spPr>
      </p:pic>
    </p:spTree>
    <p:extLst>
      <p:ext uri="{BB962C8B-B14F-4D97-AF65-F5344CB8AC3E}">
        <p14:creationId xmlns:p14="http://schemas.microsoft.com/office/powerpoint/2010/main" val="35723970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Autofit/>
          </a:bodyPr>
          <a:lstStyle/>
          <a:p>
            <a:r>
              <a:rPr lang="en-US" sz="2800" b="1" dirty="0" smtClean="0">
                <a:solidFill>
                  <a:schemeClr val="tx1"/>
                </a:solidFill>
                <a:latin typeface="+mj-lt"/>
                <a:cs typeface="Calibri" panose="020F0502020204030204" pitchFamily="34" charset="0"/>
              </a:rPr>
              <a:t>FAQs</a:t>
            </a:r>
            <a:endParaRPr lang="en-US" sz="2800" b="1" dirty="0">
              <a:solidFill>
                <a:schemeClr val="tx1"/>
              </a:solidFill>
              <a:latin typeface="+mj-lt"/>
              <a:cs typeface="Calibri" panose="020F0502020204030204" pitchFamily="34" charset="0"/>
            </a:endParaRPr>
          </a:p>
        </p:txBody>
      </p:sp>
      <p:sp>
        <p:nvSpPr>
          <p:cNvPr id="4" name="Text Placeholder 3"/>
          <p:cNvSpPr>
            <a:spLocks noGrp="1"/>
          </p:cNvSpPr>
          <p:nvPr>
            <p:ph type="body" sz="quarter" idx="18"/>
          </p:nvPr>
        </p:nvSpPr>
        <p:spPr>
          <a:xfrm>
            <a:off x="213846" y="1463041"/>
            <a:ext cx="10924420" cy="4622075"/>
          </a:xfrm>
        </p:spPr>
        <p:txBody>
          <a:bodyPr>
            <a:normAutofit/>
          </a:bodyPr>
          <a:lstStyle/>
          <a:p>
            <a:pPr>
              <a:spcBef>
                <a:spcPts val="800"/>
              </a:spcBef>
              <a:buClrTx/>
              <a:defRPr/>
            </a:pPr>
            <a:endParaRPr lang="en-US" sz="2400" b="0" dirty="0" smtClean="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r>
              <a:rPr lang="en-US" sz="2400" b="0" dirty="0">
                <a:solidFill>
                  <a:schemeClr val="tx1"/>
                </a:solidFill>
                <a:latin typeface="+mn-lt"/>
                <a:cs typeface="Calibri" panose="020F0502020204030204" pitchFamily="34" charset="0"/>
              </a:rPr>
              <a:t>Videos Reference</a:t>
            </a: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dirty="0">
              <a:cs typeface="Calibri" panose="020F0502020204030204" pitchFamily="34" charset="0"/>
            </a:endParaRPr>
          </a:p>
          <a:p>
            <a:pPr>
              <a:spcBef>
                <a:spcPts val="800"/>
              </a:spcBef>
              <a:buClrTx/>
              <a:defRPr/>
            </a:pPr>
            <a:r>
              <a:rPr lang="en-US" sz="2400" b="0" dirty="0">
                <a:solidFill>
                  <a:schemeClr val="tx1"/>
                </a:solidFill>
                <a:latin typeface="+mn-lt"/>
                <a:cs typeface="Calibri" panose="020F0502020204030204" pitchFamily="34" charset="0"/>
                <a:hlinkClick r:id="rId2"/>
              </a:rPr>
              <a:t>https://</a:t>
            </a:r>
            <a:r>
              <a:rPr lang="en-US" sz="2400" b="0" dirty="0" smtClean="0">
                <a:solidFill>
                  <a:schemeClr val="tx1"/>
                </a:solidFill>
                <a:latin typeface="+mn-lt"/>
                <a:cs typeface="Calibri" panose="020F0502020204030204" pitchFamily="34" charset="0"/>
                <a:hlinkClick r:id="rId2"/>
              </a:rPr>
              <a:t>youtu.be/QhBAgIpi6j4</a:t>
            </a:r>
            <a:r>
              <a:rPr lang="en-US" sz="2400" b="0" dirty="0" smtClean="0">
                <a:solidFill>
                  <a:schemeClr val="tx1"/>
                </a:solidFill>
                <a:latin typeface="+mn-lt"/>
                <a:cs typeface="Calibri" panose="020F0502020204030204" pitchFamily="34" charset="0"/>
              </a:rPr>
              <a:t> </a:t>
            </a:r>
            <a:endParaRPr lang="en-US" sz="2400" b="0" dirty="0">
              <a:solidFill>
                <a:schemeClr val="tx1"/>
              </a:solidFill>
              <a:latin typeface="+mn-lt"/>
              <a:cs typeface="Calibri" panose="020F0502020204030204" pitchFamily="34" charset="0"/>
            </a:endParaRPr>
          </a:p>
          <a:p>
            <a:pPr marL="457189" indent="-457189">
              <a:spcBef>
                <a:spcPts val="800"/>
              </a:spcBef>
              <a:buClrTx/>
              <a:buFont typeface="Wingdings" panose="05000000000000000000" pitchFamily="2" charset="2"/>
              <a:buChar char="ü"/>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a:p>
            <a:pPr>
              <a:spcBef>
                <a:spcPts val="800"/>
              </a:spcBef>
              <a:buClrTx/>
              <a:defRPr/>
            </a:pPr>
            <a:endParaRPr lang="en-US" sz="2400" b="0" dirty="0">
              <a:solidFill>
                <a:schemeClr val="tx1"/>
              </a:solidFill>
              <a:latin typeface="+mn-lt"/>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4493350" y="1463041"/>
            <a:ext cx="8238581" cy="3466068"/>
          </a:xfrm>
          <a:prstGeom prst="rect">
            <a:avLst/>
          </a:prstGeom>
        </p:spPr>
      </p:pic>
    </p:spTree>
    <p:extLst>
      <p:ext uri="{BB962C8B-B14F-4D97-AF65-F5344CB8AC3E}">
        <p14:creationId xmlns:p14="http://schemas.microsoft.com/office/powerpoint/2010/main" val="26702779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TVE01\AppData\Local\Microsoft\Windows\Temporary Internet Files\Content.IE5\FOT7WS2K\MC90023462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183" y="1905024"/>
            <a:ext cx="2473191" cy="27615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4800" dirty="0">
                <a:latin typeface="Calibri" panose="020F0502020204030204" pitchFamily="34" charset="0"/>
                <a:cs typeface="Calibri" panose="020F0502020204030204" pitchFamily="34" charset="0"/>
              </a:rPr>
              <a:t>Q &amp; A</a:t>
            </a:r>
          </a:p>
        </p:txBody>
      </p:sp>
    </p:spTree>
    <p:extLst>
      <p:ext uri="{BB962C8B-B14F-4D97-AF65-F5344CB8AC3E}">
        <p14:creationId xmlns:p14="http://schemas.microsoft.com/office/powerpoint/2010/main" val="12566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394117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54199FB4-9C12-4640-9503-E2466B975FB5}&quot;/&gt;&lt;isInvalidForFieldText val=&quot;0&quot;/&gt;&lt;Image&gt;&lt;filename val=&quot;C:\Users\stuta01\AppData\Local\Temp\CP110188112637511Session\CPTrustFolder110188112637511\PPTImport110188189076472\data\asimages\{54199FB4-9C12-4640-9503-E2466B975FB5}_17.png&quot;/&gt;&lt;left val=&quot;25&quot;/&gt;&lt;top val=&quot;61&quot;/&gt;&lt;width val=&quot;912&quot;/&gt;&lt;height val=&quot;370&quot;/&gt;&lt;hasText val=&quot;1&quot;/&gt;&lt;/Image&gt;&lt;/ThreeDShapeInfo&gt;"/>
  <p:tag name="PRESENTER_SHAPETEXTINFO" val="&lt;ShapeTextInfo&gt;&lt;TableIndex row=&quot;-1&quot; col=&quot;-1&quot;&gt;&lt;linesCount val=&quot;10&quot;/&gt;&lt;lineCharCount val=&quot;101&quot;/&gt;&lt;lineCharCount val=&quot;96&quot;/&gt;&lt;lineCharCount val=&quot;105&quot;/&gt;&lt;lineCharCount val=&quot;102&quot;/&gt;&lt;lineCharCount val=&quot;91&quot;/&gt;&lt;lineCharCount val=&quot;102&quot;/&gt;&lt;lineCharCount val=&quot;98&quot;/&gt;&lt;lineCharCount val=&quot;106&quot;/&gt;&lt;lineCharCount val=&quot;104&quot;/&gt;&lt;lineCharCount val=&quot;8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oadcom_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Lst>
  <a:extLst>
    <a:ext uri="{05A4C25C-085E-4340-85A3-A5531E510DB2}">
      <thm15:themeFamily xmlns:thm15="http://schemas.microsoft.com/office/thememl/2012/main" name="Presentation1" id="{F66903EF-3A42-4AED-BF3C-933BA524149D}" vid="{E8A05E91-B053-4F8D-BC6C-BC8A8910D556}"/>
    </a:ext>
  </a:extLst>
</a:theme>
</file>

<file path=ppt/theme/theme2.xml><?xml version="1.0" encoding="utf-8"?>
<a:theme xmlns:a="http://schemas.openxmlformats.org/drawingml/2006/main" name="1_Broadcom_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Lst>
  <a:extLst>
    <a:ext uri="{05A4C25C-085E-4340-85A3-A5531E510DB2}">
      <thm15:themeFamily xmlns:thm15="http://schemas.microsoft.com/office/thememl/2012/main" name="Presentation1" id="{F66903EF-3A42-4AED-BF3C-933BA524149D}" vid="{E8A05E91-B053-4F8D-BC6C-BC8A8910D5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Broadcom_16x9</Template>
  <TotalTime>5995</TotalTime>
  <Words>245</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 Sans</vt:lpstr>
      <vt:lpstr>Calibri</vt:lpstr>
      <vt:lpstr>Verdana</vt:lpstr>
      <vt:lpstr>Wingdings</vt:lpstr>
      <vt:lpstr>Broadcom_Theme</vt:lpstr>
      <vt:lpstr>1_Broadcom_Theme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lpstr>PowerPoint Presentation</vt:lpstr>
    </vt:vector>
  </TitlesOfParts>
  <Company>Broadcom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Red 16x9</dc:subject>
  <dc:creator>Kiran, Kunduri</dc:creator>
  <cp:lastModifiedBy>Ravi Kiran Kunduri</cp:lastModifiedBy>
  <cp:revision>120</cp:revision>
  <dcterms:created xsi:type="dcterms:W3CDTF">2018-11-20T13:12:32Z</dcterms:created>
  <dcterms:modified xsi:type="dcterms:W3CDTF">2020-10-14T13:57:47Z</dcterms:modified>
</cp:coreProperties>
</file>