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196D-3502-454F-8F70-131104C588C5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69F-F4D5-4164-9418-18BBA42BC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196D-3502-454F-8F70-131104C588C5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69F-F4D5-4164-9418-18BBA42BC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196D-3502-454F-8F70-131104C588C5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69F-F4D5-4164-9418-18BBA42BC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196D-3502-454F-8F70-131104C588C5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69F-F4D5-4164-9418-18BBA42BC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196D-3502-454F-8F70-131104C588C5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69F-F4D5-4164-9418-18BBA42BC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196D-3502-454F-8F70-131104C588C5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69F-F4D5-4164-9418-18BBA42BC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196D-3502-454F-8F70-131104C588C5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69F-F4D5-4164-9418-18BBA42BC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196D-3502-454F-8F70-131104C588C5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69F-F4D5-4164-9418-18BBA42BC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196D-3502-454F-8F70-131104C588C5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69F-F4D5-4164-9418-18BBA42BC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196D-3502-454F-8F70-131104C588C5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69F-F4D5-4164-9418-18BBA42BC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196D-3502-454F-8F70-131104C588C5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69F-F4D5-4164-9418-18BBA42BC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C196D-3502-454F-8F70-131104C588C5}" type="datetimeFigureOut">
              <a:rPr lang="en-US" smtClean="0"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1269F-F4D5-4164-9418-18BBA42BCA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</dc:creator>
  <cp:lastModifiedBy>Brian</cp:lastModifiedBy>
  <cp:revision>1</cp:revision>
  <dcterms:created xsi:type="dcterms:W3CDTF">2010-10-16T16:35:36Z</dcterms:created>
  <dcterms:modified xsi:type="dcterms:W3CDTF">2010-10-16T16:36:05Z</dcterms:modified>
</cp:coreProperties>
</file>